
<file path=[Content_Types].xml><?xml version="1.0" encoding="utf-8"?>
<Types xmlns="http://schemas.openxmlformats.org/package/2006/content-types">
  <Default Extension="fntdata" ContentType="application/x-fontdata"/>
  <Default Extension="jpeg" ContentType="image/jpeg"/>
  <Default Extension="m4a" ContentType="audio/mp4"/>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Lst>
  <p:notesMasterIdLst>
    <p:notesMasterId r:id="rId56"/>
  </p:notesMasterIdLst>
  <p:sldIdLst>
    <p:sldId id="256" r:id="rId2"/>
    <p:sldId id="312" r:id="rId3"/>
    <p:sldId id="318" r:id="rId4"/>
    <p:sldId id="313" r:id="rId5"/>
    <p:sldId id="401" r:id="rId6"/>
    <p:sldId id="402" r:id="rId7"/>
    <p:sldId id="315" r:id="rId8"/>
    <p:sldId id="319" r:id="rId9"/>
    <p:sldId id="321" r:id="rId10"/>
    <p:sldId id="320" r:id="rId11"/>
    <p:sldId id="322" r:id="rId12"/>
    <p:sldId id="324" r:id="rId13"/>
    <p:sldId id="327" r:id="rId14"/>
    <p:sldId id="410" r:id="rId15"/>
    <p:sldId id="329" r:id="rId16"/>
    <p:sldId id="377" r:id="rId17"/>
    <p:sldId id="331" r:id="rId18"/>
    <p:sldId id="380" r:id="rId19"/>
    <p:sldId id="333" r:id="rId20"/>
    <p:sldId id="381" r:id="rId21"/>
    <p:sldId id="369" r:id="rId22"/>
    <p:sldId id="370" r:id="rId23"/>
    <p:sldId id="354" r:id="rId24"/>
    <p:sldId id="383" r:id="rId25"/>
    <p:sldId id="337" r:id="rId26"/>
    <p:sldId id="341" r:id="rId27"/>
    <p:sldId id="403" r:id="rId28"/>
    <p:sldId id="385" r:id="rId29"/>
    <p:sldId id="404" r:id="rId30"/>
    <p:sldId id="379" r:id="rId31"/>
    <p:sldId id="405" r:id="rId32"/>
    <p:sldId id="387" r:id="rId33"/>
    <p:sldId id="356" r:id="rId34"/>
    <p:sldId id="342" r:id="rId35"/>
    <p:sldId id="389" r:id="rId36"/>
    <p:sldId id="343" r:id="rId37"/>
    <p:sldId id="344" r:id="rId38"/>
    <p:sldId id="390" r:id="rId39"/>
    <p:sldId id="391" r:id="rId40"/>
    <p:sldId id="406" r:id="rId41"/>
    <p:sldId id="407" r:id="rId42"/>
    <p:sldId id="408" r:id="rId43"/>
    <p:sldId id="409" r:id="rId44"/>
    <p:sldId id="392" r:id="rId45"/>
    <p:sldId id="345" r:id="rId46"/>
    <p:sldId id="326" r:id="rId47"/>
    <p:sldId id="365" r:id="rId48"/>
    <p:sldId id="348" r:id="rId49"/>
    <p:sldId id="398" r:id="rId50"/>
    <p:sldId id="346" r:id="rId51"/>
    <p:sldId id="316" r:id="rId52"/>
    <p:sldId id="351" r:id="rId53"/>
    <p:sldId id="400" r:id="rId54"/>
    <p:sldId id="290" r:id="rId55"/>
  </p:sldIdLst>
  <p:sldSz cx="9144000" cy="5143500" type="screen16x9"/>
  <p:notesSz cx="6858000" cy="9144000"/>
  <p:embeddedFontLst>
    <p:embeddedFont>
      <p:font typeface="Anton" pitchFamily="2" charset="0"/>
      <p:regular r:id="rId57"/>
    </p:embeddedFont>
    <p:embeddedFont>
      <p:font typeface="Cascadia Code SemiBold" panose="020B0609020000020004" pitchFamily="49" charset="0"/>
      <p:bold r:id="rId58"/>
      <p:boldItalic r:id="rId59"/>
    </p:embeddedFont>
    <p:embeddedFont>
      <p:font typeface="Fira Sans" panose="020B0503050000020004" pitchFamily="34" charset="0"/>
      <p:regular r:id="rId60"/>
      <p:bold r:id="rId61"/>
      <p:italic r:id="rId62"/>
      <p:boldItalic r:id="rId63"/>
    </p:embeddedFont>
    <p:embeddedFont>
      <p:font typeface="Nunito Light" pitchFamily="2" charset="0"/>
      <p:regular r:id="rId64"/>
      <p: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34166602-74E1-4096-A141-53599E1E3B30}">
          <p14:sldIdLst>
            <p14:sldId id="256"/>
            <p14:sldId id="312"/>
          </p14:sldIdLst>
        </p14:section>
        <p14:section name="Background &amp; Administration" id="{41CD38AC-06DE-4376-AEE4-34DD27C4C0DD}">
          <p14:sldIdLst>
            <p14:sldId id="318"/>
            <p14:sldId id="313"/>
            <p14:sldId id="401"/>
            <p14:sldId id="402"/>
            <p14:sldId id="315"/>
          </p14:sldIdLst>
        </p14:section>
        <p14:section name="System Design &amp; Hardware Selection" id="{5ABC46BC-3E40-4396-ACB8-4FDAD8F99FF8}">
          <p14:sldIdLst>
            <p14:sldId id="319"/>
            <p14:sldId id="321"/>
            <p14:sldId id="320"/>
            <p14:sldId id="322"/>
            <p14:sldId id="324"/>
            <p14:sldId id="327"/>
            <p14:sldId id="410"/>
            <p14:sldId id="329"/>
            <p14:sldId id="377"/>
            <p14:sldId id="331"/>
            <p14:sldId id="380"/>
            <p14:sldId id="333"/>
            <p14:sldId id="381"/>
            <p14:sldId id="369"/>
            <p14:sldId id="370"/>
            <p14:sldId id="354"/>
            <p14:sldId id="383"/>
          </p14:sldIdLst>
        </p14:section>
        <p14:section name="Schematics &amp; PCB Layouts" id="{91FD456D-69C1-4CB7-A34E-7A4EB4C69604}">
          <p14:sldIdLst>
            <p14:sldId id="337"/>
            <p14:sldId id="341"/>
            <p14:sldId id="403"/>
            <p14:sldId id="385"/>
            <p14:sldId id="404"/>
            <p14:sldId id="379"/>
            <p14:sldId id="405"/>
            <p14:sldId id="387"/>
            <p14:sldId id="356"/>
            <p14:sldId id="342"/>
            <p14:sldId id="389"/>
            <p14:sldId id="343"/>
          </p14:sldIdLst>
        </p14:section>
        <p14:section name="Software Design" id="{2C144D82-D2E1-4968-BCDE-BFF16B33F449}">
          <p14:sldIdLst>
            <p14:sldId id="344"/>
            <p14:sldId id="390"/>
            <p14:sldId id="391"/>
            <p14:sldId id="406"/>
            <p14:sldId id="407"/>
            <p14:sldId id="408"/>
            <p14:sldId id="409"/>
            <p14:sldId id="392"/>
          </p14:sldIdLst>
        </p14:section>
        <p14:section name="Prototyping &amp; Testing" id="{A6B5E055-3989-44E0-B671-C52FF54B8D38}">
          <p14:sldIdLst>
            <p14:sldId id="345"/>
            <p14:sldId id="326"/>
            <p14:sldId id="365"/>
            <p14:sldId id="348"/>
            <p14:sldId id="398"/>
          </p14:sldIdLst>
        </p14:section>
        <p14:section name="Future Plans" id="{03BDD9AC-AFF7-4952-9EB5-9A941DBBA821}">
          <p14:sldIdLst>
            <p14:sldId id="346"/>
            <p14:sldId id="316"/>
            <p14:sldId id="351"/>
            <p14:sldId id="400"/>
            <p14:sldId id="290"/>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C239"/>
    <a:srgbClr val="C5DFAB"/>
    <a:srgbClr val="A6C4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8C2815-CFB5-4AC7-873C-A78F8A7D0742}" v="79" dt="2026-04-20T18:21:06.628"/>
    <p1510:client id="{99138675-C3DC-408B-83DE-8A79989DF4D7}" v="10139" dt="2026-04-20T19:55:40.782"/>
    <p1510:client id="{BF66F1F0-DFBF-495D-990D-624ED1A2E8CA}" v="729" dt="2026-04-21T00:31:03.765"/>
  </p1510:revLst>
</p1510:revInfo>
</file>

<file path=ppt/tableStyles.xml><?xml version="1.0" encoding="utf-8"?>
<a:tblStyleLst xmlns:a="http://schemas.openxmlformats.org/drawingml/2006/main" def="{D594BED7-12A5-4016-A87E-F34A7A665499}">
  <a:tblStyle styleId="{D594BED7-12A5-4016-A87E-F34A7A66549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F3A833-D0F0-4E42-BF9B-4F80B4E58585}"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5" d="100"/>
          <a:sy n="95" d="100"/>
        </p:scale>
        <p:origin x="1090" y="47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theme" Target="theme/theme1.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vier Lopez-Marrero" userId="S::ja627952@ucf.edu::07de30a0-ba9b-4b4e-84a6-8be8f0d00415" providerId="AD" clId="Web-{8F36ADD2-3483-3E9E-9D1D-AA2D9C5F766C}"/>
    <pc:docChg chg="modSld sldOrd modSection">
      <pc:chgData name="Javier Lopez-Marrero" userId="S::ja627952@ucf.edu::07de30a0-ba9b-4b4e-84a6-8be8f0d00415" providerId="AD" clId="Web-{8F36ADD2-3483-3E9E-9D1D-AA2D9C5F766C}" dt="2026-03-24T00:14:54.712" v="22"/>
      <pc:docMkLst>
        <pc:docMk/>
      </pc:docMkLst>
      <pc:sldChg chg="modNotes">
        <pc:chgData name="Javier Lopez-Marrero" userId="S::ja627952@ucf.edu::07de30a0-ba9b-4b4e-84a6-8be8f0d00415" providerId="AD" clId="Web-{8F36ADD2-3483-3E9E-9D1D-AA2D9C5F766C}" dt="2026-03-24T00:11:33.791" v="21"/>
        <pc:sldMkLst>
          <pc:docMk/>
          <pc:sldMk cId="547162929" sldId="365"/>
        </pc:sldMkLst>
      </pc:sldChg>
    </pc:docChg>
  </pc:docChgLst>
  <pc:docChgLst>
    <pc:chgData name="Zeeshan Asif" userId="d6874cec-8542-40fb-991e-e11c1ea733c9" providerId="ADAL" clId="{D08698D2-7D39-4197-A423-6C78BAE6CCC1}"/>
    <pc:docChg chg="custSel modSld">
      <pc:chgData name="Zeeshan Asif" userId="d6874cec-8542-40fb-991e-e11c1ea733c9" providerId="ADAL" clId="{D08698D2-7D39-4197-A423-6C78BAE6CCC1}" dt="2026-04-20T18:21:06.628" v="458" actId="20577"/>
      <pc:docMkLst>
        <pc:docMk/>
      </pc:docMkLst>
      <pc:sldChg chg="modSp mod">
        <pc:chgData name="Zeeshan Asif" userId="d6874cec-8542-40fb-991e-e11c1ea733c9" providerId="ADAL" clId="{D08698D2-7D39-4197-A423-6C78BAE6CCC1}" dt="2026-04-19T20:36:03.690" v="443" actId="20577"/>
        <pc:sldMkLst>
          <pc:docMk/>
          <pc:sldMk cId="4237270530" sldId="313"/>
        </pc:sldMkLst>
        <pc:spChg chg="mod">
          <ac:chgData name="Zeeshan Asif" userId="d6874cec-8542-40fb-991e-e11c1ea733c9" providerId="ADAL" clId="{D08698D2-7D39-4197-A423-6C78BAE6CCC1}" dt="2026-04-19T20:36:03.690" v="443" actId="20577"/>
          <ac:spMkLst>
            <pc:docMk/>
            <pc:sldMk cId="4237270530" sldId="313"/>
            <ac:spMk id="4" creationId="{013A16F9-A771-DC16-A1F0-CC47A48D1C47}"/>
          </ac:spMkLst>
        </pc:spChg>
      </pc:sldChg>
      <pc:sldChg chg="modSp mod">
        <pc:chgData name="Zeeshan Asif" userId="d6874cec-8542-40fb-991e-e11c1ea733c9" providerId="ADAL" clId="{D08698D2-7D39-4197-A423-6C78BAE6CCC1}" dt="2026-04-17T18:03:02.343" v="339" actId="20577"/>
        <pc:sldMkLst>
          <pc:docMk/>
          <pc:sldMk cId="784932301" sldId="354"/>
        </pc:sldMkLst>
        <pc:spChg chg="mod">
          <ac:chgData name="Zeeshan Asif" userId="d6874cec-8542-40fb-991e-e11c1ea733c9" providerId="ADAL" clId="{D08698D2-7D39-4197-A423-6C78BAE6CCC1}" dt="2026-04-17T18:03:02.343" v="339" actId="20577"/>
          <ac:spMkLst>
            <pc:docMk/>
            <pc:sldMk cId="784932301" sldId="354"/>
            <ac:spMk id="3" creationId="{56EB30A1-0471-B586-6394-0ACBD7B248FD}"/>
          </ac:spMkLst>
        </pc:spChg>
      </pc:sldChg>
      <pc:sldChg chg="delSp modSp mod delAnim">
        <pc:chgData name="Zeeshan Asif" userId="d6874cec-8542-40fb-991e-e11c1ea733c9" providerId="ADAL" clId="{D08698D2-7D39-4197-A423-6C78BAE6CCC1}" dt="2026-04-20T18:21:06.628" v="458" actId="20577"/>
        <pc:sldMkLst>
          <pc:docMk/>
          <pc:sldMk cId="269180537" sldId="369"/>
        </pc:sldMkLst>
        <pc:spChg chg="mod">
          <ac:chgData name="Zeeshan Asif" userId="d6874cec-8542-40fb-991e-e11c1ea733c9" providerId="ADAL" clId="{D08698D2-7D39-4197-A423-6C78BAE6CCC1}" dt="2026-04-17T17:05:47.744" v="253" actId="20577"/>
          <ac:spMkLst>
            <pc:docMk/>
            <pc:sldMk cId="269180537" sldId="369"/>
            <ac:spMk id="4" creationId="{83455A2B-E2BF-0B68-B005-C65524743AF2}"/>
          </ac:spMkLst>
        </pc:spChg>
        <pc:graphicFrameChg chg="modGraphic">
          <ac:chgData name="Zeeshan Asif" userId="d6874cec-8542-40fb-991e-e11c1ea733c9" providerId="ADAL" clId="{D08698D2-7D39-4197-A423-6C78BAE6CCC1}" dt="2026-04-20T18:21:06.628" v="458" actId="20577"/>
          <ac:graphicFrameMkLst>
            <pc:docMk/>
            <pc:sldMk cId="269180537" sldId="369"/>
            <ac:graphicFrameMk id="6" creationId="{CE05C8C1-61FD-1EE9-E649-4BF6382FBFB7}"/>
          </ac:graphicFrameMkLst>
        </pc:graphicFrameChg>
        <pc:picChg chg="mod">
          <ac:chgData name="Zeeshan Asif" userId="d6874cec-8542-40fb-991e-e11c1ea733c9" providerId="ADAL" clId="{D08698D2-7D39-4197-A423-6C78BAE6CCC1}" dt="2026-04-19T21:50:45.556" v="450" actId="1076"/>
          <ac:picMkLst>
            <pc:docMk/>
            <pc:sldMk cId="269180537" sldId="369"/>
            <ac:picMk id="8" creationId="{22D7BA54-D012-B35F-2BE2-716310C96E9C}"/>
          </ac:picMkLst>
        </pc:picChg>
      </pc:sldChg>
      <pc:sldChg chg="addSp delSp modSp mod delAnim modAnim">
        <pc:chgData name="Zeeshan Asif" userId="d6874cec-8542-40fb-991e-e11c1ea733c9" providerId="ADAL" clId="{D08698D2-7D39-4197-A423-6C78BAE6CCC1}" dt="2026-04-17T18:03:51.423" v="340" actId="1076"/>
        <pc:sldMkLst>
          <pc:docMk/>
          <pc:sldMk cId="1277445004" sldId="400"/>
        </pc:sldMkLst>
        <pc:picChg chg="add mod">
          <ac:chgData name="Zeeshan Asif" userId="d6874cec-8542-40fb-991e-e11c1ea733c9" providerId="ADAL" clId="{D08698D2-7D39-4197-A423-6C78BAE6CCC1}" dt="2026-04-15T04:56:47.436" v="4" actId="1076"/>
          <ac:picMkLst>
            <pc:docMk/>
            <pc:sldMk cId="1277445004" sldId="400"/>
            <ac:picMk id="4" creationId="{682E5223-009E-9080-8ADE-8010BF82D449}"/>
          </ac:picMkLst>
        </pc:picChg>
        <pc:picChg chg="add mod">
          <ac:chgData name="Zeeshan Asif" userId="d6874cec-8542-40fb-991e-e11c1ea733c9" providerId="ADAL" clId="{D08698D2-7D39-4197-A423-6C78BAE6CCC1}" dt="2026-04-17T18:03:51.423" v="340" actId="1076"/>
          <ac:picMkLst>
            <pc:docMk/>
            <pc:sldMk cId="1277445004" sldId="400"/>
            <ac:picMk id="6" creationId="{4CE0FC88-46A8-F628-EAF4-467AE9046BE1}"/>
          </ac:picMkLst>
        </pc:picChg>
      </pc:sldChg>
    </pc:docChg>
  </pc:docChgLst>
  <pc:docChgLst>
    <pc:chgData name="Will Serface" userId="9c7136a7-319e-424a-ba04-835fd77a41e7" providerId="ADAL" clId="{B9374931-EFD5-428B-A457-2D9B1E134D1F}"/>
    <pc:docChg chg="undo custSel delSld modSld sldOrd delSection modSection">
      <pc:chgData name="Will Serface" userId="9c7136a7-319e-424a-ba04-835fd77a41e7" providerId="ADAL" clId="{B9374931-EFD5-428B-A457-2D9B1E134D1F}" dt="2026-04-20T19:55:40.782" v="10317" actId="313"/>
      <pc:docMkLst>
        <pc:docMk/>
      </pc:docMkLst>
      <pc:sldChg chg="del">
        <pc:chgData name="Will Serface" userId="9c7136a7-319e-424a-ba04-835fd77a41e7" providerId="ADAL" clId="{B9374931-EFD5-428B-A457-2D9B1E134D1F}" dt="2026-04-20T17:17:11.535" v="1621" actId="47"/>
        <pc:sldMkLst>
          <pc:docMk/>
          <pc:sldMk cId="1317137143" sldId="357"/>
        </pc:sldMkLst>
      </pc:sldChg>
      <pc:sldChg chg="del">
        <pc:chgData name="Will Serface" userId="9c7136a7-319e-424a-ba04-835fd77a41e7" providerId="ADAL" clId="{B9374931-EFD5-428B-A457-2D9B1E134D1F}" dt="2026-04-20T17:17:11.535" v="1621" actId="47"/>
        <pc:sldMkLst>
          <pc:docMk/>
          <pc:sldMk cId="630502199" sldId="361"/>
        </pc:sldMkLst>
      </pc:sldChg>
      <pc:sldChg chg="del">
        <pc:chgData name="Will Serface" userId="9c7136a7-319e-424a-ba04-835fd77a41e7" providerId="ADAL" clId="{B9374931-EFD5-428B-A457-2D9B1E134D1F}" dt="2026-04-20T17:17:11.535" v="1621" actId="47"/>
        <pc:sldMkLst>
          <pc:docMk/>
          <pc:sldMk cId="63936703" sldId="364"/>
        </pc:sldMkLst>
      </pc:sldChg>
      <pc:sldChg chg="del">
        <pc:chgData name="Will Serface" userId="9c7136a7-319e-424a-ba04-835fd77a41e7" providerId="ADAL" clId="{B9374931-EFD5-428B-A457-2D9B1E134D1F}" dt="2026-04-20T17:17:11.535" v="1621" actId="47"/>
        <pc:sldMkLst>
          <pc:docMk/>
          <pc:sldMk cId="1896045581" sldId="371"/>
        </pc:sldMkLst>
      </pc:sldChg>
      <pc:sldChg chg="del">
        <pc:chgData name="Will Serface" userId="9c7136a7-319e-424a-ba04-835fd77a41e7" providerId="ADAL" clId="{B9374931-EFD5-428B-A457-2D9B1E134D1F}" dt="2026-04-20T17:17:11.535" v="1621" actId="47"/>
        <pc:sldMkLst>
          <pc:docMk/>
          <pc:sldMk cId="1023341797" sldId="372"/>
        </pc:sldMkLst>
      </pc:sldChg>
      <pc:sldChg chg="del">
        <pc:chgData name="Will Serface" userId="9c7136a7-319e-424a-ba04-835fd77a41e7" providerId="ADAL" clId="{B9374931-EFD5-428B-A457-2D9B1E134D1F}" dt="2026-04-20T17:17:11.535" v="1621" actId="47"/>
        <pc:sldMkLst>
          <pc:docMk/>
          <pc:sldMk cId="4060869464" sldId="373"/>
        </pc:sldMkLst>
      </pc:sldChg>
      <pc:sldChg chg="del">
        <pc:chgData name="Will Serface" userId="9c7136a7-319e-424a-ba04-835fd77a41e7" providerId="ADAL" clId="{B9374931-EFD5-428B-A457-2D9B1E134D1F}" dt="2026-04-20T17:17:11.535" v="1621" actId="47"/>
        <pc:sldMkLst>
          <pc:docMk/>
          <pc:sldMk cId="3352617176" sldId="375"/>
        </pc:sldMkLst>
      </pc:sldChg>
      <pc:sldChg chg="del">
        <pc:chgData name="Will Serface" userId="9c7136a7-319e-424a-ba04-835fd77a41e7" providerId="ADAL" clId="{B9374931-EFD5-428B-A457-2D9B1E134D1F}" dt="2026-04-20T17:17:11.535" v="1621" actId="47"/>
        <pc:sldMkLst>
          <pc:docMk/>
          <pc:sldMk cId="3970282716" sldId="376"/>
        </pc:sldMkLst>
      </pc:sldChg>
      <pc:sldChg chg="del">
        <pc:chgData name="Will Serface" userId="9c7136a7-319e-424a-ba04-835fd77a41e7" providerId="ADAL" clId="{B9374931-EFD5-428B-A457-2D9B1E134D1F}" dt="2026-04-20T17:17:11.535" v="1621" actId="47"/>
        <pc:sldMkLst>
          <pc:docMk/>
          <pc:sldMk cId="3760607251" sldId="382"/>
        </pc:sldMkLst>
      </pc:sldChg>
      <pc:sldChg chg="modSp mod modTransition modNotesTx">
        <pc:chgData name="Will Serface" userId="9c7136a7-319e-424a-ba04-835fd77a41e7" providerId="ADAL" clId="{B9374931-EFD5-428B-A457-2D9B1E134D1F}" dt="2026-04-20T17:53:04.642" v="3830" actId="404"/>
        <pc:sldMkLst>
          <pc:docMk/>
          <pc:sldMk cId="167354045" sldId="383"/>
        </pc:sldMkLst>
        <pc:spChg chg="mod">
          <ac:chgData name="Will Serface" userId="9c7136a7-319e-424a-ba04-835fd77a41e7" providerId="ADAL" clId="{B9374931-EFD5-428B-A457-2D9B1E134D1F}" dt="2026-04-20T17:03:34.195" v="850" actId="20577"/>
          <ac:spMkLst>
            <pc:docMk/>
            <pc:sldMk cId="167354045" sldId="383"/>
            <ac:spMk id="4" creationId="{6DC2FA94-57FC-6719-31FB-265FDA738EEC}"/>
          </ac:spMkLst>
        </pc:spChg>
        <pc:graphicFrameChg chg="mod modGraphic">
          <ac:chgData name="Will Serface" userId="9c7136a7-319e-424a-ba04-835fd77a41e7" providerId="ADAL" clId="{B9374931-EFD5-428B-A457-2D9B1E134D1F}" dt="2026-04-20T17:53:04.642" v="3830" actId="404"/>
          <ac:graphicFrameMkLst>
            <pc:docMk/>
            <pc:sldMk cId="167354045" sldId="383"/>
            <ac:graphicFrameMk id="3" creationId="{CF24EA5E-68D8-AA77-E168-131DDD1CE217}"/>
          </ac:graphicFrameMkLst>
        </pc:graphicFrameChg>
        <pc:picChg chg="mod">
          <ac:chgData name="Will Serface" userId="9c7136a7-319e-424a-ba04-835fd77a41e7" providerId="ADAL" clId="{B9374931-EFD5-428B-A457-2D9B1E134D1F}" dt="2026-04-20T17:50:21.920" v="3816" actId="1076"/>
          <ac:picMkLst>
            <pc:docMk/>
            <pc:sldMk cId="167354045" sldId="383"/>
            <ac:picMk id="6" creationId="{D25B3B3F-E35B-7DB4-7A46-6E70813A916F}"/>
          </ac:picMkLst>
        </pc:picChg>
      </pc:sldChg>
      <pc:sldChg chg="modSp mod ord modTransition modNotesTx">
        <pc:chgData name="Will Serface" userId="9c7136a7-319e-424a-ba04-835fd77a41e7" providerId="ADAL" clId="{B9374931-EFD5-428B-A457-2D9B1E134D1F}" dt="2026-04-20T18:51:48.496" v="6291"/>
        <pc:sldMkLst>
          <pc:docMk/>
          <pc:sldMk cId="3618128846" sldId="390"/>
        </pc:sldMkLst>
        <pc:spChg chg="mod">
          <ac:chgData name="Will Serface" userId="9c7136a7-319e-424a-ba04-835fd77a41e7" providerId="ADAL" clId="{B9374931-EFD5-428B-A457-2D9B1E134D1F}" dt="2026-04-20T17:18:42.882" v="1639" actId="20577"/>
          <ac:spMkLst>
            <pc:docMk/>
            <pc:sldMk cId="3618128846" sldId="390"/>
            <ac:spMk id="2" creationId="{0E2A3C45-B65D-0F60-DEBD-FCDCA119BB82}"/>
          </ac:spMkLst>
        </pc:spChg>
        <pc:spChg chg="mod">
          <ac:chgData name="Will Serface" userId="9c7136a7-319e-424a-ba04-835fd77a41e7" providerId="ADAL" clId="{B9374931-EFD5-428B-A457-2D9B1E134D1F}" dt="2026-04-20T17:57:41.755" v="4021" actId="20577"/>
          <ac:spMkLst>
            <pc:docMk/>
            <pc:sldMk cId="3618128846" sldId="390"/>
            <ac:spMk id="4" creationId="{9CCE56FD-93D9-02E8-0529-21366DFAD303}"/>
          </ac:spMkLst>
        </pc:spChg>
        <pc:graphicFrameChg chg="mod modGraphic">
          <ac:chgData name="Will Serface" userId="9c7136a7-319e-424a-ba04-835fd77a41e7" providerId="ADAL" clId="{B9374931-EFD5-428B-A457-2D9B1E134D1F}" dt="2026-04-20T18:01:03.050" v="4150" actId="20577"/>
          <ac:graphicFrameMkLst>
            <pc:docMk/>
            <pc:sldMk cId="3618128846" sldId="390"/>
            <ac:graphicFrameMk id="3" creationId="{30858246-BE59-A87A-B5F7-D55E072DA7E2}"/>
          </ac:graphicFrameMkLst>
        </pc:graphicFrameChg>
        <pc:picChg chg="mod">
          <ac:chgData name="Will Serface" userId="9c7136a7-319e-424a-ba04-835fd77a41e7" providerId="ADAL" clId="{B9374931-EFD5-428B-A457-2D9B1E134D1F}" dt="2026-04-20T18:08:32.548" v="4791" actId="1076"/>
          <ac:picMkLst>
            <pc:docMk/>
            <pc:sldMk cId="3618128846" sldId="390"/>
            <ac:picMk id="6" creationId="{7F54E880-7D92-76B3-61F0-E1E8C939B504}"/>
          </ac:picMkLst>
        </pc:picChg>
      </pc:sldChg>
      <pc:sldChg chg="modSp mod modTransition modNotesTx">
        <pc:chgData name="Will Serface" userId="9c7136a7-319e-424a-ba04-835fd77a41e7" providerId="ADAL" clId="{B9374931-EFD5-428B-A457-2D9B1E134D1F}" dt="2026-04-20T18:51:58.068" v="6292"/>
        <pc:sldMkLst>
          <pc:docMk/>
          <pc:sldMk cId="3343202550" sldId="391"/>
        </pc:sldMkLst>
        <pc:spChg chg="mod">
          <ac:chgData name="Will Serface" userId="9c7136a7-319e-424a-ba04-835fd77a41e7" providerId="ADAL" clId="{B9374931-EFD5-428B-A457-2D9B1E134D1F}" dt="2026-04-20T17:14:52.981" v="1618" actId="20577"/>
          <ac:spMkLst>
            <pc:docMk/>
            <pc:sldMk cId="3343202550" sldId="391"/>
            <ac:spMk id="2" creationId="{ABF276CF-85BB-12FA-5196-73E3DF695A2F}"/>
          </ac:spMkLst>
        </pc:spChg>
        <pc:spChg chg="mod">
          <ac:chgData name="Will Serface" userId="9c7136a7-319e-424a-ba04-835fd77a41e7" providerId="ADAL" clId="{B9374931-EFD5-428B-A457-2D9B1E134D1F}" dt="2026-04-20T18:25:09.169" v="6160" actId="20577"/>
          <ac:spMkLst>
            <pc:docMk/>
            <pc:sldMk cId="3343202550" sldId="391"/>
            <ac:spMk id="4" creationId="{FC485384-E33A-9959-53AC-ED8C09011FEE}"/>
          </ac:spMkLst>
        </pc:spChg>
        <pc:graphicFrameChg chg="mod modGraphic">
          <ac:chgData name="Will Serface" userId="9c7136a7-319e-424a-ba04-835fd77a41e7" providerId="ADAL" clId="{B9374931-EFD5-428B-A457-2D9B1E134D1F}" dt="2026-04-20T18:25:19.153" v="6164" actId="20577"/>
          <ac:graphicFrameMkLst>
            <pc:docMk/>
            <pc:sldMk cId="3343202550" sldId="391"/>
            <ac:graphicFrameMk id="3" creationId="{BDD3EE36-9AD7-79E2-F8B4-00D7C4CF6FB5}"/>
          </ac:graphicFrameMkLst>
        </pc:graphicFrameChg>
        <pc:picChg chg="mod">
          <ac:chgData name="Will Serface" userId="9c7136a7-319e-424a-ba04-835fd77a41e7" providerId="ADAL" clId="{B9374931-EFD5-428B-A457-2D9B1E134D1F}" dt="2026-04-20T18:26:56.929" v="6204" actId="1076"/>
          <ac:picMkLst>
            <pc:docMk/>
            <pc:sldMk cId="3343202550" sldId="391"/>
            <ac:picMk id="6" creationId="{40C4C7CB-4FAC-0A5D-1F57-1CD9AE8970EB}"/>
          </ac:picMkLst>
        </pc:picChg>
      </pc:sldChg>
      <pc:sldChg chg="addSp delSp modSp mod ord modTransition modClrScheme chgLayout modNotesTx">
        <pc:chgData name="Will Serface" userId="9c7136a7-319e-424a-ba04-835fd77a41e7" providerId="ADAL" clId="{B9374931-EFD5-428B-A457-2D9B1E134D1F}" dt="2026-04-20T19:55:40.782" v="10317" actId="313"/>
        <pc:sldMkLst>
          <pc:docMk/>
          <pc:sldMk cId="4248408707" sldId="392"/>
        </pc:sldMkLst>
        <pc:spChg chg="mod ord">
          <ac:chgData name="Will Serface" userId="9c7136a7-319e-424a-ba04-835fd77a41e7" providerId="ADAL" clId="{B9374931-EFD5-428B-A457-2D9B1E134D1F}" dt="2026-04-20T19:34:40.573" v="9307" actId="700"/>
          <ac:spMkLst>
            <pc:docMk/>
            <pc:sldMk cId="4248408707" sldId="392"/>
            <ac:spMk id="2" creationId="{1A18989D-B260-6464-DD90-2A90A3B38F5F}"/>
          </ac:spMkLst>
        </pc:spChg>
        <pc:spChg chg="add del mod ord">
          <ac:chgData name="Will Serface" userId="9c7136a7-319e-424a-ba04-835fd77a41e7" providerId="ADAL" clId="{B9374931-EFD5-428B-A457-2D9B1E134D1F}" dt="2026-04-20T19:39:31.687" v="9369" actId="12084"/>
          <ac:spMkLst>
            <pc:docMk/>
            <pc:sldMk cId="4248408707" sldId="392"/>
            <ac:spMk id="6" creationId="{E9EBF2FC-505D-27FD-4C85-58E52F4CC6E0}"/>
          </ac:spMkLst>
        </pc:spChg>
        <pc:spChg chg="add mod ord">
          <ac:chgData name="Will Serface" userId="9c7136a7-319e-424a-ba04-835fd77a41e7" providerId="ADAL" clId="{B9374931-EFD5-428B-A457-2D9B1E134D1F}" dt="2026-04-20T19:37:08.735" v="9364"/>
          <ac:spMkLst>
            <pc:docMk/>
            <pc:sldMk cId="4248408707" sldId="392"/>
            <ac:spMk id="9" creationId="{5A1F5E2F-0966-D511-0AE4-31AFA3F5B803}"/>
          </ac:spMkLst>
        </pc:spChg>
        <pc:graphicFrameChg chg="add del mod modGraphic">
          <ac:chgData name="Will Serface" userId="9c7136a7-319e-424a-ba04-835fd77a41e7" providerId="ADAL" clId="{B9374931-EFD5-428B-A457-2D9B1E134D1F}" dt="2026-04-20T19:34:45.714" v="9309" actId="478"/>
          <ac:graphicFrameMkLst>
            <pc:docMk/>
            <pc:sldMk cId="4248408707" sldId="392"/>
            <ac:graphicFrameMk id="8" creationId="{ADCB7284-94E0-B3BB-339B-E8CA4E255349}"/>
          </ac:graphicFrameMkLst>
        </pc:graphicFrameChg>
        <pc:graphicFrameChg chg="add mod">
          <ac:chgData name="Will Serface" userId="9c7136a7-319e-424a-ba04-835fd77a41e7" providerId="ADAL" clId="{B9374931-EFD5-428B-A457-2D9B1E134D1F}" dt="2026-04-20T19:39:09.369" v="9365" actId="12084"/>
          <ac:graphicFrameMkLst>
            <pc:docMk/>
            <pc:sldMk cId="4248408707" sldId="392"/>
            <ac:graphicFrameMk id="12" creationId="{D5045906-29E8-94BD-37AA-38ED285C058C}"/>
          </ac:graphicFrameMkLst>
        </pc:graphicFrameChg>
        <pc:graphicFrameChg chg="add mod modGraphic">
          <ac:chgData name="Will Serface" userId="9c7136a7-319e-424a-ba04-835fd77a41e7" providerId="ADAL" clId="{B9374931-EFD5-428B-A457-2D9B1E134D1F}" dt="2026-04-20T19:55:40.782" v="10317" actId="313"/>
          <ac:graphicFrameMkLst>
            <pc:docMk/>
            <pc:sldMk cId="4248408707" sldId="392"/>
            <ac:graphicFrameMk id="13" creationId="{4709C1B3-138A-EDBA-A3E6-0FF0F255F6DC}"/>
          </ac:graphicFrameMkLst>
        </pc:graphicFrameChg>
        <pc:picChg chg="mod">
          <ac:chgData name="Will Serface" userId="9c7136a7-319e-424a-ba04-835fd77a41e7" providerId="ADAL" clId="{B9374931-EFD5-428B-A457-2D9B1E134D1F}" dt="2026-04-20T19:16:36.225" v="8678" actId="1076"/>
          <ac:picMkLst>
            <pc:docMk/>
            <pc:sldMk cId="4248408707" sldId="392"/>
            <ac:picMk id="7" creationId="{9499C184-56B4-694D-A7B7-F44AE4C281D6}"/>
          </ac:picMkLst>
        </pc:picChg>
      </pc:sldChg>
      <pc:sldChg chg="addSp delSp modSp mod modTransition modNotesTx">
        <pc:chgData name="Will Serface" userId="9c7136a7-319e-424a-ba04-835fd77a41e7" providerId="ADAL" clId="{B9374931-EFD5-428B-A457-2D9B1E134D1F}" dt="2026-04-20T19:09:23.957" v="7825"/>
        <pc:sldMkLst>
          <pc:docMk/>
          <pc:sldMk cId="4247916443" sldId="406"/>
        </pc:sldMkLst>
        <pc:spChg chg="mod">
          <ac:chgData name="Will Serface" userId="9c7136a7-319e-424a-ba04-835fd77a41e7" providerId="ADAL" clId="{B9374931-EFD5-428B-A457-2D9B1E134D1F}" dt="2026-04-20T17:19:18.597" v="1641" actId="20577"/>
          <ac:spMkLst>
            <pc:docMk/>
            <pc:sldMk cId="4247916443" sldId="406"/>
            <ac:spMk id="2" creationId="{65696C6C-A3A1-CBFF-26DA-DDCB275874F9}"/>
          </ac:spMkLst>
        </pc:spChg>
        <pc:grpChg chg="add del mod">
          <ac:chgData name="Will Serface" userId="9c7136a7-319e-424a-ba04-835fd77a41e7" providerId="ADAL" clId="{B9374931-EFD5-428B-A457-2D9B1E134D1F}" dt="2026-04-20T18:34:49.793" v="6228" actId="165"/>
          <ac:grpSpMkLst>
            <pc:docMk/>
            <pc:sldMk cId="4247916443" sldId="406"/>
            <ac:grpSpMk id="10" creationId="{A280033B-3DAB-DD1E-A03E-5B16DCAB6872}"/>
          </ac:grpSpMkLst>
        </pc:grpChg>
        <pc:picChg chg="add del mod topLvl">
          <ac:chgData name="Will Serface" userId="9c7136a7-319e-424a-ba04-835fd77a41e7" providerId="ADAL" clId="{B9374931-EFD5-428B-A457-2D9B1E134D1F}" dt="2026-04-20T18:36:32.549" v="6236" actId="478"/>
          <ac:picMkLst>
            <pc:docMk/>
            <pc:sldMk cId="4247916443" sldId="406"/>
            <ac:picMk id="4" creationId="{23722ED7-8BFE-9314-5751-817FB472C7E7}"/>
          </ac:picMkLst>
        </pc:picChg>
        <pc:picChg chg="add del mod">
          <ac:chgData name="Will Serface" userId="9c7136a7-319e-424a-ba04-835fd77a41e7" providerId="ADAL" clId="{B9374931-EFD5-428B-A457-2D9B1E134D1F}" dt="2026-04-20T18:33:05.440" v="6216" actId="478"/>
          <ac:picMkLst>
            <pc:docMk/>
            <pc:sldMk cId="4247916443" sldId="406"/>
            <ac:picMk id="5" creationId="{3AA4214D-7679-A0B4-4C44-13B65349E61F}"/>
          </ac:picMkLst>
        </pc:picChg>
        <pc:picChg chg="add del mod">
          <ac:chgData name="Will Serface" userId="9c7136a7-319e-424a-ba04-835fd77a41e7" providerId="ADAL" clId="{B9374931-EFD5-428B-A457-2D9B1E134D1F}" dt="2026-04-20T18:33:04.869" v="6215" actId="478"/>
          <ac:picMkLst>
            <pc:docMk/>
            <pc:sldMk cId="4247916443" sldId="406"/>
            <ac:picMk id="6" creationId="{61D395B5-3133-EB57-DAC0-B4E1D3EFD158}"/>
          </ac:picMkLst>
        </pc:picChg>
        <pc:picChg chg="add del mod topLvl">
          <ac:chgData name="Will Serface" userId="9c7136a7-319e-424a-ba04-835fd77a41e7" providerId="ADAL" clId="{B9374931-EFD5-428B-A457-2D9B1E134D1F}" dt="2026-04-20T18:36:32.869" v="6237" actId="478"/>
          <ac:picMkLst>
            <pc:docMk/>
            <pc:sldMk cId="4247916443" sldId="406"/>
            <ac:picMk id="7" creationId="{8E994202-4D1D-5B72-D806-CE399B2CBB46}"/>
          </ac:picMkLst>
        </pc:picChg>
        <pc:picChg chg="add del mod topLvl">
          <ac:chgData name="Will Serface" userId="9c7136a7-319e-424a-ba04-835fd77a41e7" providerId="ADAL" clId="{B9374931-EFD5-428B-A457-2D9B1E134D1F}" dt="2026-04-20T18:36:33.452" v="6238" actId="478"/>
          <ac:picMkLst>
            <pc:docMk/>
            <pc:sldMk cId="4247916443" sldId="406"/>
            <ac:picMk id="8" creationId="{7CAEC9A4-C371-03B3-F834-3256E5EA2692}"/>
          </ac:picMkLst>
        </pc:picChg>
        <pc:picChg chg="add del mod">
          <ac:chgData name="Will Serface" userId="9c7136a7-319e-424a-ba04-835fd77a41e7" providerId="ADAL" clId="{B9374931-EFD5-428B-A457-2D9B1E134D1F}" dt="2026-04-20T18:36:34.015" v="6239" actId="478"/>
          <ac:picMkLst>
            <pc:docMk/>
            <pc:sldMk cId="4247916443" sldId="406"/>
            <ac:picMk id="11" creationId="{C516BB8A-1917-0265-FB9E-3222FEB228D1}"/>
          </ac:picMkLst>
        </pc:picChg>
        <pc:picChg chg="mod">
          <ac:chgData name="Will Serface" userId="9c7136a7-319e-424a-ba04-835fd77a41e7" providerId="ADAL" clId="{B9374931-EFD5-428B-A457-2D9B1E134D1F}" dt="2026-04-20T18:36:45.883" v="6242" actId="12788"/>
          <ac:picMkLst>
            <pc:docMk/>
            <pc:sldMk cId="4247916443" sldId="406"/>
            <ac:picMk id="13" creationId="{CFE1A61E-7BD3-DF98-1697-ABBA265D2841}"/>
          </ac:picMkLst>
        </pc:picChg>
      </pc:sldChg>
      <pc:sldChg chg="addSp delSp modSp mod">
        <pc:chgData name="Will Serface" userId="9c7136a7-319e-424a-ba04-835fd77a41e7" providerId="ADAL" clId="{B9374931-EFD5-428B-A457-2D9B1E134D1F}" dt="2026-04-20T19:29:51.158" v="9016" actId="20577"/>
        <pc:sldMkLst>
          <pc:docMk/>
          <pc:sldMk cId="60875746" sldId="407"/>
        </pc:sldMkLst>
        <pc:spChg chg="add del">
          <ac:chgData name="Will Serface" userId="9c7136a7-319e-424a-ba04-835fd77a41e7" providerId="ADAL" clId="{B9374931-EFD5-428B-A457-2D9B1E134D1F}" dt="2026-04-20T19:26:53.476" v="8758" actId="22"/>
          <ac:spMkLst>
            <pc:docMk/>
            <pc:sldMk cId="60875746" sldId="407"/>
            <ac:spMk id="7" creationId="{611057E3-1492-BA81-8CC8-38F7FA43D8DE}"/>
          </ac:spMkLst>
        </pc:spChg>
        <pc:spChg chg="add mod">
          <ac:chgData name="Will Serface" userId="9c7136a7-319e-424a-ba04-835fd77a41e7" providerId="ADAL" clId="{B9374931-EFD5-428B-A457-2D9B1E134D1F}" dt="2026-04-20T19:28:25.350" v="8915" actId="20577"/>
          <ac:spMkLst>
            <pc:docMk/>
            <pc:sldMk cId="60875746" sldId="407"/>
            <ac:spMk id="9" creationId="{F04B1023-1DBA-BA80-9851-6AD4CADC16F7}"/>
          </ac:spMkLst>
        </pc:spChg>
        <pc:spChg chg="add mod">
          <ac:chgData name="Will Serface" userId="9c7136a7-319e-424a-ba04-835fd77a41e7" providerId="ADAL" clId="{B9374931-EFD5-428B-A457-2D9B1E134D1F}" dt="2026-04-20T19:29:51.158" v="9016" actId="20577"/>
          <ac:spMkLst>
            <pc:docMk/>
            <pc:sldMk cId="60875746" sldId="407"/>
            <ac:spMk id="10" creationId="{DC2368EB-E835-283C-4B8D-C5F631B5D9BE}"/>
          </ac:spMkLst>
        </pc:spChg>
        <pc:picChg chg="add mod">
          <ac:chgData name="Will Serface" userId="9c7136a7-319e-424a-ba04-835fd77a41e7" providerId="ADAL" clId="{B9374931-EFD5-428B-A457-2D9B1E134D1F}" dt="2026-04-20T18:40:15.922" v="6261" actId="1076"/>
          <ac:picMkLst>
            <pc:docMk/>
            <pc:sldMk cId="60875746" sldId="407"/>
            <ac:picMk id="4" creationId="{AFCC1AE9-365C-8F99-BC5B-2AC3FD2A4F7D}"/>
          </ac:picMkLst>
        </pc:picChg>
        <pc:picChg chg="mod ord modCrop">
          <ac:chgData name="Will Serface" userId="9c7136a7-319e-424a-ba04-835fd77a41e7" providerId="ADAL" clId="{B9374931-EFD5-428B-A457-2D9B1E134D1F}" dt="2026-04-20T18:39:40.976" v="6257" actId="732"/>
          <ac:picMkLst>
            <pc:docMk/>
            <pc:sldMk cId="60875746" sldId="407"/>
            <ac:picMk id="17" creationId="{C0F746DB-39E9-C976-AB3E-842DD3D30853}"/>
          </ac:picMkLst>
        </pc:picChg>
      </pc:sldChg>
      <pc:sldChg chg="addSp delSp modSp mod">
        <pc:chgData name="Will Serface" userId="9c7136a7-319e-424a-ba04-835fd77a41e7" providerId="ADAL" clId="{B9374931-EFD5-428B-A457-2D9B1E134D1F}" dt="2026-04-20T19:30:07.514" v="9041" actId="20577"/>
        <pc:sldMkLst>
          <pc:docMk/>
          <pc:sldMk cId="3734700910" sldId="408"/>
        </pc:sldMkLst>
        <pc:spChg chg="add mod">
          <ac:chgData name="Will Serface" userId="9c7136a7-319e-424a-ba04-835fd77a41e7" providerId="ADAL" clId="{B9374931-EFD5-428B-A457-2D9B1E134D1F}" dt="2026-04-20T19:28:39.047" v="8939" actId="20577"/>
          <ac:spMkLst>
            <pc:docMk/>
            <pc:sldMk cId="3734700910" sldId="408"/>
            <ac:spMk id="8" creationId="{F0A25B05-EBB3-A2CD-43AD-57193EFEB311}"/>
          </ac:spMkLst>
        </pc:spChg>
        <pc:spChg chg="add mod">
          <ac:chgData name="Will Serface" userId="9c7136a7-319e-424a-ba04-835fd77a41e7" providerId="ADAL" clId="{B9374931-EFD5-428B-A457-2D9B1E134D1F}" dt="2026-04-20T19:30:07.514" v="9041" actId="20577"/>
          <ac:spMkLst>
            <pc:docMk/>
            <pc:sldMk cId="3734700910" sldId="408"/>
            <ac:spMk id="9" creationId="{172D423B-C30A-FAF1-8388-5BC96C3244EE}"/>
          </ac:spMkLst>
        </pc:spChg>
        <pc:picChg chg="add mod ord modCrop">
          <ac:chgData name="Will Serface" userId="9c7136a7-319e-424a-ba04-835fd77a41e7" providerId="ADAL" clId="{B9374931-EFD5-428B-A457-2D9B1E134D1F}" dt="2026-04-20T18:51:15.396" v="6290" actId="167"/>
          <ac:picMkLst>
            <pc:docMk/>
            <pc:sldMk cId="3734700910" sldId="408"/>
            <ac:picMk id="5" creationId="{24EBBE48-9CE6-2B0C-5C9B-B303601BA99C}"/>
          </ac:picMkLst>
        </pc:picChg>
        <pc:picChg chg="add mod">
          <ac:chgData name="Will Serface" userId="9c7136a7-319e-424a-ba04-835fd77a41e7" providerId="ADAL" clId="{B9374931-EFD5-428B-A457-2D9B1E134D1F}" dt="2026-04-20T18:47:53.245" v="6276" actId="14826"/>
          <ac:picMkLst>
            <pc:docMk/>
            <pc:sldMk cId="3734700910" sldId="408"/>
            <ac:picMk id="6" creationId="{7685F70E-4AAD-A5A1-C588-0DCA13017DB4}"/>
          </ac:picMkLst>
        </pc:picChg>
        <pc:picChg chg="del">
          <ac:chgData name="Will Serface" userId="9c7136a7-319e-424a-ba04-835fd77a41e7" providerId="ADAL" clId="{B9374931-EFD5-428B-A457-2D9B1E134D1F}" dt="2026-04-20T18:41:12.592" v="6263" actId="21"/>
          <ac:picMkLst>
            <pc:docMk/>
            <pc:sldMk cId="3734700910" sldId="408"/>
            <ac:picMk id="17" creationId="{12E0BD3A-F370-0894-5F4D-5023A6B11A9F}"/>
          </ac:picMkLst>
        </pc:picChg>
      </pc:sldChg>
      <pc:sldChg chg="addSp delSp modSp mod">
        <pc:chgData name="Will Serface" userId="9c7136a7-319e-424a-ba04-835fd77a41e7" providerId="ADAL" clId="{B9374931-EFD5-428B-A457-2D9B1E134D1F}" dt="2026-04-20T19:32:52.118" v="9305" actId="20577"/>
        <pc:sldMkLst>
          <pc:docMk/>
          <pc:sldMk cId="3805100242" sldId="409"/>
        </pc:sldMkLst>
        <pc:spChg chg="add mod">
          <ac:chgData name="Will Serface" userId="9c7136a7-319e-424a-ba04-835fd77a41e7" providerId="ADAL" clId="{B9374931-EFD5-428B-A457-2D9B1E134D1F}" dt="2026-04-20T19:30:24.982" v="9079" actId="20577"/>
          <ac:spMkLst>
            <pc:docMk/>
            <pc:sldMk cId="3805100242" sldId="409"/>
            <ac:spMk id="10" creationId="{8C9F0DF1-887A-3A7E-008D-B8488AE93D11}"/>
          </ac:spMkLst>
        </pc:spChg>
        <pc:spChg chg="add mod">
          <ac:chgData name="Will Serface" userId="9c7136a7-319e-424a-ba04-835fd77a41e7" providerId="ADAL" clId="{B9374931-EFD5-428B-A457-2D9B1E134D1F}" dt="2026-04-20T19:32:04.611" v="9180" actId="20577"/>
          <ac:spMkLst>
            <pc:docMk/>
            <pc:sldMk cId="3805100242" sldId="409"/>
            <ac:spMk id="11" creationId="{5DDE4B25-6650-B0A6-B496-136779BAB533}"/>
          </ac:spMkLst>
        </pc:spChg>
        <pc:spChg chg="add mod">
          <ac:chgData name="Will Serface" userId="9c7136a7-319e-424a-ba04-835fd77a41e7" providerId="ADAL" clId="{B9374931-EFD5-428B-A457-2D9B1E134D1F}" dt="2026-04-20T19:32:52.118" v="9305" actId="20577"/>
          <ac:spMkLst>
            <pc:docMk/>
            <pc:sldMk cId="3805100242" sldId="409"/>
            <ac:spMk id="12" creationId="{1987AB93-E9CF-70EC-59F0-5A9D7188BA41}"/>
          </ac:spMkLst>
        </pc:spChg>
        <pc:picChg chg="add mod">
          <ac:chgData name="Will Serface" userId="9c7136a7-319e-424a-ba04-835fd77a41e7" providerId="ADAL" clId="{B9374931-EFD5-428B-A457-2D9B1E134D1F}" dt="2026-04-20T18:48:19.374" v="6279" actId="14826"/>
          <ac:picMkLst>
            <pc:docMk/>
            <pc:sldMk cId="3805100242" sldId="409"/>
            <ac:picMk id="5" creationId="{1B4C7821-81F1-7F60-B39B-BBAEAB5C294E}"/>
          </ac:picMkLst>
        </pc:picChg>
        <pc:picChg chg="add mod">
          <ac:chgData name="Will Serface" userId="9c7136a7-319e-424a-ba04-835fd77a41e7" providerId="ADAL" clId="{B9374931-EFD5-428B-A457-2D9B1E134D1F}" dt="2026-04-20T19:30:39.787" v="9080" actId="1076"/>
          <ac:picMkLst>
            <pc:docMk/>
            <pc:sldMk cId="3805100242" sldId="409"/>
            <ac:picMk id="6" creationId="{E97C1FD1-D177-140D-6C1B-282F47212D62}"/>
          </ac:picMkLst>
        </pc:picChg>
        <pc:picChg chg="add mod">
          <ac:chgData name="Will Serface" userId="9c7136a7-319e-424a-ba04-835fd77a41e7" providerId="ADAL" clId="{B9374931-EFD5-428B-A457-2D9B1E134D1F}" dt="2026-04-20T18:49:01.262" v="6285" actId="1076"/>
          <ac:picMkLst>
            <pc:docMk/>
            <pc:sldMk cId="3805100242" sldId="409"/>
            <ac:picMk id="7" creationId="{D443757C-5A3E-786F-23FA-0119C825A613}"/>
          </ac:picMkLst>
        </pc:picChg>
        <pc:picChg chg="add mod">
          <ac:chgData name="Will Serface" userId="9c7136a7-319e-424a-ba04-835fd77a41e7" providerId="ADAL" clId="{B9374931-EFD5-428B-A457-2D9B1E134D1F}" dt="2026-04-20T19:30:54.666" v="9081" actId="1076"/>
          <ac:picMkLst>
            <pc:docMk/>
            <pc:sldMk cId="3805100242" sldId="409"/>
            <ac:picMk id="8" creationId="{5FB4EF0F-0428-30D8-0D70-DFD7DDF9221F}"/>
          </ac:picMkLst>
        </pc:picChg>
        <pc:picChg chg="del">
          <ac:chgData name="Will Serface" userId="9c7136a7-319e-424a-ba04-835fd77a41e7" providerId="ADAL" clId="{B9374931-EFD5-428B-A457-2D9B1E134D1F}" dt="2026-04-20T18:48:12.629" v="6278" actId="478"/>
          <ac:picMkLst>
            <pc:docMk/>
            <pc:sldMk cId="3805100242" sldId="409"/>
            <ac:picMk id="17" creationId="{078CD619-FFBE-E852-8D3D-86EC47B5CB9A}"/>
          </ac:picMkLst>
        </pc:picChg>
      </pc:sldChg>
      <pc:sldMasterChg chg="delSldLayout">
        <pc:chgData name="Will Serface" userId="9c7136a7-319e-424a-ba04-835fd77a41e7" providerId="ADAL" clId="{B9374931-EFD5-428B-A457-2D9B1E134D1F}" dt="2026-04-20T17:17:11.535" v="1621" actId="47"/>
        <pc:sldMasterMkLst>
          <pc:docMk/>
          <pc:sldMasterMk cId="0" sldId="2147483676"/>
        </pc:sldMasterMkLst>
        <pc:sldLayoutChg chg="del">
          <pc:chgData name="Will Serface" userId="9c7136a7-319e-424a-ba04-835fd77a41e7" providerId="ADAL" clId="{B9374931-EFD5-428B-A457-2D9B1E134D1F}" dt="2026-04-20T17:17:11.535" v="1621" actId="47"/>
          <pc:sldLayoutMkLst>
            <pc:docMk/>
            <pc:sldMasterMk cId="0" sldId="2147483676"/>
            <pc:sldLayoutMk cId="0" sldId="2147483657"/>
          </pc:sldLayoutMkLst>
        </pc:sldLayoutChg>
      </pc:sldMasterChg>
    </pc:docChg>
  </pc:docChgLst>
  <pc:docChgLst>
    <pc:chgData name="Kealan Frost" userId="63023ef0-3f7f-4c24-bab3-b1f3c0a952dd" providerId="ADAL" clId="{6C9C301C-420A-4B3C-AA5C-E3B1D037D926}"/>
    <pc:docChg chg="modSld">
      <pc:chgData name="Kealan Frost" userId="63023ef0-3f7f-4c24-bab3-b1f3c0a952dd" providerId="ADAL" clId="{6C9C301C-420A-4B3C-AA5C-E3B1D037D926}" dt="2026-04-19T22:15:04.996" v="101"/>
      <pc:docMkLst>
        <pc:docMk/>
      </pc:docMkLst>
      <pc:sldChg chg="addSp delSp modSp mod modTransition modAnim">
        <pc:chgData name="Kealan Frost" userId="63023ef0-3f7f-4c24-bab3-b1f3c0a952dd" providerId="ADAL" clId="{6C9C301C-420A-4B3C-AA5C-E3B1D037D926}" dt="2026-04-19T21:31:27.979" v="29"/>
        <pc:sldMkLst>
          <pc:docMk/>
          <pc:sldMk cId="1027383043" sldId="341"/>
        </pc:sldMkLst>
        <pc:picChg chg="add mod">
          <ac:chgData name="Kealan Frost" userId="63023ef0-3f7f-4c24-bab3-b1f3c0a952dd" providerId="ADAL" clId="{6C9C301C-420A-4B3C-AA5C-E3B1D037D926}" dt="2026-04-19T21:31:27.979" v="29"/>
          <ac:picMkLst>
            <pc:docMk/>
            <pc:sldMk cId="1027383043" sldId="341"/>
            <ac:picMk id="47" creationId="{6103F9F0-CBA7-B80F-F2A3-24C77D3DB927}"/>
          </ac:picMkLst>
        </pc:picChg>
      </pc:sldChg>
      <pc:sldChg chg="addSp delSp modSp mod modTransition modAnim">
        <pc:chgData name="Kealan Frost" userId="63023ef0-3f7f-4c24-bab3-b1f3c0a952dd" providerId="ADAL" clId="{6C9C301C-420A-4B3C-AA5C-E3B1D037D926}" dt="2026-04-19T22:12:50.094" v="95"/>
        <pc:sldMkLst>
          <pc:docMk/>
          <pc:sldMk cId="3725233637" sldId="379"/>
        </pc:sldMkLst>
        <pc:picChg chg="add mod">
          <ac:chgData name="Kealan Frost" userId="63023ef0-3f7f-4c24-bab3-b1f3c0a952dd" providerId="ADAL" clId="{6C9C301C-420A-4B3C-AA5C-E3B1D037D926}" dt="2026-04-19T22:12:50.094" v="95"/>
          <ac:picMkLst>
            <pc:docMk/>
            <pc:sldMk cId="3725233637" sldId="379"/>
            <ac:picMk id="25" creationId="{310622F0-80E8-EB3D-854B-9437BAE627F7}"/>
          </ac:picMkLst>
        </pc:picChg>
      </pc:sldChg>
      <pc:sldChg chg="addSp delSp modSp mod modTransition modAnim">
        <pc:chgData name="Kealan Frost" userId="63023ef0-3f7f-4c24-bab3-b1f3c0a952dd" providerId="ADAL" clId="{6C9C301C-420A-4B3C-AA5C-E3B1D037D926}" dt="2026-04-19T21:49:52.488" v="53"/>
        <pc:sldMkLst>
          <pc:docMk/>
          <pc:sldMk cId="2607945140" sldId="385"/>
        </pc:sldMkLst>
        <pc:picChg chg="add mod">
          <ac:chgData name="Kealan Frost" userId="63023ef0-3f7f-4c24-bab3-b1f3c0a952dd" providerId="ADAL" clId="{6C9C301C-420A-4B3C-AA5C-E3B1D037D926}" dt="2026-04-19T21:49:52.488" v="53"/>
          <ac:picMkLst>
            <pc:docMk/>
            <pc:sldMk cId="2607945140" sldId="385"/>
            <ac:picMk id="32" creationId="{B6E7E45E-C9B0-E811-D708-17F46A425CFC}"/>
          </ac:picMkLst>
        </pc:picChg>
      </pc:sldChg>
      <pc:sldChg chg="addSp delSp modSp mod modTransition">
        <pc:chgData name="Kealan Frost" userId="63023ef0-3f7f-4c24-bab3-b1f3c0a952dd" providerId="ADAL" clId="{6C9C301C-420A-4B3C-AA5C-E3B1D037D926}" dt="2026-04-19T21:43:55.178" v="32"/>
        <pc:sldMkLst>
          <pc:docMk/>
          <pc:sldMk cId="3926322087" sldId="403"/>
        </pc:sldMkLst>
        <pc:picChg chg="add mod">
          <ac:chgData name="Kealan Frost" userId="63023ef0-3f7f-4c24-bab3-b1f3c0a952dd" providerId="ADAL" clId="{6C9C301C-420A-4B3C-AA5C-E3B1D037D926}" dt="2026-04-19T21:43:55.178" v="32"/>
          <ac:picMkLst>
            <pc:docMk/>
            <pc:sldMk cId="3926322087" sldId="403"/>
            <ac:picMk id="20" creationId="{888F17A0-3C79-482E-86BB-85AE2DD01127}"/>
          </ac:picMkLst>
        </pc:picChg>
      </pc:sldChg>
      <pc:sldChg chg="addSp delSp modSp mod modTransition modAnim">
        <pc:chgData name="Kealan Frost" userId="63023ef0-3f7f-4c24-bab3-b1f3c0a952dd" providerId="ADAL" clId="{6C9C301C-420A-4B3C-AA5C-E3B1D037D926}" dt="2026-04-19T22:09:10.799" v="80"/>
        <pc:sldMkLst>
          <pc:docMk/>
          <pc:sldMk cId="183478164" sldId="404"/>
        </pc:sldMkLst>
        <pc:picChg chg="add mod">
          <ac:chgData name="Kealan Frost" userId="63023ef0-3f7f-4c24-bab3-b1f3c0a952dd" providerId="ADAL" clId="{6C9C301C-420A-4B3C-AA5C-E3B1D037D926}" dt="2026-04-19T22:09:10.799" v="80"/>
          <ac:picMkLst>
            <pc:docMk/>
            <pc:sldMk cId="183478164" sldId="404"/>
            <ac:picMk id="57" creationId="{3838ADF7-39ED-4867-0DB4-C3CAEE21F1A4}"/>
          </ac:picMkLst>
        </pc:picChg>
      </pc:sldChg>
      <pc:sldChg chg="addSp delSp modSp mod modTransition modAnim">
        <pc:chgData name="Kealan Frost" userId="63023ef0-3f7f-4c24-bab3-b1f3c0a952dd" providerId="ADAL" clId="{6C9C301C-420A-4B3C-AA5C-E3B1D037D926}" dt="2026-04-19T22:15:04.996" v="101"/>
        <pc:sldMkLst>
          <pc:docMk/>
          <pc:sldMk cId="4140730800" sldId="405"/>
        </pc:sldMkLst>
        <pc:picChg chg="add mod">
          <ac:chgData name="Kealan Frost" userId="63023ef0-3f7f-4c24-bab3-b1f3c0a952dd" providerId="ADAL" clId="{6C9C301C-420A-4B3C-AA5C-E3B1D037D926}" dt="2026-04-19T22:15:04.996" v="101"/>
          <ac:picMkLst>
            <pc:docMk/>
            <pc:sldMk cId="4140730800" sldId="405"/>
            <ac:picMk id="21" creationId="{49ACCF42-24D0-1644-51DB-1315D739EA20}"/>
          </ac:picMkLst>
        </pc:picChg>
      </pc:sldChg>
    </pc:docChg>
  </pc:docChgLst>
  <pc:docChgLst>
    <pc:chgData name="Javier Lopez-Marrero" userId="07de30a0-ba9b-4b4e-84a6-8be8f0d00415" providerId="ADAL" clId="{E4C3A63A-CD27-4917-B5B1-C3BBF9E600A3}"/>
    <pc:docChg chg="undo custSel addSld delSld modSld sldOrd modSection">
      <pc:chgData name="Javier Lopez-Marrero" userId="07de30a0-ba9b-4b4e-84a6-8be8f0d00415" providerId="ADAL" clId="{E4C3A63A-CD27-4917-B5B1-C3BBF9E600A3}" dt="2026-04-21T00:31:03.765" v="3410"/>
      <pc:docMkLst>
        <pc:docMk/>
      </pc:docMkLst>
      <pc:sldChg chg="delSp modSp mod modTransition delAnim modAnim">
        <pc:chgData name="Javier Lopez-Marrero" userId="07de30a0-ba9b-4b4e-84a6-8be8f0d00415" providerId="ADAL" clId="{E4C3A63A-CD27-4917-B5B1-C3BBF9E600A3}" dt="2026-04-17T20:02:28.280" v="2623"/>
        <pc:sldMkLst>
          <pc:docMk/>
          <pc:sldMk cId="0" sldId="256"/>
        </pc:sldMkLst>
        <pc:picChg chg="mod">
          <ac:chgData name="Javier Lopez-Marrero" userId="07de30a0-ba9b-4b4e-84a6-8be8f0d00415" providerId="ADAL" clId="{E4C3A63A-CD27-4917-B5B1-C3BBF9E600A3}" dt="2026-04-14T18:41:34.931" v="2024" actId="1076"/>
          <ac:picMkLst>
            <pc:docMk/>
            <pc:sldMk cId="0" sldId="256"/>
            <ac:picMk id="3" creationId="{AAD9DAD0-BAA0-691D-4996-A1C85952AB56}"/>
          </ac:picMkLst>
        </pc:picChg>
      </pc:sldChg>
      <pc:sldChg chg="addSp modSp add del mod modTransition modAnim">
        <pc:chgData name="Javier Lopez-Marrero" userId="07de30a0-ba9b-4b4e-84a6-8be8f0d00415" providerId="ADAL" clId="{E4C3A63A-CD27-4917-B5B1-C3BBF9E600A3}" dt="2026-04-17T20:11:57.003" v="2679"/>
        <pc:sldMkLst>
          <pc:docMk/>
          <pc:sldMk cId="0" sldId="290"/>
        </pc:sldMkLst>
        <pc:picChg chg="add mod">
          <ac:chgData name="Javier Lopez-Marrero" userId="07de30a0-ba9b-4b4e-84a6-8be8f0d00415" providerId="ADAL" clId="{E4C3A63A-CD27-4917-B5B1-C3BBF9E600A3}" dt="2026-04-17T20:11:42.939" v="2676" actId="1076"/>
          <ac:picMkLst>
            <pc:docMk/>
            <pc:sldMk cId="0" sldId="290"/>
            <ac:picMk id="2" creationId="{41C79323-5C00-173F-E8CE-06DF0AF1B967}"/>
          </ac:picMkLst>
        </pc:picChg>
      </pc:sldChg>
      <pc:sldChg chg="modSp mod modTransition">
        <pc:chgData name="Javier Lopez-Marrero" userId="07de30a0-ba9b-4b4e-84a6-8be8f0d00415" providerId="ADAL" clId="{E4C3A63A-CD27-4917-B5B1-C3BBF9E600A3}" dt="2026-04-21T00:22:18.997" v="3409" actId="1076"/>
        <pc:sldMkLst>
          <pc:docMk/>
          <pc:sldMk cId="1172541393" sldId="312"/>
        </pc:sldMkLst>
        <pc:spChg chg="mod">
          <ac:chgData name="Javier Lopez-Marrero" userId="07de30a0-ba9b-4b4e-84a6-8be8f0d00415" providerId="ADAL" clId="{E4C3A63A-CD27-4917-B5B1-C3BBF9E600A3}" dt="2026-04-21T00:22:18.997" v="3409" actId="1076"/>
          <ac:spMkLst>
            <pc:docMk/>
            <pc:sldMk cId="1172541393" sldId="312"/>
            <ac:spMk id="6" creationId="{EAECCCFE-B574-0BFC-EFA3-AF9F41FCC878}"/>
          </ac:spMkLst>
        </pc:spChg>
        <pc:picChg chg="mod">
          <ac:chgData name="Javier Lopez-Marrero" userId="07de30a0-ba9b-4b4e-84a6-8be8f0d00415" providerId="ADAL" clId="{E4C3A63A-CD27-4917-B5B1-C3BBF9E600A3}" dt="2026-04-14T18:41:40.250" v="2025" actId="1076"/>
          <ac:picMkLst>
            <pc:docMk/>
            <pc:sldMk cId="1172541393" sldId="312"/>
            <ac:picMk id="18" creationId="{4392D9B6-44BD-091A-195F-342C7BB6B719}"/>
          </ac:picMkLst>
        </pc:picChg>
      </pc:sldChg>
      <pc:sldChg chg="addSp delSp modSp mod modTransition delAnim modAnim">
        <pc:chgData name="Javier Lopez-Marrero" userId="07de30a0-ba9b-4b4e-84a6-8be8f0d00415" providerId="ADAL" clId="{E4C3A63A-CD27-4917-B5B1-C3BBF9E600A3}" dt="2026-04-17T20:01:09.812" v="2614"/>
        <pc:sldMkLst>
          <pc:docMk/>
          <pc:sldMk cId="4237270530" sldId="313"/>
        </pc:sldMkLst>
        <pc:spChg chg="mod">
          <ac:chgData name="Javier Lopez-Marrero" userId="07de30a0-ba9b-4b4e-84a6-8be8f0d00415" providerId="ADAL" clId="{E4C3A63A-CD27-4917-B5B1-C3BBF9E600A3}" dt="2026-04-14T18:42:25.363" v="2028" actId="20577"/>
          <ac:spMkLst>
            <pc:docMk/>
            <pc:sldMk cId="4237270530" sldId="313"/>
            <ac:spMk id="4" creationId="{013A16F9-A771-DC16-A1F0-CC47A48D1C47}"/>
          </ac:spMkLst>
        </pc:spChg>
        <pc:picChg chg="add mod">
          <ac:chgData name="Javier Lopez-Marrero" userId="07de30a0-ba9b-4b4e-84a6-8be8f0d00415" providerId="ADAL" clId="{E4C3A63A-CD27-4917-B5B1-C3BBF9E600A3}" dt="2026-04-17T19:19:08.937" v="2058" actId="1076"/>
          <ac:picMkLst>
            <pc:docMk/>
            <pc:sldMk cId="4237270530" sldId="313"/>
            <ac:picMk id="6" creationId="{E254CCA0-0AB2-0016-A224-E3E7EA36C41F}"/>
          </ac:picMkLst>
        </pc:picChg>
      </pc:sldChg>
      <pc:sldChg chg="addSp delSp modSp mod modTransition delAnim modAnim">
        <pc:chgData name="Javier Lopez-Marrero" userId="07de30a0-ba9b-4b4e-84a6-8be8f0d00415" providerId="ADAL" clId="{E4C3A63A-CD27-4917-B5B1-C3BBF9E600A3}" dt="2026-04-17T20:01:54.584" v="2621"/>
        <pc:sldMkLst>
          <pc:docMk/>
          <pc:sldMk cId="329789185" sldId="315"/>
        </pc:sldMkLst>
        <pc:spChg chg="mod">
          <ac:chgData name="Javier Lopez-Marrero" userId="07de30a0-ba9b-4b4e-84a6-8be8f0d00415" providerId="ADAL" clId="{E4C3A63A-CD27-4917-B5B1-C3BBF9E600A3}" dt="2026-03-23T13:24:50.415" v="856" actId="20577"/>
          <ac:spMkLst>
            <pc:docMk/>
            <pc:sldMk cId="329789185" sldId="315"/>
            <ac:spMk id="8" creationId="{DACF551F-625C-7DCA-5C8F-6CF3F7F59777}"/>
          </ac:spMkLst>
        </pc:spChg>
        <pc:picChg chg="add mod">
          <ac:chgData name="Javier Lopez-Marrero" userId="07de30a0-ba9b-4b4e-84a6-8be8f0d00415" providerId="ADAL" clId="{E4C3A63A-CD27-4917-B5B1-C3BBF9E600A3}" dt="2026-04-17T19:20:28.286" v="2061" actId="1076"/>
          <ac:picMkLst>
            <pc:docMk/>
            <pc:sldMk cId="329789185" sldId="315"/>
            <ac:picMk id="3" creationId="{7D189641-4E00-18A5-8FEE-668B0DB05F7D}"/>
          </ac:picMkLst>
        </pc:picChg>
        <pc:picChg chg="add mod">
          <ac:chgData name="Javier Lopez-Marrero" userId="07de30a0-ba9b-4b4e-84a6-8be8f0d00415" providerId="ADAL" clId="{E4C3A63A-CD27-4917-B5B1-C3BBF9E600A3}" dt="2026-04-17T19:20:50.012" v="2063" actId="1076"/>
          <ac:picMkLst>
            <pc:docMk/>
            <pc:sldMk cId="329789185" sldId="315"/>
            <ac:picMk id="4" creationId="{03913250-33EA-28FA-1DCE-FC4D134260F4}"/>
          </ac:picMkLst>
        </pc:picChg>
      </pc:sldChg>
      <pc:sldChg chg="addSp delSp modSp mod ord modTransition delAnim modAnim">
        <pc:chgData name="Javier Lopez-Marrero" userId="07de30a0-ba9b-4b4e-84a6-8be8f0d00415" providerId="ADAL" clId="{E4C3A63A-CD27-4917-B5B1-C3BBF9E600A3}" dt="2026-04-17T20:10:41.805" v="2670"/>
        <pc:sldMkLst>
          <pc:docMk/>
          <pc:sldMk cId="21259354" sldId="316"/>
        </pc:sldMkLst>
        <pc:picChg chg="add mod">
          <ac:chgData name="Javier Lopez-Marrero" userId="07de30a0-ba9b-4b4e-84a6-8be8f0d00415" providerId="ADAL" clId="{E4C3A63A-CD27-4917-B5B1-C3BBF9E600A3}" dt="2026-04-17T19:58:55.884" v="2602" actId="1076"/>
          <ac:picMkLst>
            <pc:docMk/>
            <pc:sldMk cId="21259354" sldId="316"/>
            <ac:picMk id="6" creationId="{6CE3FB6A-6541-BF7F-57D5-3B4D61D928D9}"/>
          </ac:picMkLst>
        </pc:picChg>
      </pc:sldChg>
      <pc:sldChg chg="addSp delSp modSp mod">
        <pc:chgData name="Javier Lopez-Marrero" userId="07de30a0-ba9b-4b4e-84a6-8be8f0d00415" providerId="ADAL" clId="{E4C3A63A-CD27-4917-B5B1-C3BBF9E600A3}" dt="2026-03-23T14:42:07.451" v="1529" actId="1076"/>
        <pc:sldMkLst>
          <pc:docMk/>
          <pc:sldMk cId="3644199106" sldId="318"/>
        </pc:sldMkLst>
        <pc:spChg chg="mod">
          <ac:chgData name="Javier Lopez-Marrero" userId="07de30a0-ba9b-4b4e-84a6-8be8f0d00415" providerId="ADAL" clId="{E4C3A63A-CD27-4917-B5B1-C3BBF9E600A3}" dt="2026-03-23T14:41:37.354" v="1523" actId="20577"/>
          <ac:spMkLst>
            <pc:docMk/>
            <pc:sldMk cId="3644199106" sldId="318"/>
            <ac:spMk id="2" creationId="{41379B90-7D53-2DB3-DB43-DA12F5D26A00}"/>
          </ac:spMkLst>
        </pc:spChg>
        <pc:spChg chg="mod">
          <ac:chgData name="Javier Lopez-Marrero" userId="07de30a0-ba9b-4b4e-84a6-8be8f0d00415" providerId="ADAL" clId="{E4C3A63A-CD27-4917-B5B1-C3BBF9E600A3}" dt="2026-03-23T14:39:44.763" v="1388"/>
          <ac:spMkLst>
            <pc:docMk/>
            <pc:sldMk cId="3644199106" sldId="318"/>
            <ac:spMk id="5" creationId="{0A5970D6-042A-FA6A-E459-919D623BD453}"/>
          </ac:spMkLst>
        </pc:spChg>
        <pc:spChg chg="mod">
          <ac:chgData name="Javier Lopez-Marrero" userId="07de30a0-ba9b-4b4e-84a6-8be8f0d00415" providerId="ADAL" clId="{E4C3A63A-CD27-4917-B5B1-C3BBF9E600A3}" dt="2026-03-23T14:39:44.763" v="1388"/>
          <ac:spMkLst>
            <pc:docMk/>
            <pc:sldMk cId="3644199106" sldId="318"/>
            <ac:spMk id="11" creationId="{0B1E722E-D373-B2B7-B42F-1AEF35C45F42}"/>
          </ac:spMkLst>
        </pc:spChg>
        <pc:spChg chg="mod">
          <ac:chgData name="Javier Lopez-Marrero" userId="07de30a0-ba9b-4b4e-84a6-8be8f0d00415" providerId="ADAL" clId="{E4C3A63A-CD27-4917-B5B1-C3BBF9E600A3}" dt="2026-03-23T14:41:59.425" v="1526" actId="1076"/>
          <ac:spMkLst>
            <pc:docMk/>
            <pc:sldMk cId="3644199106" sldId="318"/>
            <ac:spMk id="26" creationId="{6D80A7B7-6528-184C-A33E-BF5FC081BA2E}"/>
          </ac:spMkLst>
        </pc:spChg>
        <pc:grpChg chg="add mod">
          <ac:chgData name="Javier Lopez-Marrero" userId="07de30a0-ba9b-4b4e-84a6-8be8f0d00415" providerId="ADAL" clId="{E4C3A63A-CD27-4917-B5B1-C3BBF9E600A3}" dt="2026-03-23T14:42:07.451" v="1529" actId="1076"/>
          <ac:grpSpMkLst>
            <pc:docMk/>
            <pc:sldMk cId="3644199106" sldId="318"/>
            <ac:grpSpMk id="4" creationId="{C42922E2-9002-5370-5E69-53AEF6A0E119}"/>
          </ac:grpSpMkLst>
        </pc:grpChg>
        <pc:grpChg chg="mod">
          <ac:chgData name="Javier Lopez-Marrero" userId="07de30a0-ba9b-4b4e-84a6-8be8f0d00415" providerId="ADAL" clId="{E4C3A63A-CD27-4917-B5B1-C3BBF9E600A3}" dt="2026-03-23T14:39:51.610" v="1391" actId="1076"/>
          <ac:grpSpMkLst>
            <pc:docMk/>
            <pc:sldMk cId="3644199106" sldId="318"/>
            <ac:grpSpMk id="25" creationId="{1F4B550A-44E8-6479-2AFA-A2016A6B99A1}"/>
          </ac:grpSpMkLst>
        </pc:grpChg>
      </pc:sldChg>
      <pc:sldChg chg="addSp delSp modSp mod modTransition delAnim modAnim">
        <pc:chgData name="Javier Lopez-Marrero" userId="07de30a0-ba9b-4b4e-84a6-8be8f0d00415" providerId="ADAL" clId="{E4C3A63A-CD27-4917-B5B1-C3BBF9E600A3}" dt="2026-04-17T20:03:40.245" v="2630"/>
        <pc:sldMkLst>
          <pc:docMk/>
          <pc:sldMk cId="4250249601" sldId="320"/>
        </pc:sldMkLst>
        <pc:picChg chg="add mod">
          <ac:chgData name="Javier Lopez-Marrero" userId="07de30a0-ba9b-4b4e-84a6-8be8f0d00415" providerId="ADAL" clId="{E4C3A63A-CD27-4917-B5B1-C3BBF9E600A3}" dt="2026-04-14T18:51:56.986" v="2050"/>
          <ac:picMkLst>
            <pc:docMk/>
            <pc:sldMk cId="4250249601" sldId="320"/>
            <ac:picMk id="3" creationId="{DF52E394-0D08-AF26-2529-976F8EA0E188}"/>
          </ac:picMkLst>
        </pc:picChg>
      </pc:sldChg>
      <pc:sldChg chg="addSp delSp modSp mod ord modTransition delAnim modAnim">
        <pc:chgData name="Javier Lopez-Marrero" userId="07de30a0-ba9b-4b4e-84a6-8be8f0d00415" providerId="ADAL" clId="{E4C3A63A-CD27-4917-B5B1-C3BBF9E600A3}" dt="2026-04-17T20:03:17.915" v="2627"/>
        <pc:sldMkLst>
          <pc:docMk/>
          <pc:sldMk cId="505339013" sldId="321"/>
        </pc:sldMkLst>
        <pc:spChg chg="mod">
          <ac:chgData name="Javier Lopez-Marrero" userId="07de30a0-ba9b-4b4e-84a6-8be8f0d00415" providerId="ADAL" clId="{E4C3A63A-CD27-4917-B5B1-C3BBF9E600A3}" dt="2026-03-23T13:37:25.055" v="888" actId="1076"/>
          <ac:spMkLst>
            <pc:docMk/>
            <pc:sldMk cId="505339013" sldId="321"/>
            <ac:spMk id="2" creationId="{D666C8BB-3999-FEAD-7096-C5EEC1D14363}"/>
          </ac:spMkLst>
        </pc:spChg>
        <pc:spChg chg="add mod">
          <ac:chgData name="Javier Lopez-Marrero" userId="07de30a0-ba9b-4b4e-84a6-8be8f0d00415" providerId="ADAL" clId="{E4C3A63A-CD27-4917-B5B1-C3BBF9E600A3}" dt="2026-04-11T15:07:08.374" v="1822" actId="208"/>
          <ac:spMkLst>
            <pc:docMk/>
            <pc:sldMk cId="505339013" sldId="321"/>
            <ac:spMk id="19" creationId="{8A56FBAC-0DE4-D231-119F-6EBABDB23379}"/>
          </ac:spMkLst>
        </pc:spChg>
        <pc:spChg chg="add mod">
          <ac:chgData name="Javier Lopez-Marrero" userId="07de30a0-ba9b-4b4e-84a6-8be8f0d00415" providerId="ADAL" clId="{E4C3A63A-CD27-4917-B5B1-C3BBF9E600A3}" dt="2026-04-11T15:15:52.920" v="1995" actId="1076"/>
          <ac:spMkLst>
            <pc:docMk/>
            <pc:sldMk cId="505339013" sldId="321"/>
            <ac:spMk id="20" creationId="{EB954A1D-86A2-9445-50FB-83E0FD9E70FD}"/>
          </ac:spMkLst>
        </pc:spChg>
        <pc:spChg chg="add mod">
          <ac:chgData name="Javier Lopez-Marrero" userId="07de30a0-ba9b-4b4e-84a6-8be8f0d00415" providerId="ADAL" clId="{E4C3A63A-CD27-4917-B5B1-C3BBF9E600A3}" dt="2026-04-11T15:12:50.683" v="1912" actId="1036"/>
          <ac:spMkLst>
            <pc:docMk/>
            <pc:sldMk cId="505339013" sldId="321"/>
            <ac:spMk id="30" creationId="{AD3D571D-808E-E368-9511-99EB575A995A}"/>
          </ac:spMkLst>
        </pc:spChg>
        <pc:spChg chg="add mod">
          <ac:chgData name="Javier Lopez-Marrero" userId="07de30a0-ba9b-4b4e-84a6-8be8f0d00415" providerId="ADAL" clId="{E4C3A63A-CD27-4917-B5B1-C3BBF9E600A3}" dt="2026-04-11T15:09:04.852" v="1866" actId="1076"/>
          <ac:spMkLst>
            <pc:docMk/>
            <pc:sldMk cId="505339013" sldId="321"/>
            <ac:spMk id="31" creationId="{AA0B6177-E6A0-9102-4588-BF66FB2B2B07}"/>
          </ac:spMkLst>
        </pc:spChg>
        <pc:spChg chg="add mod">
          <ac:chgData name="Javier Lopez-Marrero" userId="07de30a0-ba9b-4b4e-84a6-8be8f0d00415" providerId="ADAL" clId="{E4C3A63A-CD27-4917-B5B1-C3BBF9E600A3}" dt="2026-04-11T15:11:10.347" v="1870" actId="14100"/>
          <ac:spMkLst>
            <pc:docMk/>
            <pc:sldMk cId="505339013" sldId="321"/>
            <ac:spMk id="36" creationId="{7877B4CC-465F-817F-2550-BEE5E98F8234}"/>
          </ac:spMkLst>
        </pc:spChg>
        <pc:spChg chg="add mod">
          <ac:chgData name="Javier Lopez-Marrero" userId="07de30a0-ba9b-4b4e-84a6-8be8f0d00415" providerId="ADAL" clId="{E4C3A63A-CD27-4917-B5B1-C3BBF9E600A3}" dt="2026-04-11T15:11:49.829" v="1897" actId="1076"/>
          <ac:spMkLst>
            <pc:docMk/>
            <pc:sldMk cId="505339013" sldId="321"/>
            <ac:spMk id="37" creationId="{16180BE0-0E61-431E-4F26-9CB859794AF7}"/>
          </ac:spMkLst>
        </pc:spChg>
        <pc:spChg chg="add mod">
          <ac:chgData name="Javier Lopez-Marrero" userId="07de30a0-ba9b-4b4e-84a6-8be8f0d00415" providerId="ADAL" clId="{E4C3A63A-CD27-4917-B5B1-C3BBF9E600A3}" dt="2026-04-11T15:13:07.577" v="1927" actId="1036"/>
          <ac:spMkLst>
            <pc:docMk/>
            <pc:sldMk cId="505339013" sldId="321"/>
            <ac:spMk id="41" creationId="{8B6249DE-2E1D-AB22-E7C8-B0CA46655141}"/>
          </ac:spMkLst>
        </pc:spChg>
        <pc:spChg chg="add mod">
          <ac:chgData name="Javier Lopez-Marrero" userId="07de30a0-ba9b-4b4e-84a6-8be8f0d00415" providerId="ADAL" clId="{E4C3A63A-CD27-4917-B5B1-C3BBF9E600A3}" dt="2026-04-11T15:13:48.992" v="1943" actId="1076"/>
          <ac:spMkLst>
            <pc:docMk/>
            <pc:sldMk cId="505339013" sldId="321"/>
            <ac:spMk id="42" creationId="{FC9B6135-CBC8-04E3-BA22-3EA7CF7FA1E9}"/>
          </ac:spMkLst>
        </pc:spChg>
        <pc:spChg chg="add mod">
          <ac:chgData name="Javier Lopez-Marrero" userId="07de30a0-ba9b-4b4e-84a6-8be8f0d00415" providerId="ADAL" clId="{E4C3A63A-CD27-4917-B5B1-C3BBF9E600A3}" dt="2026-04-11T15:16:35.141" v="2010" actId="1076"/>
          <ac:spMkLst>
            <pc:docMk/>
            <pc:sldMk cId="505339013" sldId="321"/>
            <ac:spMk id="46" creationId="{73E627AC-4AA7-75FD-0316-9B57C2FAECB7}"/>
          </ac:spMkLst>
        </pc:spChg>
        <pc:spChg chg="add mod">
          <ac:chgData name="Javier Lopez-Marrero" userId="07de30a0-ba9b-4b4e-84a6-8be8f0d00415" providerId="ADAL" clId="{E4C3A63A-CD27-4917-B5B1-C3BBF9E600A3}" dt="2026-04-14T18:44:40.544" v="2046" actId="1037"/>
          <ac:spMkLst>
            <pc:docMk/>
            <pc:sldMk cId="505339013" sldId="321"/>
            <ac:spMk id="47" creationId="{DE372F0C-B2CF-1DFA-C453-6529A37704FE}"/>
          </ac:spMkLst>
        </pc:spChg>
        <pc:spChg chg="add mod">
          <ac:chgData name="Javier Lopez-Marrero" userId="07de30a0-ba9b-4b4e-84a6-8be8f0d00415" providerId="ADAL" clId="{E4C3A63A-CD27-4917-B5B1-C3BBF9E600A3}" dt="2026-04-11T15:17:22.333" v="2020" actId="1076"/>
          <ac:spMkLst>
            <pc:docMk/>
            <pc:sldMk cId="505339013" sldId="321"/>
            <ac:spMk id="48" creationId="{F3237059-E72E-72A2-B1A2-AA57C39C57CA}"/>
          </ac:spMkLst>
        </pc:spChg>
        <pc:spChg chg="add mod">
          <ac:chgData name="Javier Lopez-Marrero" userId="07de30a0-ba9b-4b4e-84a6-8be8f0d00415" providerId="ADAL" clId="{E4C3A63A-CD27-4917-B5B1-C3BBF9E600A3}" dt="2026-04-11T15:15:36.493" v="1989" actId="14100"/>
          <ac:spMkLst>
            <pc:docMk/>
            <pc:sldMk cId="505339013" sldId="321"/>
            <ac:spMk id="50" creationId="{C15B0905-0AC8-39BE-5C56-6559B347EF84}"/>
          </ac:spMkLst>
        </pc:spChg>
        <pc:spChg chg="add mod">
          <ac:chgData name="Javier Lopez-Marrero" userId="07de30a0-ba9b-4b4e-84a6-8be8f0d00415" providerId="ADAL" clId="{E4C3A63A-CD27-4917-B5B1-C3BBF9E600A3}" dt="2026-04-11T15:17:02.658" v="2016" actId="14100"/>
          <ac:spMkLst>
            <pc:docMk/>
            <pc:sldMk cId="505339013" sldId="321"/>
            <ac:spMk id="51" creationId="{444E9D87-609C-B84D-50C0-2F608489D4FB}"/>
          </ac:spMkLst>
        </pc:spChg>
        <pc:spChg chg="add mod">
          <ac:chgData name="Javier Lopez-Marrero" userId="07de30a0-ba9b-4b4e-84a6-8be8f0d00415" providerId="ADAL" clId="{E4C3A63A-CD27-4917-B5B1-C3BBF9E600A3}" dt="2026-04-11T15:16:11.786" v="2005" actId="1037"/>
          <ac:spMkLst>
            <pc:docMk/>
            <pc:sldMk cId="505339013" sldId="321"/>
            <ac:spMk id="52" creationId="{CF7667A2-BB33-A08D-4909-3E6A70CE8D7D}"/>
          </ac:spMkLst>
        </pc:spChg>
        <pc:picChg chg="add mod">
          <ac:chgData name="Javier Lopez-Marrero" userId="07de30a0-ba9b-4b4e-84a6-8be8f0d00415" providerId="ADAL" clId="{E4C3A63A-CD27-4917-B5B1-C3BBF9E600A3}" dt="2026-04-11T15:06:36.989" v="1818" actId="1076"/>
          <ac:picMkLst>
            <pc:docMk/>
            <pc:sldMk cId="505339013" sldId="321"/>
            <ac:picMk id="3" creationId="{A8B3A090-5E8C-EA0B-56A7-5F7AE534DB14}"/>
          </ac:picMkLst>
        </pc:picChg>
        <pc:picChg chg="ord">
          <ac:chgData name="Javier Lopez-Marrero" userId="07de30a0-ba9b-4b4e-84a6-8be8f0d00415" providerId="ADAL" clId="{E4C3A63A-CD27-4917-B5B1-C3BBF9E600A3}" dt="2026-04-11T15:03:45.862" v="1753" actId="166"/>
          <ac:picMkLst>
            <pc:docMk/>
            <pc:sldMk cId="505339013" sldId="321"/>
            <ac:picMk id="5" creationId="{649F1019-AD05-BE62-A724-33CF9847DF27}"/>
          </ac:picMkLst>
        </pc:picChg>
        <pc:picChg chg="mod">
          <ac:chgData name="Javier Lopez-Marrero" userId="07de30a0-ba9b-4b4e-84a6-8be8f0d00415" providerId="ADAL" clId="{E4C3A63A-CD27-4917-B5B1-C3BBF9E600A3}" dt="2026-04-14T18:50:56.121" v="2047" actId="1076"/>
          <ac:picMkLst>
            <pc:docMk/>
            <pc:sldMk cId="505339013" sldId="321"/>
            <ac:picMk id="6" creationId="{D56C673C-330E-6283-ED43-EE06DE778466}"/>
          </ac:picMkLst>
        </pc:picChg>
        <pc:picChg chg="add mod">
          <ac:chgData name="Javier Lopez-Marrero" userId="07de30a0-ba9b-4b4e-84a6-8be8f0d00415" providerId="ADAL" clId="{E4C3A63A-CD27-4917-B5B1-C3BBF9E600A3}" dt="2026-04-11T15:07:56.020" v="1827" actId="1076"/>
          <ac:picMkLst>
            <pc:docMk/>
            <pc:sldMk cId="505339013" sldId="321"/>
            <ac:picMk id="10" creationId="{2C535576-FB4A-0770-09C0-2C56A85A5FF1}"/>
          </ac:picMkLst>
        </pc:picChg>
        <pc:picChg chg="add mod">
          <ac:chgData name="Javier Lopez-Marrero" userId="07de30a0-ba9b-4b4e-84a6-8be8f0d00415" providerId="ADAL" clId="{E4C3A63A-CD27-4917-B5B1-C3BBF9E600A3}" dt="2026-04-11T15:06:36.989" v="1818" actId="1076"/>
          <ac:picMkLst>
            <pc:docMk/>
            <pc:sldMk cId="505339013" sldId="321"/>
            <ac:picMk id="11" creationId="{7D01881B-D8C7-53CF-483E-C8F4D28EE885}"/>
          </ac:picMkLst>
        </pc:picChg>
        <pc:cxnChg chg="add mod">
          <ac:chgData name="Javier Lopez-Marrero" userId="07de30a0-ba9b-4b4e-84a6-8be8f0d00415" providerId="ADAL" clId="{E4C3A63A-CD27-4917-B5B1-C3BBF9E600A3}" dt="2026-04-11T15:15:52.920" v="1995" actId="1076"/>
          <ac:cxnSpMkLst>
            <pc:docMk/>
            <pc:sldMk cId="505339013" sldId="321"/>
            <ac:cxnSpMk id="21" creationId="{727A60A8-0C1C-4EBF-D681-EC6C6235857C}"/>
          </ac:cxnSpMkLst>
        </pc:cxnChg>
        <pc:cxnChg chg="add mod">
          <ac:chgData name="Javier Lopez-Marrero" userId="07de30a0-ba9b-4b4e-84a6-8be8f0d00415" providerId="ADAL" clId="{E4C3A63A-CD27-4917-B5B1-C3BBF9E600A3}" dt="2026-04-11T15:12:50.683" v="1912" actId="1036"/>
          <ac:cxnSpMkLst>
            <pc:docMk/>
            <pc:sldMk cId="505339013" sldId="321"/>
            <ac:cxnSpMk id="32" creationId="{4E5D56D8-7CA7-1972-D55C-34B2B5C4655A}"/>
          </ac:cxnSpMkLst>
        </pc:cxnChg>
        <pc:cxnChg chg="add mod">
          <ac:chgData name="Javier Lopez-Marrero" userId="07de30a0-ba9b-4b4e-84a6-8be8f0d00415" providerId="ADAL" clId="{E4C3A63A-CD27-4917-B5B1-C3BBF9E600A3}" dt="2026-04-11T15:12:10.832" v="1902" actId="14100"/>
          <ac:cxnSpMkLst>
            <pc:docMk/>
            <pc:sldMk cId="505339013" sldId="321"/>
            <ac:cxnSpMk id="38" creationId="{460433BE-BE13-01C1-55BE-B4D6FB415831}"/>
          </ac:cxnSpMkLst>
        </pc:cxnChg>
        <pc:cxnChg chg="add mod">
          <ac:chgData name="Javier Lopez-Marrero" userId="07de30a0-ba9b-4b4e-84a6-8be8f0d00415" providerId="ADAL" clId="{E4C3A63A-CD27-4917-B5B1-C3BBF9E600A3}" dt="2026-04-11T15:14:00.876" v="1946" actId="14100"/>
          <ac:cxnSpMkLst>
            <pc:docMk/>
            <pc:sldMk cId="505339013" sldId="321"/>
            <ac:cxnSpMk id="43" creationId="{597761CD-FB3B-4CBB-1ACD-9E8619B8CA05}"/>
          </ac:cxnSpMkLst>
        </pc:cxnChg>
        <pc:cxnChg chg="add mod">
          <ac:chgData name="Javier Lopez-Marrero" userId="07de30a0-ba9b-4b4e-84a6-8be8f0d00415" providerId="ADAL" clId="{E4C3A63A-CD27-4917-B5B1-C3BBF9E600A3}" dt="2026-04-11T15:16:35.141" v="2010" actId="1076"/>
          <ac:cxnSpMkLst>
            <pc:docMk/>
            <pc:sldMk cId="505339013" sldId="321"/>
            <ac:cxnSpMk id="54" creationId="{5C008E0D-DC77-0C3D-77A8-CE2C13FBB0E0}"/>
          </ac:cxnSpMkLst>
        </pc:cxnChg>
        <pc:cxnChg chg="add mod">
          <ac:chgData name="Javier Lopez-Marrero" userId="07de30a0-ba9b-4b4e-84a6-8be8f0d00415" providerId="ADAL" clId="{E4C3A63A-CD27-4917-B5B1-C3BBF9E600A3}" dt="2026-04-14T18:44:40.544" v="2046" actId="1037"/>
          <ac:cxnSpMkLst>
            <pc:docMk/>
            <pc:sldMk cId="505339013" sldId="321"/>
            <ac:cxnSpMk id="58" creationId="{917630CE-156D-9856-6199-4A225388657B}"/>
          </ac:cxnSpMkLst>
        </pc:cxnChg>
        <pc:cxnChg chg="add mod">
          <ac:chgData name="Javier Lopez-Marrero" userId="07de30a0-ba9b-4b4e-84a6-8be8f0d00415" providerId="ADAL" clId="{E4C3A63A-CD27-4917-B5B1-C3BBF9E600A3}" dt="2026-04-11T15:17:22.333" v="2020" actId="1076"/>
          <ac:cxnSpMkLst>
            <pc:docMk/>
            <pc:sldMk cId="505339013" sldId="321"/>
            <ac:cxnSpMk id="64" creationId="{C594449C-2B4B-2525-0440-3A0C0CCAFDC8}"/>
          </ac:cxnSpMkLst>
        </pc:cxnChg>
      </pc:sldChg>
      <pc:sldChg chg="modSp mod modTransition">
        <pc:chgData name="Javier Lopez-Marrero" userId="07de30a0-ba9b-4b4e-84a6-8be8f0d00415" providerId="ADAL" clId="{E4C3A63A-CD27-4917-B5B1-C3BBF9E600A3}" dt="2026-04-17T20:04:03.731" v="2632"/>
        <pc:sldMkLst>
          <pc:docMk/>
          <pc:sldMk cId="3028165551" sldId="322"/>
        </pc:sldMkLst>
        <pc:picChg chg="mod">
          <ac:chgData name="Javier Lopez-Marrero" userId="07de30a0-ba9b-4b4e-84a6-8be8f0d00415" providerId="ADAL" clId="{E4C3A63A-CD27-4917-B5B1-C3BBF9E600A3}" dt="2026-04-17T19:23:43.198" v="2064" actId="1076"/>
          <ac:picMkLst>
            <pc:docMk/>
            <pc:sldMk cId="3028165551" sldId="322"/>
            <ac:picMk id="3" creationId="{4774AD58-B3F8-1126-B643-120865F9B47A}"/>
          </ac:picMkLst>
        </pc:picChg>
      </pc:sldChg>
      <pc:sldChg chg="modSp mod modTransition">
        <pc:chgData name="Javier Lopez-Marrero" userId="07de30a0-ba9b-4b4e-84a6-8be8f0d00415" providerId="ADAL" clId="{E4C3A63A-CD27-4917-B5B1-C3BBF9E600A3}" dt="2026-04-17T20:04:19.341" v="2634"/>
        <pc:sldMkLst>
          <pc:docMk/>
          <pc:sldMk cId="3755500481" sldId="324"/>
        </pc:sldMkLst>
        <pc:picChg chg="mod">
          <ac:chgData name="Javier Lopez-Marrero" userId="07de30a0-ba9b-4b4e-84a6-8be8f0d00415" providerId="ADAL" clId="{E4C3A63A-CD27-4917-B5B1-C3BBF9E600A3}" dt="2026-04-17T19:24:25.999" v="2065" actId="1076"/>
          <ac:picMkLst>
            <pc:docMk/>
            <pc:sldMk cId="3755500481" sldId="324"/>
            <ac:picMk id="3" creationId="{F80C5570-4CF4-83C1-3553-D6F9221E16F2}"/>
          </ac:picMkLst>
        </pc:picChg>
      </pc:sldChg>
      <pc:sldChg chg="addSp delSp modSp mod ord modTransition delAnim modAnim">
        <pc:chgData name="Javier Lopez-Marrero" userId="07de30a0-ba9b-4b4e-84a6-8be8f0d00415" providerId="ADAL" clId="{E4C3A63A-CD27-4917-B5B1-C3BBF9E600A3}" dt="2026-04-17T20:09:31.585" v="2662"/>
        <pc:sldMkLst>
          <pc:docMk/>
          <pc:sldMk cId="1208648643" sldId="326"/>
        </pc:sldMkLst>
        <pc:spChg chg="mod">
          <ac:chgData name="Javier Lopez-Marrero" userId="07de30a0-ba9b-4b4e-84a6-8be8f0d00415" providerId="ADAL" clId="{E4C3A63A-CD27-4917-B5B1-C3BBF9E600A3}" dt="2026-03-23T13:38:18.329" v="923" actId="1076"/>
          <ac:spMkLst>
            <pc:docMk/>
            <pc:sldMk cId="1208648643" sldId="326"/>
            <ac:spMk id="2" creationId="{4178173D-8B34-BC1A-CF69-6041A0260FA9}"/>
          </ac:spMkLst>
        </pc:spChg>
        <pc:spChg chg="mod">
          <ac:chgData name="Javier Lopez-Marrero" userId="07de30a0-ba9b-4b4e-84a6-8be8f0d00415" providerId="ADAL" clId="{E4C3A63A-CD27-4917-B5B1-C3BBF9E600A3}" dt="2026-03-30T19:09:19.445" v="1738" actId="1076"/>
          <ac:spMkLst>
            <pc:docMk/>
            <pc:sldMk cId="1208648643" sldId="326"/>
            <ac:spMk id="3" creationId="{C23F30D7-F3B2-3A96-FAA4-81C7015107AF}"/>
          </ac:spMkLst>
        </pc:spChg>
        <pc:spChg chg="mod">
          <ac:chgData name="Javier Lopez-Marrero" userId="07de30a0-ba9b-4b4e-84a6-8be8f0d00415" providerId="ADAL" clId="{E4C3A63A-CD27-4917-B5B1-C3BBF9E600A3}" dt="2026-03-30T19:09:19.445" v="1738" actId="1076"/>
          <ac:spMkLst>
            <pc:docMk/>
            <pc:sldMk cId="1208648643" sldId="326"/>
            <ac:spMk id="4" creationId="{A47D3547-95D4-59AF-0B6C-ED9239941EE9}"/>
          </ac:spMkLst>
        </pc:spChg>
        <pc:picChg chg="add mod">
          <ac:chgData name="Javier Lopez-Marrero" userId="07de30a0-ba9b-4b4e-84a6-8be8f0d00415" providerId="ADAL" clId="{E4C3A63A-CD27-4917-B5B1-C3BBF9E600A3}" dt="2026-04-17T19:46:01.878" v="2579"/>
          <ac:picMkLst>
            <pc:docMk/>
            <pc:sldMk cId="1208648643" sldId="326"/>
            <ac:picMk id="7" creationId="{CA7BEC20-4391-F853-07B0-4B05E04CF593}"/>
          </ac:picMkLst>
        </pc:picChg>
        <pc:picChg chg="add mod">
          <ac:chgData name="Javier Lopez-Marrero" userId="07de30a0-ba9b-4b4e-84a6-8be8f0d00415" providerId="ADAL" clId="{E4C3A63A-CD27-4917-B5B1-C3BBF9E600A3}" dt="2026-03-30T19:09:25.187" v="1739" actId="1076"/>
          <ac:picMkLst>
            <pc:docMk/>
            <pc:sldMk cId="1208648643" sldId="326"/>
            <ac:picMk id="1026" creationId="{B528466B-74DB-6954-9ABB-2D2B649CAF18}"/>
          </ac:picMkLst>
        </pc:picChg>
      </pc:sldChg>
      <pc:sldChg chg="modSp mod modTransition">
        <pc:chgData name="Javier Lopez-Marrero" userId="07de30a0-ba9b-4b4e-84a6-8be8f0d00415" providerId="ADAL" clId="{E4C3A63A-CD27-4917-B5B1-C3BBF9E600A3}" dt="2026-04-20T18:14:22.083" v="3402" actId="1076"/>
        <pc:sldMkLst>
          <pc:docMk/>
          <pc:sldMk cId="3531055267" sldId="327"/>
        </pc:sldMkLst>
        <pc:spChg chg="mod">
          <ac:chgData name="Javier Lopez-Marrero" userId="07de30a0-ba9b-4b4e-84a6-8be8f0d00415" providerId="ADAL" clId="{E4C3A63A-CD27-4917-B5B1-C3BBF9E600A3}" dt="2026-04-20T18:14:22.083" v="3402" actId="1076"/>
          <ac:spMkLst>
            <pc:docMk/>
            <pc:sldMk cId="3531055267" sldId="327"/>
            <ac:spMk id="7" creationId="{063F79B0-17F9-8181-DDD1-7781C8A5E5BE}"/>
          </ac:spMkLst>
        </pc:spChg>
        <pc:picChg chg="mod">
          <ac:chgData name="Javier Lopez-Marrero" userId="07de30a0-ba9b-4b4e-84a6-8be8f0d00415" providerId="ADAL" clId="{E4C3A63A-CD27-4917-B5B1-C3BBF9E600A3}" dt="2026-04-17T19:25:33.061" v="2066" actId="1076"/>
          <ac:picMkLst>
            <pc:docMk/>
            <pc:sldMk cId="3531055267" sldId="327"/>
            <ac:picMk id="51" creationId="{EA904243-DA01-A418-5B9A-9AA338A6A678}"/>
          </ac:picMkLst>
        </pc:picChg>
      </pc:sldChg>
      <pc:sldChg chg="modSp mod modTransition">
        <pc:chgData name="Javier Lopez-Marrero" userId="07de30a0-ba9b-4b4e-84a6-8be8f0d00415" providerId="ADAL" clId="{E4C3A63A-CD27-4917-B5B1-C3BBF9E600A3}" dt="2026-04-17T20:04:50.415" v="2635"/>
        <pc:sldMkLst>
          <pc:docMk/>
          <pc:sldMk cId="1285541045" sldId="329"/>
        </pc:sldMkLst>
        <pc:picChg chg="mod">
          <ac:chgData name="Javier Lopez-Marrero" userId="07de30a0-ba9b-4b4e-84a6-8be8f0d00415" providerId="ADAL" clId="{E4C3A63A-CD27-4917-B5B1-C3BBF9E600A3}" dt="2026-04-17T19:26:06.361" v="2067" actId="1076"/>
          <ac:picMkLst>
            <pc:docMk/>
            <pc:sldMk cId="1285541045" sldId="329"/>
            <ac:picMk id="29" creationId="{D6BBF6AC-4F0D-4197-D417-C002F6A4D2F7}"/>
          </ac:picMkLst>
        </pc:picChg>
      </pc:sldChg>
      <pc:sldChg chg="modSp mod modTransition">
        <pc:chgData name="Javier Lopez-Marrero" userId="07de30a0-ba9b-4b4e-84a6-8be8f0d00415" providerId="ADAL" clId="{E4C3A63A-CD27-4917-B5B1-C3BBF9E600A3}" dt="2026-04-17T20:05:17.389" v="2638"/>
        <pc:sldMkLst>
          <pc:docMk/>
          <pc:sldMk cId="65600893" sldId="331"/>
        </pc:sldMkLst>
        <pc:picChg chg="mod">
          <ac:chgData name="Javier Lopez-Marrero" userId="07de30a0-ba9b-4b4e-84a6-8be8f0d00415" providerId="ADAL" clId="{E4C3A63A-CD27-4917-B5B1-C3BBF9E600A3}" dt="2026-04-17T19:27:03.575" v="2070" actId="1076"/>
          <ac:picMkLst>
            <pc:docMk/>
            <pc:sldMk cId="65600893" sldId="331"/>
            <ac:picMk id="6" creationId="{F7FB8CB5-4EEA-54C4-7EAC-035119929E81}"/>
          </ac:picMkLst>
        </pc:picChg>
      </pc:sldChg>
      <pc:sldChg chg="modSp mod">
        <pc:chgData name="Javier Lopez-Marrero" userId="07de30a0-ba9b-4b4e-84a6-8be8f0d00415" providerId="ADAL" clId="{E4C3A63A-CD27-4917-B5B1-C3BBF9E600A3}" dt="2026-04-17T19:27:56.943" v="2075" actId="1076"/>
        <pc:sldMkLst>
          <pc:docMk/>
          <pc:sldMk cId="2374359273" sldId="333"/>
        </pc:sldMkLst>
        <pc:picChg chg="mod">
          <ac:chgData name="Javier Lopez-Marrero" userId="07de30a0-ba9b-4b4e-84a6-8be8f0d00415" providerId="ADAL" clId="{E4C3A63A-CD27-4917-B5B1-C3BBF9E600A3}" dt="2026-04-17T19:27:56.943" v="2075" actId="1076"/>
          <ac:picMkLst>
            <pc:docMk/>
            <pc:sldMk cId="2374359273" sldId="333"/>
            <ac:picMk id="6" creationId="{1EF82C43-7499-DC6F-9E2F-15533EBE7BE5}"/>
          </ac:picMkLst>
        </pc:picChg>
      </pc:sldChg>
      <pc:sldChg chg="delSp modSp mod delAnim">
        <pc:chgData name="Javier Lopez-Marrero" userId="07de30a0-ba9b-4b4e-84a6-8be8f0d00415" providerId="ADAL" clId="{E4C3A63A-CD27-4917-B5B1-C3BBF9E600A3}" dt="2026-04-19T23:15:19.975" v="2681" actId="1076"/>
        <pc:sldMkLst>
          <pc:docMk/>
          <pc:sldMk cId="1027383043" sldId="341"/>
        </pc:sldMkLst>
        <pc:picChg chg="mod">
          <ac:chgData name="Javier Lopez-Marrero" userId="07de30a0-ba9b-4b4e-84a6-8be8f0d00415" providerId="ADAL" clId="{E4C3A63A-CD27-4917-B5B1-C3BBF9E600A3}" dt="2026-03-23T13:55:36.940" v="1045" actId="1076"/>
          <ac:picMkLst>
            <pc:docMk/>
            <pc:sldMk cId="1027383043" sldId="341"/>
            <ac:picMk id="4" creationId="{57074C8D-98A0-0F16-354D-B506037B8DA6}"/>
          </ac:picMkLst>
        </pc:picChg>
        <pc:picChg chg="mod">
          <ac:chgData name="Javier Lopez-Marrero" userId="07de30a0-ba9b-4b4e-84a6-8be8f0d00415" providerId="ADAL" clId="{E4C3A63A-CD27-4917-B5B1-C3BBF9E600A3}" dt="2026-04-19T23:15:19.975" v="2681" actId="1076"/>
          <ac:picMkLst>
            <pc:docMk/>
            <pc:sldMk cId="1027383043" sldId="341"/>
            <ac:picMk id="47" creationId="{6103F9F0-CBA7-B80F-F2A3-24C77D3DB927}"/>
          </ac:picMkLst>
        </pc:picChg>
      </pc:sldChg>
      <pc:sldChg chg="addSp delSp modSp mod modTransition delAnim modAnim">
        <pc:chgData name="Javier Lopez-Marrero" userId="07de30a0-ba9b-4b4e-84a6-8be8f0d00415" providerId="ADAL" clId="{E4C3A63A-CD27-4917-B5B1-C3BBF9E600A3}" dt="2026-04-17T20:08:27.227" v="2656"/>
        <pc:sldMkLst>
          <pc:docMk/>
          <pc:sldMk cId="4228165136" sldId="342"/>
        </pc:sldMkLst>
        <pc:picChg chg="mod">
          <ac:chgData name="Javier Lopez-Marrero" userId="07de30a0-ba9b-4b4e-84a6-8be8f0d00415" providerId="ADAL" clId="{E4C3A63A-CD27-4917-B5B1-C3BBF9E600A3}" dt="2026-03-23T14:05:06.074" v="1107" actId="1076"/>
          <ac:picMkLst>
            <pc:docMk/>
            <pc:sldMk cId="4228165136" sldId="342"/>
            <ac:picMk id="4" creationId="{319602CC-09F1-B04B-D193-045FF28D7071}"/>
          </ac:picMkLst>
        </pc:picChg>
        <pc:picChg chg="add mod">
          <ac:chgData name="Javier Lopez-Marrero" userId="07de30a0-ba9b-4b4e-84a6-8be8f0d00415" providerId="ADAL" clId="{E4C3A63A-CD27-4917-B5B1-C3BBF9E600A3}" dt="2026-04-17T19:40:31.268" v="2572" actId="1076"/>
          <ac:picMkLst>
            <pc:docMk/>
            <pc:sldMk cId="4228165136" sldId="342"/>
            <ac:picMk id="6" creationId="{F7DC9B7C-AF03-97CF-6FFD-CBE9541A4139}"/>
          </ac:picMkLst>
        </pc:picChg>
      </pc:sldChg>
      <pc:sldChg chg="addSp delSp modSp mod modTransition">
        <pc:chgData name="Javier Lopez-Marrero" userId="07de30a0-ba9b-4b4e-84a6-8be8f0d00415" providerId="ADAL" clId="{E4C3A63A-CD27-4917-B5B1-C3BBF9E600A3}" dt="2026-04-17T20:08:56.125" v="2659"/>
        <pc:sldMkLst>
          <pc:docMk/>
          <pc:sldMk cId="755346849" sldId="343"/>
        </pc:sldMkLst>
        <pc:picChg chg="mod">
          <ac:chgData name="Javier Lopez-Marrero" userId="07de30a0-ba9b-4b4e-84a6-8be8f0d00415" providerId="ADAL" clId="{E4C3A63A-CD27-4917-B5B1-C3BBF9E600A3}" dt="2026-04-17T19:43:41.615" v="2574" actId="1076"/>
          <ac:picMkLst>
            <pc:docMk/>
            <pc:sldMk cId="755346849" sldId="343"/>
            <ac:picMk id="3" creationId="{E847CC91-664E-E2B3-6C0E-6ACF0B425CBB}"/>
          </ac:picMkLst>
        </pc:picChg>
        <pc:picChg chg="mod">
          <ac:chgData name="Javier Lopez-Marrero" userId="07de30a0-ba9b-4b4e-84a6-8be8f0d00415" providerId="ADAL" clId="{E4C3A63A-CD27-4917-B5B1-C3BBF9E600A3}" dt="2026-03-23T14:09:30.240" v="1134" actId="1076"/>
          <ac:picMkLst>
            <pc:docMk/>
            <pc:sldMk cId="755346849" sldId="343"/>
            <ac:picMk id="7" creationId="{44251B69-9F00-BE8E-0E00-5224675C2FE0}"/>
          </ac:picMkLst>
        </pc:picChg>
        <pc:picChg chg="add del">
          <ac:chgData name="Javier Lopez-Marrero" userId="07de30a0-ba9b-4b4e-84a6-8be8f0d00415" providerId="ADAL" clId="{E4C3A63A-CD27-4917-B5B1-C3BBF9E600A3}" dt="2026-03-23T14:09:31.294" v="1136" actId="478"/>
          <ac:picMkLst>
            <pc:docMk/>
            <pc:sldMk cId="755346849" sldId="343"/>
            <ac:picMk id="9" creationId="{1E7C092A-D4E6-88E9-C66B-8CB9401E8F1D}"/>
          </ac:picMkLst>
        </pc:picChg>
        <pc:picChg chg="add del">
          <ac:chgData name="Javier Lopez-Marrero" userId="07de30a0-ba9b-4b4e-84a6-8be8f0d00415" providerId="ADAL" clId="{E4C3A63A-CD27-4917-B5B1-C3BBF9E600A3}" dt="2026-03-23T14:09:30.743" v="1135" actId="478"/>
          <ac:picMkLst>
            <pc:docMk/>
            <pc:sldMk cId="755346849" sldId="343"/>
            <ac:picMk id="11" creationId="{43E4E474-1B0B-CC32-0F55-746568A45543}"/>
          </ac:picMkLst>
        </pc:picChg>
      </pc:sldChg>
      <pc:sldChg chg="modSp mod">
        <pc:chgData name="Javier Lopez-Marrero" userId="07de30a0-ba9b-4b4e-84a6-8be8f0d00415" providerId="ADAL" clId="{E4C3A63A-CD27-4917-B5B1-C3BBF9E600A3}" dt="2026-03-23T14:30:31.975" v="1352" actId="1076"/>
        <pc:sldMkLst>
          <pc:docMk/>
          <pc:sldMk cId="402610357" sldId="345"/>
        </pc:sldMkLst>
        <pc:spChg chg="mod">
          <ac:chgData name="Javier Lopez-Marrero" userId="07de30a0-ba9b-4b4e-84a6-8be8f0d00415" providerId="ADAL" clId="{E4C3A63A-CD27-4917-B5B1-C3BBF9E600A3}" dt="2026-03-23T14:30:31.975" v="1352" actId="1076"/>
          <ac:spMkLst>
            <pc:docMk/>
            <pc:sldMk cId="402610357" sldId="345"/>
            <ac:spMk id="5" creationId="{E0FDC516-93F3-4F8C-F73E-E27EE1B623D4}"/>
          </ac:spMkLst>
        </pc:spChg>
      </pc:sldChg>
      <pc:sldChg chg="addSp delSp modSp mod">
        <pc:chgData name="Javier Lopez-Marrero" userId="07de30a0-ba9b-4b4e-84a6-8be8f0d00415" providerId="ADAL" clId="{E4C3A63A-CD27-4917-B5B1-C3BBF9E600A3}" dt="2026-03-23T14:41:21.941" v="1478" actId="1076"/>
        <pc:sldMkLst>
          <pc:docMk/>
          <pc:sldMk cId="592829845" sldId="346"/>
        </pc:sldMkLst>
        <pc:spChg chg="mod">
          <ac:chgData name="Javier Lopez-Marrero" userId="07de30a0-ba9b-4b4e-84a6-8be8f0d00415" providerId="ADAL" clId="{E4C3A63A-CD27-4917-B5B1-C3BBF9E600A3}" dt="2026-03-23T14:41:21.941" v="1478" actId="1076"/>
          <ac:spMkLst>
            <pc:docMk/>
            <pc:sldMk cId="592829845" sldId="346"/>
            <ac:spMk id="5" creationId="{FE12AD0B-50D5-E3B8-F151-729120C04952}"/>
          </ac:spMkLst>
        </pc:spChg>
        <pc:spChg chg="add mod">
          <ac:chgData name="Javier Lopez-Marrero" userId="07de30a0-ba9b-4b4e-84a6-8be8f0d00415" providerId="ADAL" clId="{E4C3A63A-CD27-4917-B5B1-C3BBF9E600A3}" dt="2026-03-23T14:41:06.987" v="1443" actId="1076"/>
          <ac:spMkLst>
            <pc:docMk/>
            <pc:sldMk cId="592829845" sldId="346"/>
            <ac:spMk id="7" creationId="{B516609D-CEC3-5AB9-CFAA-B45F4FD57E94}"/>
          </ac:spMkLst>
        </pc:spChg>
      </pc:sldChg>
      <pc:sldChg chg="addSp delSp modSp mod modTransition delAnim modAnim">
        <pc:chgData name="Javier Lopez-Marrero" userId="07de30a0-ba9b-4b4e-84a6-8be8f0d00415" providerId="ADAL" clId="{E4C3A63A-CD27-4917-B5B1-C3BBF9E600A3}" dt="2026-04-17T20:10:11.903" v="2665"/>
        <pc:sldMkLst>
          <pc:docMk/>
          <pc:sldMk cId="1713669617" sldId="348"/>
        </pc:sldMkLst>
        <pc:spChg chg="mod">
          <ac:chgData name="Javier Lopez-Marrero" userId="07de30a0-ba9b-4b4e-84a6-8be8f0d00415" providerId="ADAL" clId="{E4C3A63A-CD27-4917-B5B1-C3BBF9E600A3}" dt="2026-03-23T14:35:26.151" v="1376" actId="20577"/>
          <ac:spMkLst>
            <pc:docMk/>
            <pc:sldMk cId="1713669617" sldId="348"/>
            <ac:spMk id="2" creationId="{356FA3D9-6CF2-A3C4-9E2D-CEE3999FCEEF}"/>
          </ac:spMkLst>
        </pc:spChg>
        <pc:picChg chg="add mod">
          <ac:chgData name="Javier Lopez-Marrero" userId="07de30a0-ba9b-4b4e-84a6-8be8f0d00415" providerId="ADAL" clId="{E4C3A63A-CD27-4917-B5B1-C3BBF9E600A3}" dt="2026-04-17T19:54:18.878" v="2595" actId="14100"/>
          <ac:picMkLst>
            <pc:docMk/>
            <pc:sldMk cId="1713669617" sldId="348"/>
            <ac:picMk id="6" creationId="{EB6FDD2C-68CF-9C75-5615-67CFF855472F}"/>
          </ac:picMkLst>
        </pc:picChg>
      </pc:sldChg>
      <pc:sldChg chg="addSp modSp add del mod ord modTransition modAnim">
        <pc:chgData name="Javier Lopez-Marrero" userId="07de30a0-ba9b-4b4e-84a6-8be8f0d00415" providerId="ADAL" clId="{E4C3A63A-CD27-4917-B5B1-C3BBF9E600A3}" dt="2026-04-17T23:53:19.700" v="2680" actId="1076"/>
        <pc:sldMkLst>
          <pc:docMk/>
          <pc:sldMk cId="3455340459" sldId="351"/>
        </pc:sldMkLst>
        <pc:graphicFrameChg chg="mod">
          <ac:chgData name="Javier Lopez-Marrero" userId="07de30a0-ba9b-4b4e-84a6-8be8f0d00415" providerId="ADAL" clId="{E4C3A63A-CD27-4917-B5B1-C3BBF9E600A3}" dt="2026-03-31T22:47:02.723" v="1740"/>
          <ac:graphicFrameMkLst>
            <pc:docMk/>
            <pc:sldMk cId="3455340459" sldId="351"/>
            <ac:graphicFrameMk id="6" creationId="{5AC7788A-246C-85C9-68EE-A6B14CE0E68F}"/>
          </ac:graphicFrameMkLst>
        </pc:graphicFrameChg>
        <pc:picChg chg="add mod">
          <ac:chgData name="Javier Lopez-Marrero" userId="07de30a0-ba9b-4b4e-84a6-8be8f0d00415" providerId="ADAL" clId="{E4C3A63A-CD27-4917-B5B1-C3BBF9E600A3}" dt="2026-04-17T23:53:19.700" v="2680" actId="1076"/>
          <ac:picMkLst>
            <pc:docMk/>
            <pc:sldMk cId="3455340459" sldId="351"/>
            <ac:picMk id="3" creationId="{10AA89F2-103B-FA20-913F-BE21DE022770}"/>
          </ac:picMkLst>
        </pc:picChg>
      </pc:sldChg>
      <pc:sldChg chg="delSp modSp mod">
        <pc:chgData name="Javier Lopez-Marrero" userId="07de30a0-ba9b-4b4e-84a6-8be8f0d00415" providerId="ADAL" clId="{E4C3A63A-CD27-4917-B5B1-C3BBF9E600A3}" dt="2026-04-17T20:07:44.133" v="2654" actId="1076"/>
        <pc:sldMkLst>
          <pc:docMk/>
          <pc:sldMk cId="784932301" sldId="354"/>
        </pc:sldMkLst>
        <pc:spChg chg="mod">
          <ac:chgData name="Javier Lopez-Marrero" userId="07de30a0-ba9b-4b4e-84a6-8be8f0d00415" providerId="ADAL" clId="{E4C3A63A-CD27-4917-B5B1-C3BBF9E600A3}" dt="2026-04-17T20:07:30.419" v="2652" actId="1076"/>
          <ac:spMkLst>
            <pc:docMk/>
            <pc:sldMk cId="784932301" sldId="354"/>
            <ac:spMk id="3" creationId="{56EB30A1-0471-B586-6394-0ACBD7B248FD}"/>
          </ac:spMkLst>
        </pc:spChg>
        <pc:graphicFrameChg chg="mod">
          <ac:chgData name="Javier Lopez-Marrero" userId="07de30a0-ba9b-4b4e-84a6-8be8f0d00415" providerId="ADAL" clId="{E4C3A63A-CD27-4917-B5B1-C3BBF9E600A3}" dt="2026-04-17T20:07:44.133" v="2654" actId="1076"/>
          <ac:graphicFrameMkLst>
            <pc:docMk/>
            <pc:sldMk cId="784932301" sldId="354"/>
            <ac:graphicFrameMk id="4" creationId="{8E624D0E-F577-199D-3D6F-317942103B2C}"/>
          </ac:graphicFrameMkLst>
        </pc:graphicFrameChg>
        <pc:picChg chg="mod">
          <ac:chgData name="Javier Lopez-Marrero" userId="07de30a0-ba9b-4b4e-84a6-8be8f0d00415" providerId="ADAL" clId="{E4C3A63A-CD27-4917-B5B1-C3BBF9E600A3}" dt="2026-04-17T20:06:12.001" v="2641" actId="1076"/>
          <ac:picMkLst>
            <pc:docMk/>
            <pc:sldMk cId="784932301" sldId="354"/>
            <ac:picMk id="5" creationId="{28788E1F-A11C-3C46-5125-5B8A355F113F}"/>
          </ac:picMkLst>
        </pc:picChg>
        <pc:picChg chg="mod">
          <ac:chgData name="Javier Lopez-Marrero" userId="07de30a0-ba9b-4b4e-84a6-8be8f0d00415" providerId="ADAL" clId="{E4C3A63A-CD27-4917-B5B1-C3BBF9E600A3}" dt="2026-04-17T20:07:36.352" v="2653" actId="1076"/>
          <ac:picMkLst>
            <pc:docMk/>
            <pc:sldMk cId="784932301" sldId="354"/>
            <ac:picMk id="6" creationId="{8136D688-0514-3A95-E501-9FE3F85F55C0}"/>
          </ac:picMkLst>
        </pc:picChg>
      </pc:sldChg>
      <pc:sldChg chg="addSp delSp modSp mod">
        <pc:chgData name="Javier Lopez-Marrero" userId="07de30a0-ba9b-4b4e-84a6-8be8f0d00415" providerId="ADAL" clId="{E4C3A63A-CD27-4917-B5B1-C3BBF9E600A3}" dt="2026-04-17T19:39:38.489" v="2569" actId="1076"/>
        <pc:sldMkLst>
          <pc:docMk/>
          <pc:sldMk cId="2124467925" sldId="356"/>
        </pc:sldMkLst>
        <pc:picChg chg="mod">
          <ac:chgData name="Javier Lopez-Marrero" userId="07de30a0-ba9b-4b4e-84a6-8be8f0d00415" providerId="ADAL" clId="{E4C3A63A-CD27-4917-B5B1-C3BBF9E600A3}" dt="2026-04-17T19:39:38.489" v="2569" actId="1076"/>
          <ac:picMkLst>
            <pc:docMk/>
            <pc:sldMk cId="2124467925" sldId="356"/>
            <ac:picMk id="3" creationId="{F6D437E7-2ADC-2FDF-CFD2-898DDA695C79}"/>
          </ac:picMkLst>
        </pc:picChg>
        <pc:picChg chg="add mod">
          <ac:chgData name="Javier Lopez-Marrero" userId="07de30a0-ba9b-4b4e-84a6-8be8f0d00415" providerId="ADAL" clId="{E4C3A63A-CD27-4917-B5B1-C3BBF9E600A3}" dt="2026-03-23T14:11:54.900" v="1171" actId="1076"/>
          <ac:picMkLst>
            <pc:docMk/>
            <pc:sldMk cId="2124467925" sldId="356"/>
            <ac:picMk id="5" creationId="{11A8218A-1A04-E755-C102-296FB5DC7E8B}"/>
          </ac:picMkLst>
        </pc:picChg>
        <pc:picChg chg="mod">
          <ac:chgData name="Javier Lopez-Marrero" userId="07de30a0-ba9b-4b4e-84a6-8be8f0d00415" providerId="ADAL" clId="{E4C3A63A-CD27-4917-B5B1-C3BBF9E600A3}" dt="2026-03-23T14:11:54.900" v="1171" actId="1076"/>
          <ac:picMkLst>
            <pc:docMk/>
            <pc:sldMk cId="2124467925" sldId="356"/>
            <ac:picMk id="6" creationId="{96199816-4A36-1209-9510-F384ED4DDEB4}"/>
          </ac:picMkLst>
        </pc:picChg>
      </pc:sldChg>
      <pc:sldChg chg="delSp modSp mod modTransition delAnim">
        <pc:chgData name="Javier Lopez-Marrero" userId="07de30a0-ba9b-4b4e-84a6-8be8f0d00415" providerId="ADAL" clId="{E4C3A63A-CD27-4917-B5B1-C3BBF9E600A3}" dt="2026-04-21T00:31:03.765" v="3410"/>
        <pc:sldMkLst>
          <pc:docMk/>
          <pc:sldMk cId="547162929" sldId="365"/>
        </pc:sldMkLst>
        <pc:graphicFrameChg chg="mod">
          <ac:chgData name="Javier Lopez-Marrero" userId="07de30a0-ba9b-4b4e-84a6-8be8f0d00415" providerId="ADAL" clId="{E4C3A63A-CD27-4917-B5B1-C3BBF9E600A3}" dt="2026-04-21T00:31:03.765" v="3410"/>
          <ac:graphicFrameMkLst>
            <pc:docMk/>
            <pc:sldMk cId="547162929" sldId="365"/>
            <ac:graphicFrameMk id="14" creationId="{86902D5C-9847-1B07-F659-361546F45FC6}"/>
          </ac:graphicFrameMkLst>
        </pc:graphicFrameChg>
        <pc:picChg chg="mod">
          <ac:chgData name="Javier Lopez-Marrero" userId="07de30a0-ba9b-4b4e-84a6-8be8f0d00415" providerId="ADAL" clId="{E4C3A63A-CD27-4917-B5B1-C3BBF9E600A3}" dt="2026-04-17T19:51:20.882" v="2581" actId="1076"/>
          <ac:picMkLst>
            <pc:docMk/>
            <pc:sldMk cId="547162929" sldId="365"/>
            <ac:picMk id="2" creationId="{602C23BF-5D81-8C2E-7D5D-E659096FA717}"/>
          </ac:picMkLst>
        </pc:picChg>
      </pc:sldChg>
      <pc:sldChg chg="modSp mod">
        <pc:chgData name="Javier Lopez-Marrero" userId="07de30a0-ba9b-4b4e-84a6-8be8f0d00415" providerId="ADAL" clId="{E4C3A63A-CD27-4917-B5B1-C3BBF9E600A3}" dt="2026-04-17T19:36:50.857" v="2563" actId="1076"/>
        <pc:sldMkLst>
          <pc:docMk/>
          <pc:sldMk cId="269180537" sldId="369"/>
        </pc:sldMkLst>
        <pc:spChg chg="mod">
          <ac:chgData name="Javier Lopez-Marrero" userId="07de30a0-ba9b-4b4e-84a6-8be8f0d00415" providerId="ADAL" clId="{E4C3A63A-CD27-4917-B5B1-C3BBF9E600A3}" dt="2026-04-17T19:28:56.890" v="2079" actId="1076"/>
          <ac:spMkLst>
            <pc:docMk/>
            <pc:sldMk cId="269180537" sldId="369"/>
            <ac:spMk id="2" creationId="{2DF70156-8943-25AD-294A-A2BCE2498436}"/>
          </ac:spMkLst>
        </pc:spChg>
        <pc:spChg chg="mod">
          <ac:chgData name="Javier Lopez-Marrero" userId="07de30a0-ba9b-4b4e-84a6-8be8f0d00415" providerId="ADAL" clId="{E4C3A63A-CD27-4917-B5B1-C3BBF9E600A3}" dt="2026-04-17T19:36:50.857" v="2563" actId="1076"/>
          <ac:spMkLst>
            <pc:docMk/>
            <pc:sldMk cId="269180537" sldId="369"/>
            <ac:spMk id="4" creationId="{83455A2B-E2BF-0B68-B005-C65524743AF2}"/>
          </ac:spMkLst>
        </pc:spChg>
        <pc:graphicFrameChg chg="mod">
          <ac:chgData name="Javier Lopez-Marrero" userId="07de30a0-ba9b-4b4e-84a6-8be8f0d00415" providerId="ADAL" clId="{E4C3A63A-CD27-4917-B5B1-C3BBF9E600A3}" dt="2026-04-17T19:29:23.056" v="2081" actId="1076"/>
          <ac:graphicFrameMkLst>
            <pc:docMk/>
            <pc:sldMk cId="269180537" sldId="369"/>
            <ac:graphicFrameMk id="6" creationId="{CE05C8C1-61FD-1EE9-E649-4BF6382FBFB7}"/>
          </ac:graphicFrameMkLst>
        </pc:graphicFrameChg>
      </pc:sldChg>
      <pc:sldChg chg="modSp mod modTransition">
        <pc:chgData name="Javier Lopez-Marrero" userId="07de30a0-ba9b-4b4e-84a6-8be8f0d00415" providerId="ADAL" clId="{E4C3A63A-CD27-4917-B5B1-C3BBF9E600A3}" dt="2026-04-17T20:07:14.688" v="2646" actId="1076"/>
        <pc:sldMkLst>
          <pc:docMk/>
          <pc:sldMk cId="3558729625" sldId="370"/>
        </pc:sldMkLst>
        <pc:graphicFrameChg chg="mod">
          <ac:chgData name="Javier Lopez-Marrero" userId="07de30a0-ba9b-4b4e-84a6-8be8f0d00415" providerId="ADAL" clId="{E4C3A63A-CD27-4917-B5B1-C3BBF9E600A3}" dt="2026-04-17T20:07:09.836" v="2645" actId="1076"/>
          <ac:graphicFrameMkLst>
            <pc:docMk/>
            <pc:sldMk cId="3558729625" sldId="370"/>
            <ac:graphicFrameMk id="6" creationId="{61FC2D13-9EB4-5587-2EC4-1E0AAD751766}"/>
          </ac:graphicFrameMkLst>
        </pc:graphicFrameChg>
        <pc:picChg chg="mod">
          <ac:chgData name="Javier Lopez-Marrero" userId="07de30a0-ba9b-4b4e-84a6-8be8f0d00415" providerId="ADAL" clId="{E4C3A63A-CD27-4917-B5B1-C3BBF9E600A3}" dt="2026-04-17T20:05:59.957" v="2639" actId="1076"/>
          <ac:picMkLst>
            <pc:docMk/>
            <pc:sldMk cId="3558729625" sldId="370"/>
            <ac:picMk id="5" creationId="{466D15FA-B23C-2EF3-EAF9-69E0DB5B5E1D}"/>
          </ac:picMkLst>
        </pc:picChg>
        <pc:picChg chg="mod">
          <ac:chgData name="Javier Lopez-Marrero" userId="07de30a0-ba9b-4b4e-84a6-8be8f0d00415" providerId="ADAL" clId="{E4C3A63A-CD27-4917-B5B1-C3BBF9E600A3}" dt="2026-04-17T20:07:14.688" v="2646" actId="1076"/>
          <ac:picMkLst>
            <pc:docMk/>
            <pc:sldMk cId="3558729625" sldId="370"/>
            <ac:picMk id="7" creationId="{76B930F3-4960-18DF-4E09-57CA6EE90832}"/>
          </ac:picMkLst>
        </pc:picChg>
      </pc:sldChg>
      <pc:sldChg chg="modSp mod modTransition">
        <pc:chgData name="Javier Lopez-Marrero" userId="07de30a0-ba9b-4b4e-84a6-8be8f0d00415" providerId="ADAL" clId="{E4C3A63A-CD27-4917-B5B1-C3BBF9E600A3}" dt="2026-04-17T20:05:05.765" v="2637"/>
        <pc:sldMkLst>
          <pc:docMk/>
          <pc:sldMk cId="1713603633" sldId="377"/>
        </pc:sldMkLst>
        <pc:picChg chg="mod">
          <ac:chgData name="Javier Lopez-Marrero" userId="07de30a0-ba9b-4b4e-84a6-8be8f0d00415" providerId="ADAL" clId="{E4C3A63A-CD27-4917-B5B1-C3BBF9E600A3}" dt="2026-04-17T19:26:39.471" v="2068" actId="1076"/>
          <ac:picMkLst>
            <pc:docMk/>
            <pc:sldMk cId="1713603633" sldId="377"/>
            <ac:picMk id="41" creationId="{190233BD-99D0-AACA-1A3D-6CE0D952A990}"/>
          </ac:picMkLst>
        </pc:picChg>
      </pc:sldChg>
      <pc:sldChg chg="delSp modSp mod delAnim">
        <pc:chgData name="Javier Lopez-Marrero" userId="07de30a0-ba9b-4b4e-84a6-8be8f0d00415" providerId="ADAL" clId="{E4C3A63A-CD27-4917-B5B1-C3BBF9E600A3}" dt="2026-04-17T19:38:47.250" v="2566" actId="478"/>
        <pc:sldMkLst>
          <pc:docMk/>
          <pc:sldMk cId="3725233637" sldId="379"/>
        </pc:sldMkLst>
        <pc:picChg chg="mod">
          <ac:chgData name="Javier Lopez-Marrero" userId="07de30a0-ba9b-4b4e-84a6-8be8f0d00415" providerId="ADAL" clId="{E4C3A63A-CD27-4917-B5B1-C3BBF9E600A3}" dt="2026-03-23T14:00:57.713" v="1072" actId="1076"/>
          <ac:picMkLst>
            <pc:docMk/>
            <pc:sldMk cId="3725233637" sldId="379"/>
            <ac:picMk id="4" creationId="{ACE7C3D3-123A-4358-6BD8-4B1EEC6AE27F}"/>
          </ac:picMkLst>
        </pc:picChg>
        <pc:picChg chg="mod">
          <ac:chgData name="Javier Lopez-Marrero" userId="07de30a0-ba9b-4b4e-84a6-8be8f0d00415" providerId="ADAL" clId="{E4C3A63A-CD27-4917-B5B1-C3BBF9E600A3}" dt="2026-03-23T14:01:12.234" v="1076" actId="1076"/>
          <ac:picMkLst>
            <pc:docMk/>
            <pc:sldMk cId="3725233637" sldId="379"/>
            <ac:picMk id="9" creationId="{3F158767-20BE-8D7B-09FD-E0FE3C7B3CD7}"/>
          </ac:picMkLst>
        </pc:picChg>
      </pc:sldChg>
      <pc:sldChg chg="modSp mod">
        <pc:chgData name="Javier Lopez-Marrero" userId="07de30a0-ba9b-4b4e-84a6-8be8f0d00415" providerId="ADAL" clId="{E4C3A63A-CD27-4917-B5B1-C3BBF9E600A3}" dt="2026-04-17T19:27:39.272" v="2072" actId="1076"/>
        <pc:sldMkLst>
          <pc:docMk/>
          <pc:sldMk cId="1872601875" sldId="380"/>
        </pc:sldMkLst>
        <pc:picChg chg="mod">
          <ac:chgData name="Javier Lopez-Marrero" userId="07de30a0-ba9b-4b4e-84a6-8be8f0d00415" providerId="ADAL" clId="{E4C3A63A-CD27-4917-B5B1-C3BBF9E600A3}" dt="2026-04-17T19:27:39.272" v="2072" actId="1076"/>
          <ac:picMkLst>
            <pc:docMk/>
            <pc:sldMk cId="1872601875" sldId="380"/>
            <ac:picMk id="4" creationId="{A8FF1312-5B65-44A3-319C-4D21131BBF21}"/>
          </ac:picMkLst>
        </pc:picChg>
      </pc:sldChg>
      <pc:sldChg chg="modSp mod">
        <pc:chgData name="Javier Lopez-Marrero" userId="07de30a0-ba9b-4b4e-84a6-8be8f0d00415" providerId="ADAL" clId="{E4C3A63A-CD27-4917-B5B1-C3BBF9E600A3}" dt="2026-04-17T19:28:22.556" v="2077" actId="1076"/>
        <pc:sldMkLst>
          <pc:docMk/>
          <pc:sldMk cId="3183559917" sldId="381"/>
        </pc:sldMkLst>
        <pc:picChg chg="mod">
          <ac:chgData name="Javier Lopez-Marrero" userId="07de30a0-ba9b-4b4e-84a6-8be8f0d00415" providerId="ADAL" clId="{E4C3A63A-CD27-4917-B5B1-C3BBF9E600A3}" dt="2026-04-17T19:28:22.556" v="2077" actId="1076"/>
          <ac:picMkLst>
            <pc:docMk/>
            <pc:sldMk cId="3183559917" sldId="381"/>
            <ac:picMk id="6" creationId="{A5C89DFD-821D-D364-BED8-8E773304B570}"/>
          </ac:picMkLst>
        </pc:picChg>
      </pc:sldChg>
      <pc:sldChg chg="delSp modSp add mod delAnim">
        <pc:chgData name="Javier Lopez-Marrero" userId="07de30a0-ba9b-4b4e-84a6-8be8f0d00415" providerId="ADAL" clId="{E4C3A63A-CD27-4917-B5B1-C3BBF9E600A3}" dt="2026-03-23T13:54:31.155" v="1033" actId="478"/>
        <pc:sldMkLst>
          <pc:docMk/>
          <pc:sldMk cId="167354045" sldId="383"/>
        </pc:sldMkLst>
        <pc:spChg chg="mod">
          <ac:chgData name="Javier Lopez-Marrero" userId="07de30a0-ba9b-4b4e-84a6-8be8f0d00415" providerId="ADAL" clId="{E4C3A63A-CD27-4917-B5B1-C3BBF9E600A3}" dt="2026-03-23T13:51:10.165" v="982" actId="1076"/>
          <ac:spMkLst>
            <pc:docMk/>
            <pc:sldMk cId="167354045" sldId="383"/>
            <ac:spMk id="2" creationId="{E6522250-3461-C3C4-0256-267B770ADDFB}"/>
          </ac:spMkLst>
        </pc:spChg>
        <pc:spChg chg="mod">
          <ac:chgData name="Javier Lopez-Marrero" userId="07de30a0-ba9b-4b4e-84a6-8be8f0d00415" providerId="ADAL" clId="{E4C3A63A-CD27-4917-B5B1-C3BBF9E600A3}" dt="2026-03-23T13:54:18.223" v="1032" actId="20577"/>
          <ac:spMkLst>
            <pc:docMk/>
            <pc:sldMk cId="167354045" sldId="383"/>
            <ac:spMk id="4" creationId="{6DC2FA94-57FC-6719-31FB-265FDA738EEC}"/>
          </ac:spMkLst>
        </pc:spChg>
        <pc:graphicFrameChg chg="mod modGraphic">
          <ac:chgData name="Javier Lopez-Marrero" userId="07de30a0-ba9b-4b4e-84a6-8be8f0d00415" providerId="ADAL" clId="{E4C3A63A-CD27-4917-B5B1-C3BBF9E600A3}" dt="2026-03-23T13:54:14.392" v="1031" actId="20577"/>
          <ac:graphicFrameMkLst>
            <pc:docMk/>
            <pc:sldMk cId="167354045" sldId="383"/>
            <ac:graphicFrameMk id="3" creationId="{CF24EA5E-68D8-AA77-E168-131DDD1CE217}"/>
          </ac:graphicFrameMkLst>
        </pc:graphicFrameChg>
      </pc:sldChg>
      <pc:sldChg chg="delSp modSp add mod ord delAnim">
        <pc:chgData name="Javier Lopez-Marrero" userId="07de30a0-ba9b-4b4e-84a6-8be8f0d00415" providerId="ADAL" clId="{E4C3A63A-CD27-4917-B5B1-C3BBF9E600A3}" dt="2026-04-17T19:38:42.637" v="2565" actId="478"/>
        <pc:sldMkLst>
          <pc:docMk/>
          <pc:sldMk cId="2607945140" sldId="385"/>
        </pc:sldMkLst>
        <pc:picChg chg="mod">
          <ac:chgData name="Javier Lopez-Marrero" userId="07de30a0-ba9b-4b4e-84a6-8be8f0d00415" providerId="ADAL" clId="{E4C3A63A-CD27-4917-B5B1-C3BBF9E600A3}" dt="2026-03-23T13:56:42.168" v="1052" actId="1076"/>
          <ac:picMkLst>
            <pc:docMk/>
            <pc:sldMk cId="2607945140" sldId="385"/>
            <ac:picMk id="6" creationId="{FA350A2F-B7B5-4343-5538-0B326868CB55}"/>
          </ac:picMkLst>
        </pc:picChg>
      </pc:sldChg>
      <pc:sldChg chg="addSp delSp modSp add mod ord delAnim modAnim">
        <pc:chgData name="Javier Lopez-Marrero" userId="07de30a0-ba9b-4b4e-84a6-8be8f0d00415" providerId="ADAL" clId="{E4C3A63A-CD27-4917-B5B1-C3BBF9E600A3}" dt="2026-04-17T19:39:20.296" v="2567" actId="1076"/>
        <pc:sldMkLst>
          <pc:docMk/>
          <pc:sldMk cId="3479122905" sldId="387"/>
        </pc:sldMkLst>
        <pc:picChg chg="mod">
          <ac:chgData name="Javier Lopez-Marrero" userId="07de30a0-ba9b-4b4e-84a6-8be8f0d00415" providerId="ADAL" clId="{E4C3A63A-CD27-4917-B5B1-C3BBF9E600A3}" dt="2026-03-23T14:12:30.366" v="1179" actId="1076"/>
          <ac:picMkLst>
            <pc:docMk/>
            <pc:sldMk cId="3479122905" sldId="387"/>
            <ac:picMk id="4" creationId="{C896149D-1FFA-AB3A-0773-816595AD61CE}"/>
          </ac:picMkLst>
        </pc:picChg>
        <pc:picChg chg="add mod">
          <ac:chgData name="Javier Lopez-Marrero" userId="07de30a0-ba9b-4b4e-84a6-8be8f0d00415" providerId="ADAL" clId="{E4C3A63A-CD27-4917-B5B1-C3BBF9E600A3}" dt="2026-04-17T19:39:20.296" v="2567" actId="1076"/>
          <ac:picMkLst>
            <pc:docMk/>
            <pc:sldMk cId="3479122905" sldId="387"/>
            <ac:picMk id="5" creationId="{EBFB7F8C-152E-9B70-9778-9974352AFBA0}"/>
          </ac:picMkLst>
        </pc:picChg>
        <pc:picChg chg="add mod">
          <ac:chgData name="Javier Lopez-Marrero" userId="07de30a0-ba9b-4b4e-84a6-8be8f0d00415" providerId="ADAL" clId="{E4C3A63A-CD27-4917-B5B1-C3BBF9E600A3}" dt="2026-03-23T14:12:42.658" v="1184" actId="1076"/>
          <ac:picMkLst>
            <pc:docMk/>
            <pc:sldMk cId="3479122905" sldId="387"/>
            <ac:picMk id="7" creationId="{CD286545-876D-D23E-5E86-C7A6CD8DA776}"/>
          </ac:picMkLst>
        </pc:picChg>
      </pc:sldChg>
      <pc:sldChg chg="delSp modSp add mod modTransition delAnim modAnim">
        <pc:chgData name="Javier Lopez-Marrero" userId="07de30a0-ba9b-4b4e-84a6-8be8f0d00415" providerId="ADAL" clId="{E4C3A63A-CD27-4917-B5B1-C3BBF9E600A3}" dt="2026-04-17T20:09:02.206" v="2660"/>
        <pc:sldMkLst>
          <pc:docMk/>
          <pc:sldMk cId="2075859723" sldId="389"/>
        </pc:sldMkLst>
        <pc:picChg chg="mod">
          <ac:chgData name="Javier Lopez-Marrero" userId="07de30a0-ba9b-4b4e-84a6-8be8f0d00415" providerId="ADAL" clId="{E4C3A63A-CD27-4917-B5B1-C3BBF9E600A3}" dt="2026-04-17T19:43:07.648" v="2573" actId="1076"/>
          <ac:picMkLst>
            <pc:docMk/>
            <pc:sldMk cId="2075859723" sldId="389"/>
            <ac:picMk id="3" creationId="{3693730F-86E6-912C-712E-BAE335D48505}"/>
          </ac:picMkLst>
        </pc:picChg>
        <pc:picChg chg="mod">
          <ac:chgData name="Javier Lopez-Marrero" userId="07de30a0-ba9b-4b4e-84a6-8be8f0d00415" providerId="ADAL" clId="{E4C3A63A-CD27-4917-B5B1-C3BBF9E600A3}" dt="2026-03-23T14:10:35.110" v="1159" actId="1076"/>
          <ac:picMkLst>
            <pc:docMk/>
            <pc:sldMk cId="2075859723" sldId="389"/>
            <ac:picMk id="7" creationId="{A6512955-D43C-1ABE-A4CB-477978E578B1}"/>
          </ac:picMkLst>
        </pc:picChg>
        <pc:picChg chg="mod">
          <ac:chgData name="Javier Lopez-Marrero" userId="07de30a0-ba9b-4b4e-84a6-8be8f0d00415" providerId="ADAL" clId="{E4C3A63A-CD27-4917-B5B1-C3BBF9E600A3}" dt="2026-03-23T14:10:35.110" v="1159" actId="1076"/>
          <ac:picMkLst>
            <pc:docMk/>
            <pc:sldMk cId="2075859723" sldId="389"/>
            <ac:picMk id="9" creationId="{DD45FB01-973B-DA97-B640-CCB94C7AA2AA}"/>
          </ac:picMkLst>
        </pc:picChg>
      </pc:sldChg>
      <pc:sldChg chg="modSp add mod">
        <pc:chgData name="Javier Lopez-Marrero" userId="07de30a0-ba9b-4b4e-84a6-8be8f0d00415" providerId="ADAL" clId="{E4C3A63A-CD27-4917-B5B1-C3BBF9E600A3}" dt="2026-03-23T14:16:19.657" v="1225" actId="6549"/>
        <pc:sldMkLst>
          <pc:docMk/>
          <pc:sldMk cId="3618128846" sldId="390"/>
        </pc:sldMkLst>
        <pc:spChg chg="mod">
          <ac:chgData name="Javier Lopez-Marrero" userId="07de30a0-ba9b-4b4e-84a6-8be8f0d00415" providerId="ADAL" clId="{E4C3A63A-CD27-4917-B5B1-C3BBF9E600A3}" dt="2026-03-23T14:16:05.542" v="1205" actId="20577"/>
          <ac:spMkLst>
            <pc:docMk/>
            <pc:sldMk cId="3618128846" sldId="390"/>
            <ac:spMk id="2" creationId="{0E2A3C45-B65D-0F60-DEBD-FCDCA119BB82}"/>
          </ac:spMkLst>
        </pc:spChg>
        <pc:graphicFrameChg chg="modGraphic">
          <ac:chgData name="Javier Lopez-Marrero" userId="07de30a0-ba9b-4b4e-84a6-8be8f0d00415" providerId="ADAL" clId="{E4C3A63A-CD27-4917-B5B1-C3BBF9E600A3}" dt="2026-03-23T14:16:19.657" v="1225" actId="6549"/>
          <ac:graphicFrameMkLst>
            <pc:docMk/>
            <pc:sldMk cId="3618128846" sldId="390"/>
            <ac:graphicFrameMk id="3" creationId="{30858246-BE59-A87A-B5F7-D55E072DA7E2}"/>
          </ac:graphicFrameMkLst>
        </pc:graphicFrameChg>
      </pc:sldChg>
      <pc:sldChg chg="modSp add mod">
        <pc:chgData name="Javier Lopez-Marrero" userId="07de30a0-ba9b-4b4e-84a6-8be8f0d00415" providerId="ADAL" clId="{E4C3A63A-CD27-4917-B5B1-C3BBF9E600A3}" dt="2026-03-23T14:16:36.066" v="1257" actId="20577"/>
        <pc:sldMkLst>
          <pc:docMk/>
          <pc:sldMk cId="3343202550" sldId="391"/>
        </pc:sldMkLst>
        <pc:spChg chg="mod">
          <ac:chgData name="Javier Lopez-Marrero" userId="07de30a0-ba9b-4b4e-84a6-8be8f0d00415" providerId="ADAL" clId="{E4C3A63A-CD27-4917-B5B1-C3BBF9E600A3}" dt="2026-03-23T14:16:30.937" v="1246" actId="20577"/>
          <ac:spMkLst>
            <pc:docMk/>
            <pc:sldMk cId="3343202550" sldId="391"/>
            <ac:spMk id="2" creationId="{ABF276CF-85BB-12FA-5196-73E3DF695A2F}"/>
          </ac:spMkLst>
        </pc:spChg>
        <pc:graphicFrameChg chg="modGraphic">
          <ac:chgData name="Javier Lopez-Marrero" userId="07de30a0-ba9b-4b4e-84a6-8be8f0d00415" providerId="ADAL" clId="{E4C3A63A-CD27-4917-B5B1-C3BBF9E600A3}" dt="2026-03-23T14:16:36.066" v="1257" actId="20577"/>
          <ac:graphicFrameMkLst>
            <pc:docMk/>
            <pc:sldMk cId="3343202550" sldId="391"/>
            <ac:graphicFrameMk id="3" creationId="{BDD3EE36-9AD7-79E2-F8B4-00D7C4CF6FB5}"/>
          </ac:graphicFrameMkLst>
        </pc:graphicFrameChg>
      </pc:sldChg>
      <pc:sldChg chg="addSp modSp new mod">
        <pc:chgData name="Javier Lopez-Marrero" userId="07de30a0-ba9b-4b4e-84a6-8be8f0d00415" providerId="ADAL" clId="{E4C3A63A-CD27-4917-B5B1-C3BBF9E600A3}" dt="2026-03-23T14:19:57" v="1315" actId="1076"/>
        <pc:sldMkLst>
          <pc:docMk/>
          <pc:sldMk cId="4248408707" sldId="392"/>
        </pc:sldMkLst>
        <pc:spChg chg="mod">
          <ac:chgData name="Javier Lopez-Marrero" userId="07de30a0-ba9b-4b4e-84a6-8be8f0d00415" providerId="ADAL" clId="{E4C3A63A-CD27-4917-B5B1-C3BBF9E600A3}" dt="2026-03-23T14:19:35.099" v="1312" actId="14100"/>
          <ac:spMkLst>
            <pc:docMk/>
            <pc:sldMk cId="4248408707" sldId="392"/>
            <ac:spMk id="2" creationId="{1A18989D-B260-6464-DD90-2A90A3B38F5F}"/>
          </ac:spMkLst>
        </pc:spChg>
        <pc:picChg chg="add mod">
          <ac:chgData name="Javier Lopez-Marrero" userId="07de30a0-ba9b-4b4e-84a6-8be8f0d00415" providerId="ADAL" clId="{E4C3A63A-CD27-4917-B5B1-C3BBF9E600A3}" dt="2026-03-23T14:19:57" v="1315" actId="1076"/>
          <ac:picMkLst>
            <pc:docMk/>
            <pc:sldMk cId="4248408707" sldId="392"/>
            <ac:picMk id="3" creationId="{06DED3F6-35F2-F069-8F46-2F9470456C37}"/>
          </ac:picMkLst>
        </pc:picChg>
      </pc:sldChg>
      <pc:sldChg chg="delSp modSp add mod modTransition delAnim">
        <pc:chgData name="Javier Lopez-Marrero" userId="07de30a0-ba9b-4b4e-84a6-8be8f0d00415" providerId="ADAL" clId="{E4C3A63A-CD27-4917-B5B1-C3BBF9E600A3}" dt="2026-04-17T20:10:27.382" v="2667"/>
        <pc:sldMkLst>
          <pc:docMk/>
          <pc:sldMk cId="2393665193" sldId="398"/>
        </pc:sldMkLst>
        <pc:picChg chg="mod">
          <ac:chgData name="Javier Lopez-Marrero" userId="07de30a0-ba9b-4b4e-84a6-8be8f0d00415" providerId="ADAL" clId="{E4C3A63A-CD27-4917-B5B1-C3BBF9E600A3}" dt="2026-04-17T19:58:25.123" v="2599" actId="1076"/>
          <ac:picMkLst>
            <pc:docMk/>
            <pc:sldMk cId="2393665193" sldId="398"/>
            <ac:picMk id="7" creationId="{2F0BF643-DA7F-E97F-6C28-FC7655990AF3}"/>
          </ac:picMkLst>
        </pc:picChg>
      </pc:sldChg>
      <pc:sldChg chg="modSp add mod modTransition">
        <pc:chgData name="Javier Lopez-Marrero" userId="07de30a0-ba9b-4b4e-84a6-8be8f0d00415" providerId="ADAL" clId="{E4C3A63A-CD27-4917-B5B1-C3BBF9E600A3}" dt="2026-04-17T20:11:15.032" v="2674"/>
        <pc:sldMkLst>
          <pc:docMk/>
          <pc:sldMk cId="1277445004" sldId="400"/>
        </pc:sldMkLst>
        <pc:picChg chg="mod">
          <ac:chgData name="Javier Lopez-Marrero" userId="07de30a0-ba9b-4b4e-84a6-8be8f0d00415" providerId="ADAL" clId="{E4C3A63A-CD27-4917-B5B1-C3BBF9E600A3}" dt="2026-04-17T20:00:10.610" v="2605" actId="1076"/>
          <ac:picMkLst>
            <pc:docMk/>
            <pc:sldMk cId="1277445004" sldId="400"/>
            <ac:picMk id="6" creationId="{4CE0FC88-46A8-F628-EAF4-467AE9046BE1}"/>
          </ac:picMkLst>
        </pc:picChg>
      </pc:sldChg>
      <pc:sldChg chg="addSp modSp add mod modTransition modAnim">
        <pc:chgData name="Javier Lopez-Marrero" userId="07de30a0-ba9b-4b4e-84a6-8be8f0d00415" providerId="ADAL" clId="{E4C3A63A-CD27-4917-B5B1-C3BBF9E600A3}" dt="2026-04-17T20:01:25.934" v="2617"/>
        <pc:sldMkLst>
          <pc:docMk/>
          <pc:sldMk cId="3556801756" sldId="401"/>
        </pc:sldMkLst>
        <pc:picChg chg="add mod">
          <ac:chgData name="Javier Lopez-Marrero" userId="07de30a0-ba9b-4b4e-84a6-8be8f0d00415" providerId="ADAL" clId="{E4C3A63A-CD27-4917-B5B1-C3BBF9E600A3}" dt="2026-04-14T18:43:11.506" v="2030" actId="1076"/>
          <ac:picMkLst>
            <pc:docMk/>
            <pc:sldMk cId="3556801756" sldId="401"/>
            <ac:picMk id="4" creationId="{BC198624-15E4-FAD3-884E-97AC6673514A}"/>
          </ac:picMkLst>
        </pc:picChg>
      </pc:sldChg>
      <pc:sldChg chg="addSp modSp add modTransition modAnim">
        <pc:chgData name="Javier Lopez-Marrero" userId="07de30a0-ba9b-4b4e-84a6-8be8f0d00415" providerId="ADAL" clId="{E4C3A63A-CD27-4917-B5B1-C3BBF9E600A3}" dt="2026-04-17T20:01:38.745" v="2619"/>
        <pc:sldMkLst>
          <pc:docMk/>
          <pc:sldMk cId="1036046128" sldId="402"/>
        </pc:sldMkLst>
        <pc:picChg chg="add mod">
          <ac:chgData name="Javier Lopez-Marrero" userId="07de30a0-ba9b-4b4e-84a6-8be8f0d00415" providerId="ADAL" clId="{E4C3A63A-CD27-4917-B5B1-C3BBF9E600A3}" dt="2026-04-14T18:43:28.563" v="2031"/>
          <ac:picMkLst>
            <pc:docMk/>
            <pc:sldMk cId="1036046128" sldId="402"/>
            <ac:picMk id="4" creationId="{2D7F16F8-3910-7052-6C18-028551826FDB}"/>
          </ac:picMkLst>
        </pc:picChg>
      </pc:sldChg>
      <pc:sldChg chg="add">
        <pc:chgData name="Javier Lopez-Marrero" userId="07de30a0-ba9b-4b4e-84a6-8be8f0d00415" providerId="ADAL" clId="{E4C3A63A-CD27-4917-B5B1-C3BBF9E600A3}" dt="2026-03-25T23:46:11.423" v="1721"/>
        <pc:sldMkLst>
          <pc:docMk/>
          <pc:sldMk cId="3926322087" sldId="403"/>
        </pc:sldMkLst>
      </pc:sldChg>
      <pc:sldChg chg="add">
        <pc:chgData name="Javier Lopez-Marrero" userId="07de30a0-ba9b-4b4e-84a6-8be8f0d00415" providerId="ADAL" clId="{E4C3A63A-CD27-4917-B5B1-C3BBF9E600A3}" dt="2026-03-25T23:46:24.113" v="1723"/>
        <pc:sldMkLst>
          <pc:docMk/>
          <pc:sldMk cId="183478164" sldId="404"/>
        </pc:sldMkLst>
      </pc:sldChg>
      <pc:sldChg chg="add">
        <pc:chgData name="Javier Lopez-Marrero" userId="07de30a0-ba9b-4b4e-84a6-8be8f0d00415" providerId="ADAL" clId="{E4C3A63A-CD27-4917-B5B1-C3BBF9E600A3}" dt="2026-03-25T23:46:34.018" v="1725"/>
        <pc:sldMkLst>
          <pc:docMk/>
          <pc:sldMk cId="4140730800" sldId="405"/>
        </pc:sldMkLst>
      </pc:sldChg>
      <pc:sldChg chg="add modTransition">
        <pc:chgData name="Javier Lopez-Marrero" userId="07de30a0-ba9b-4b4e-84a6-8be8f0d00415" providerId="ADAL" clId="{E4C3A63A-CD27-4917-B5B1-C3BBF9E600A3}" dt="2026-04-17T19:44:59.827" v="2577"/>
        <pc:sldMkLst>
          <pc:docMk/>
          <pc:sldMk cId="4247916443" sldId="406"/>
        </pc:sldMkLst>
      </pc:sldChg>
      <pc:sldChg chg="add modTransition">
        <pc:chgData name="Javier Lopez-Marrero" userId="07de30a0-ba9b-4b4e-84a6-8be8f0d00415" providerId="ADAL" clId="{E4C3A63A-CD27-4917-B5B1-C3BBF9E600A3}" dt="2026-04-17T19:44:59.827" v="2577"/>
        <pc:sldMkLst>
          <pc:docMk/>
          <pc:sldMk cId="60875746" sldId="407"/>
        </pc:sldMkLst>
      </pc:sldChg>
      <pc:sldChg chg="add modTransition">
        <pc:chgData name="Javier Lopez-Marrero" userId="07de30a0-ba9b-4b4e-84a6-8be8f0d00415" providerId="ADAL" clId="{E4C3A63A-CD27-4917-B5B1-C3BBF9E600A3}" dt="2026-04-17T19:44:59.827" v="2577"/>
        <pc:sldMkLst>
          <pc:docMk/>
          <pc:sldMk cId="3734700910" sldId="408"/>
        </pc:sldMkLst>
      </pc:sldChg>
      <pc:sldChg chg="add modTransition">
        <pc:chgData name="Javier Lopez-Marrero" userId="07de30a0-ba9b-4b4e-84a6-8be8f0d00415" providerId="ADAL" clId="{E4C3A63A-CD27-4917-B5B1-C3BBF9E600A3}" dt="2026-04-17T19:44:59.827" v="2577"/>
        <pc:sldMkLst>
          <pc:docMk/>
          <pc:sldMk cId="3805100242" sldId="409"/>
        </pc:sldMkLst>
      </pc:sldChg>
      <pc:sldChg chg="addSp delSp modSp add mod modTransition delAnim">
        <pc:chgData name="Javier Lopez-Marrero" userId="07de30a0-ba9b-4b4e-84a6-8be8f0d00415" providerId="ADAL" clId="{E4C3A63A-CD27-4917-B5B1-C3BBF9E600A3}" dt="2026-04-20T18:52:28.625" v="3407"/>
        <pc:sldMkLst>
          <pc:docMk/>
          <pc:sldMk cId="1423695376" sldId="410"/>
        </pc:sldMkLst>
        <pc:spChg chg="mod">
          <ac:chgData name="Javier Lopez-Marrero" userId="07de30a0-ba9b-4b4e-84a6-8be8f0d00415" providerId="ADAL" clId="{E4C3A63A-CD27-4917-B5B1-C3BBF9E600A3}" dt="2026-04-20T18:13:24.489" v="3399" actId="1076"/>
          <ac:spMkLst>
            <pc:docMk/>
            <pc:sldMk cId="1423695376" sldId="410"/>
            <ac:spMk id="2" creationId="{4C8069E5-E8CF-4761-57AA-C314A7649A12}"/>
          </ac:spMkLst>
        </pc:spChg>
        <pc:spChg chg="mod">
          <ac:chgData name="Javier Lopez-Marrero" userId="07de30a0-ba9b-4b4e-84a6-8be8f0d00415" providerId="ADAL" clId="{E4C3A63A-CD27-4917-B5B1-C3BBF9E600A3}" dt="2026-04-20T18:13:11.652" v="3396" actId="1076"/>
          <ac:spMkLst>
            <pc:docMk/>
            <pc:sldMk cId="1423695376" sldId="410"/>
            <ac:spMk id="7" creationId="{65002D52-F1B7-487D-51E9-B03A87B7088B}"/>
          </ac:spMkLst>
        </pc:spChg>
        <pc:graphicFrameChg chg="mod modGraphic">
          <ac:chgData name="Javier Lopez-Marrero" userId="07de30a0-ba9b-4b4e-84a6-8be8f0d00415" providerId="ADAL" clId="{E4C3A63A-CD27-4917-B5B1-C3BBF9E600A3}" dt="2026-04-20T18:13:18.886" v="3397" actId="1076"/>
          <ac:graphicFrameMkLst>
            <pc:docMk/>
            <pc:sldMk cId="1423695376" sldId="410"/>
            <ac:graphicFrameMk id="4" creationId="{163B6D19-BB48-65B9-D22F-AB870665031D}"/>
          </ac:graphicFrameMkLst>
        </pc:graphicFrameChg>
        <pc:graphicFrameChg chg="mod modGraphic">
          <ac:chgData name="Javier Lopez-Marrero" userId="07de30a0-ba9b-4b4e-84a6-8be8f0d00415" providerId="ADAL" clId="{E4C3A63A-CD27-4917-B5B1-C3BBF9E600A3}" dt="2026-04-20T18:21:34.523" v="3403" actId="13926"/>
          <ac:graphicFrameMkLst>
            <pc:docMk/>
            <pc:sldMk cId="1423695376" sldId="410"/>
            <ac:graphicFrameMk id="6" creationId="{3E789CC9-2ECA-8176-96F0-59B96F355005}"/>
          </ac:graphicFrameMkLst>
        </pc:graphicFrameChg>
        <pc:picChg chg="del">
          <ac:chgData name="Javier Lopez-Marrero" userId="07de30a0-ba9b-4b4e-84a6-8be8f0d00415" providerId="ADAL" clId="{E4C3A63A-CD27-4917-B5B1-C3BBF9E600A3}" dt="2026-04-20T18:49:24.767" v="3404" actId="478"/>
          <ac:picMkLst>
            <pc:docMk/>
            <pc:sldMk cId="1423695376" sldId="410"/>
            <ac:picMk id="3" creationId="{361BB998-623D-C627-B752-1529057ACCA9}"/>
          </ac:picMkLst>
        </pc:picChg>
        <pc:picChg chg="mod">
          <ac:chgData name="Javier Lopez-Marrero" userId="07de30a0-ba9b-4b4e-84a6-8be8f0d00415" providerId="ADAL" clId="{E4C3A63A-CD27-4917-B5B1-C3BBF9E600A3}" dt="2026-04-20T18:52:20.101" v="3406" actId="1076"/>
          <ac:picMkLst>
            <pc:docMk/>
            <pc:sldMk cId="1423695376" sldId="410"/>
            <ac:picMk id="8" creationId="{B875389D-24F3-AC1F-8A3A-850B54F3F69C}"/>
          </ac:picMkLst>
        </pc:picChg>
        <pc:picChg chg="add mod">
          <ac:chgData name="Javier Lopez-Marrero" userId="07de30a0-ba9b-4b4e-84a6-8be8f0d00415" providerId="ADAL" clId="{E4C3A63A-CD27-4917-B5B1-C3BBF9E600A3}" dt="2026-04-20T18:51:50.956" v="3405"/>
          <ac:picMkLst>
            <pc:docMk/>
            <pc:sldMk cId="1423695376" sldId="410"/>
            <ac:picMk id="9" creationId="{143623F5-7094-7585-2004-3C05ED7D76A3}"/>
          </ac:picMkLst>
        </pc:picChg>
        <pc:picChg chg="del">
          <ac:chgData name="Javier Lopez-Marrero" userId="07de30a0-ba9b-4b4e-84a6-8be8f0d00415" providerId="ADAL" clId="{E4C3A63A-CD27-4917-B5B1-C3BBF9E600A3}" dt="2026-04-20T18:14:04.142" v="3400" actId="478"/>
          <ac:picMkLst>
            <pc:docMk/>
            <pc:sldMk cId="1423695376" sldId="410"/>
            <ac:picMk id="51" creationId="{2DF0BEEE-17E2-46F0-089F-E1EB5F1897E8}"/>
          </ac:picMkLst>
        </pc:picChg>
      </pc:sldChg>
      <pc:sldMasterChg chg="delSldLayout">
        <pc:chgData name="Javier Lopez-Marrero" userId="07de30a0-ba9b-4b4e-84a6-8be8f0d00415" providerId="ADAL" clId="{E4C3A63A-CD27-4917-B5B1-C3BBF9E600A3}" dt="2026-04-14T18:40:26.887" v="2021" actId="47"/>
        <pc:sldMasterMkLst>
          <pc:docMk/>
          <pc:sldMasterMk cId="0" sldId="2147483676"/>
        </pc:sldMasterMkLst>
      </pc:sldMasterChg>
    </pc:docChg>
  </pc:docChgLst>
  <pc:docChgLst>
    <pc:chgData name="Javier Lopez-Marrero" userId="S::ja627952@ucf.edu::07de30a0-ba9b-4b4e-84a6-8be8f0d00415" providerId="AD" clId="Web-{3345731D-5F07-2FD4-027E-DBD6302EEACE}"/>
    <pc:docChg chg="modSld">
      <pc:chgData name="Javier Lopez-Marrero" userId="S::ja627952@ucf.edu::07de30a0-ba9b-4b4e-84a6-8be8f0d00415" providerId="AD" clId="Web-{3345731D-5F07-2FD4-027E-DBD6302EEACE}" dt="2026-04-11T15:01:58.951" v="35"/>
      <pc:docMkLst>
        <pc:docMk/>
      </pc:docMkLst>
      <pc:sldChg chg="addSp delSp modSp">
        <pc:chgData name="Javier Lopez-Marrero" userId="S::ja627952@ucf.edu::07de30a0-ba9b-4b4e-84a6-8be8f0d00415" providerId="AD" clId="Web-{3345731D-5F07-2FD4-027E-DBD6302EEACE}" dt="2026-04-11T15:01:58.951" v="35"/>
        <pc:sldMkLst>
          <pc:docMk/>
          <pc:sldMk cId="505339013" sldId="321"/>
        </pc:sldMkLst>
        <pc:spChg chg="mod">
          <ac:chgData name="Javier Lopez-Marrero" userId="S::ja627952@ucf.edu::07de30a0-ba9b-4b4e-84a6-8be8f0d00415" providerId="AD" clId="Web-{3345731D-5F07-2FD4-027E-DBD6302EEACE}" dt="2026-04-11T14:55:11.662" v="16" actId="1076"/>
          <ac:spMkLst>
            <pc:docMk/>
            <pc:sldMk cId="505339013" sldId="321"/>
            <ac:spMk id="2" creationId="{D666C8BB-3999-FEAD-7096-C5EEC1D1436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baseline="0">
                <a:solidFill>
                  <a:schemeClr val="tx2"/>
                </a:solidFill>
                <a:latin typeface="Anton" pitchFamily="2" charset="0"/>
                <a:ea typeface="+mn-ea"/>
                <a:cs typeface="+mn-cs"/>
              </a:defRPr>
            </a:pPr>
            <a:r>
              <a:rPr lang="en-US" sz="2800" b="0" err="1">
                <a:latin typeface="Anton" pitchFamily="2" charset="0"/>
              </a:rPr>
              <a:t>LTSpice</a:t>
            </a:r>
            <a:r>
              <a:rPr lang="en-US" sz="2800" b="0">
                <a:latin typeface="Anton" pitchFamily="2" charset="0"/>
              </a:rPr>
              <a:t> Simulation</a:t>
            </a:r>
          </a:p>
          <a:p>
            <a:pPr>
              <a:defRPr sz="2000" b="0">
                <a:latin typeface="Anton" pitchFamily="2" charset="0"/>
              </a:defRPr>
            </a:pPr>
            <a:r>
              <a:rPr lang="en-US" sz="1800" b="0">
                <a:latin typeface="Anton" pitchFamily="2" charset="0"/>
              </a:rPr>
              <a:t>Voltage vs.</a:t>
            </a:r>
            <a:r>
              <a:rPr lang="en-US" sz="1800" b="0" baseline="0">
                <a:latin typeface="Anton" pitchFamily="2" charset="0"/>
              </a:rPr>
              <a:t> Time Colored by Discharge Phase</a:t>
            </a:r>
            <a:endParaRPr lang="en-US" sz="1800" b="0">
              <a:latin typeface="Anton" pitchFamily="2" charset="0"/>
            </a:endParaRP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2"/>
              </a:solidFill>
              <a:latin typeface="Anton" pitchFamily="2" charset="0"/>
              <a:ea typeface="+mn-ea"/>
              <a:cs typeface="+mn-cs"/>
            </a:defRPr>
          </a:pPr>
          <a:endParaRPr lang="en-US"/>
        </a:p>
      </c:txPr>
    </c:title>
    <c:autoTitleDeleted val="0"/>
    <c:plotArea>
      <c:layout>
        <c:manualLayout>
          <c:layoutTarget val="inner"/>
          <c:xMode val="edge"/>
          <c:yMode val="edge"/>
          <c:x val="9.1659786926923337E-2"/>
          <c:y val="0.28060820075983295"/>
          <c:w val="0.88427426555930289"/>
          <c:h val="0.58437942731203019"/>
        </c:manualLayout>
      </c:layout>
      <c:scatterChart>
        <c:scatterStyle val="lineMarker"/>
        <c:varyColors val="0"/>
        <c:ser>
          <c:idx val="0"/>
          <c:order val="0"/>
          <c:tx>
            <c:strRef>
              <c:f>Formatting!$B$1</c:f>
              <c:strCache>
                <c:ptCount val="1"/>
                <c:pt idx="0">
                  <c:v>Phase 1</c:v>
                </c:pt>
              </c:strCache>
            </c:strRef>
          </c:tx>
          <c:spPr>
            <a:ln w="12700" cap="rnd">
              <a:solidFill>
                <a:srgbClr val="FF0000"/>
              </a:solidFill>
              <a:round/>
            </a:ln>
            <a:effectLst>
              <a:outerShdw blurRad="40000" dist="23000" dir="5400000" rotWithShape="0">
                <a:srgbClr val="000000">
                  <a:alpha val="35000"/>
                </a:srgbClr>
              </a:outerShdw>
            </a:effectLst>
          </c:spPr>
          <c:marker>
            <c:symbol val="none"/>
          </c:marker>
          <c:xVal>
            <c:numRef>
              <c:f>Formatting!$A$2:$A$140</c:f>
              <c:numCache>
                <c:formatCode>General</c:formatCode>
                <c:ptCount val="139"/>
                <c:pt idx="0" formatCode="0.00">
                  <c:v>0</c:v>
                </c:pt>
                <c:pt idx="1">
                  <c:v>9.9999997171806854E-10</c:v>
                </c:pt>
                <c:pt idx="2">
                  <c:v>1.9999999434361371E-9</c:v>
                </c:pt>
                <c:pt idx="3">
                  <c:v>1.000000001714286</c:v>
                </c:pt>
                <c:pt idx="4">
                  <c:v>2.0000000014285719</c:v>
                </c:pt>
                <c:pt idx="5">
                  <c:v>3.0000000011428578</c:v>
                </c:pt>
                <c:pt idx="6">
                  <c:v>4.0000000008571437</c:v>
                </c:pt>
                <c:pt idx="7">
                  <c:v>5.00000000057143</c:v>
                </c:pt>
                <c:pt idx="8">
                  <c:v>6.0000000002857163</c:v>
                </c:pt>
                <c:pt idx="9">
                  <c:v>7</c:v>
                </c:pt>
                <c:pt idx="10">
                  <c:v>7.0000000003333334</c:v>
                </c:pt>
                <c:pt idx="11">
                  <c:v>7.0000000010000001</c:v>
                </c:pt>
                <c:pt idx="12">
                  <c:v>7.0000000023333344</c:v>
                </c:pt>
                <c:pt idx="13">
                  <c:v>7.4835118580476196</c:v>
                </c:pt>
                <c:pt idx="14">
                  <c:v>7.9670237137619058</c:v>
                </c:pt>
                <c:pt idx="15">
                  <c:v>8.450535569476191</c:v>
                </c:pt>
                <c:pt idx="16">
                  <c:v>8.934047425190478</c:v>
                </c:pt>
                <c:pt idx="17">
                  <c:v>9.4175592809047632</c:v>
                </c:pt>
                <c:pt idx="18">
                  <c:v>9.9010711366190485</c:v>
                </c:pt>
                <c:pt idx="19">
                  <c:v>10.38458299233333</c:v>
                </c:pt>
                <c:pt idx="20">
                  <c:v>11</c:v>
                </c:pt>
                <c:pt idx="21">
                  <c:v>11.00000000033333</c:v>
                </c:pt>
                <c:pt idx="22">
                  <c:v>11.000000001</c:v>
                </c:pt>
                <c:pt idx="23">
                  <c:v>11.00000000233333</c:v>
                </c:pt>
                <c:pt idx="24">
                  <c:v>11.17798730447619</c:v>
                </c:pt>
                <c:pt idx="25">
                  <c:v>11.35597460661905</c:v>
                </c:pt>
                <c:pt idx="26">
                  <c:v>11.533961908761899</c:v>
                </c:pt>
                <c:pt idx="27">
                  <c:v>11.711949210904759</c:v>
                </c:pt>
                <c:pt idx="28">
                  <c:v>11.889936513047619</c:v>
                </c:pt>
                <c:pt idx="29">
                  <c:v>12.067923815190481</c:v>
                </c:pt>
                <c:pt idx="30">
                  <c:v>12.24591111733333</c:v>
                </c:pt>
                <c:pt idx="31">
                  <c:v>12.42169236733333</c:v>
                </c:pt>
                <c:pt idx="32">
                  <c:v>12.59747361733333</c:v>
                </c:pt>
                <c:pt idx="33">
                  <c:v>12.77325486733333</c:v>
                </c:pt>
                <c:pt idx="34">
                  <c:v>12.94903611733333</c:v>
                </c:pt>
                <c:pt idx="35">
                  <c:v>13.12481736733333</c:v>
                </c:pt>
                <c:pt idx="36">
                  <c:v>13.30059861733333</c:v>
                </c:pt>
                <c:pt idx="37">
                  <c:v>13.47637986733333</c:v>
                </c:pt>
                <c:pt idx="38">
                  <c:v>13.65216111733333</c:v>
                </c:pt>
                <c:pt idx="39">
                  <c:v>13.82794236733333</c:v>
                </c:pt>
                <c:pt idx="40">
                  <c:v>14.00372361733333</c:v>
                </c:pt>
                <c:pt idx="41">
                  <c:v>14.17950486733333</c:v>
                </c:pt>
                <c:pt idx="42">
                  <c:v>14.35528611733333</c:v>
                </c:pt>
                <c:pt idx="43">
                  <c:v>14.53106736733333</c:v>
                </c:pt>
                <c:pt idx="44">
                  <c:v>14.70684861733333</c:v>
                </c:pt>
                <c:pt idx="45">
                  <c:v>14.88262986733333</c:v>
                </c:pt>
                <c:pt idx="46">
                  <c:v>15.05841111733333</c:v>
                </c:pt>
                <c:pt idx="47">
                  <c:v>15.23419236733333</c:v>
                </c:pt>
                <c:pt idx="48">
                  <c:v>15.40997361733333</c:v>
                </c:pt>
                <c:pt idx="49">
                  <c:v>15.58575486733333</c:v>
                </c:pt>
                <c:pt idx="50">
                  <c:v>15.76153611733333</c:v>
                </c:pt>
                <c:pt idx="51">
                  <c:v>15.93731736733333</c:v>
                </c:pt>
                <c:pt idx="52">
                  <c:v>16.113098617333339</c:v>
                </c:pt>
                <c:pt idx="53">
                  <c:v>16.288879867333339</c:v>
                </c:pt>
                <c:pt idx="54">
                  <c:v>16.464661117333339</c:v>
                </c:pt>
                <c:pt idx="55">
                  <c:v>16.640442367333339</c:v>
                </c:pt>
                <c:pt idx="56">
                  <c:v>16.816223617333339</c:v>
                </c:pt>
                <c:pt idx="57">
                  <c:v>16.992004867333339</c:v>
                </c:pt>
                <c:pt idx="58">
                  <c:v>17.167786117333339</c:v>
                </c:pt>
                <c:pt idx="59">
                  <c:v>17.343567367333339</c:v>
                </c:pt>
                <c:pt idx="60">
                  <c:v>17.519348617333339</c:v>
                </c:pt>
                <c:pt idx="61">
                  <c:v>17.695129867333339</c:v>
                </c:pt>
                <c:pt idx="62">
                  <c:v>17.870911117333339</c:v>
                </c:pt>
                <c:pt idx="63">
                  <c:v>18.046692367333339</c:v>
                </c:pt>
                <c:pt idx="64">
                  <c:v>18.222473617333339</c:v>
                </c:pt>
                <c:pt idx="65">
                  <c:v>18.398254867333339</c:v>
                </c:pt>
                <c:pt idx="66">
                  <c:v>18.574036117333339</c:v>
                </c:pt>
                <c:pt idx="67">
                  <c:v>18.749817367333339</c:v>
                </c:pt>
                <c:pt idx="68">
                  <c:v>18.925598617333339</c:v>
                </c:pt>
                <c:pt idx="69">
                  <c:v>19.101379867333339</c:v>
                </c:pt>
                <c:pt idx="70">
                  <c:v>19.277161117333339</c:v>
                </c:pt>
                <c:pt idx="71">
                  <c:v>19.452942367333339</c:v>
                </c:pt>
                <c:pt idx="72">
                  <c:v>19.628723617333339</c:v>
                </c:pt>
                <c:pt idx="73">
                  <c:v>19.804504867333339</c:v>
                </c:pt>
                <c:pt idx="74">
                  <c:v>19.980286117333339</c:v>
                </c:pt>
                <c:pt idx="75">
                  <c:v>20.156067367333339</c:v>
                </c:pt>
                <c:pt idx="76">
                  <c:v>20.331848617333339</c:v>
                </c:pt>
                <c:pt idx="77">
                  <c:v>20.507629867333339</c:v>
                </c:pt>
                <c:pt idx="78">
                  <c:v>20.683411117333339</c:v>
                </c:pt>
                <c:pt idx="79">
                  <c:v>20.859192367333339</c:v>
                </c:pt>
                <c:pt idx="80">
                  <c:v>21.034973617333339</c:v>
                </c:pt>
                <c:pt idx="81">
                  <c:v>21.210754867333339</c:v>
                </c:pt>
                <c:pt idx="82">
                  <c:v>21.386536117333339</c:v>
                </c:pt>
                <c:pt idx="83">
                  <c:v>21.562317367333339</c:v>
                </c:pt>
                <c:pt idx="84">
                  <c:v>21.738098617333339</c:v>
                </c:pt>
                <c:pt idx="85">
                  <c:v>21.913879867333339</c:v>
                </c:pt>
                <c:pt idx="86">
                  <c:v>22.089661117333339</c:v>
                </c:pt>
                <c:pt idx="87">
                  <c:v>22.265442367333339</c:v>
                </c:pt>
                <c:pt idx="88">
                  <c:v>22.441223617333339</c:v>
                </c:pt>
                <c:pt idx="89">
                  <c:v>22.617004867333339</c:v>
                </c:pt>
                <c:pt idx="90">
                  <c:v>22.792786117333339</c:v>
                </c:pt>
                <c:pt idx="91">
                  <c:v>22.968567367333339</c:v>
                </c:pt>
                <c:pt idx="92">
                  <c:v>23.144348617333339</c:v>
                </c:pt>
                <c:pt idx="93">
                  <c:v>23.320129867333339</c:v>
                </c:pt>
                <c:pt idx="94">
                  <c:v>23.495911117333339</c:v>
                </c:pt>
                <c:pt idx="95">
                  <c:v>23.671692367333339</c:v>
                </c:pt>
                <c:pt idx="96">
                  <c:v>23.847473617333339</c:v>
                </c:pt>
                <c:pt idx="97">
                  <c:v>24.023254867333339</c:v>
                </c:pt>
                <c:pt idx="98">
                  <c:v>24.199036117333339</c:v>
                </c:pt>
                <c:pt idx="99">
                  <c:v>24.374817367333339</c:v>
                </c:pt>
                <c:pt idx="100">
                  <c:v>24.550598617333339</c:v>
                </c:pt>
                <c:pt idx="101">
                  <c:v>24.726379867333339</c:v>
                </c:pt>
                <c:pt idx="102">
                  <c:v>24.902161117333339</c:v>
                </c:pt>
                <c:pt idx="103">
                  <c:v>25.077942367333339</c:v>
                </c:pt>
                <c:pt idx="104">
                  <c:v>25.253723617333339</c:v>
                </c:pt>
                <c:pt idx="105">
                  <c:v>25.429504867333339</c:v>
                </c:pt>
                <c:pt idx="106">
                  <c:v>25.605286117333339</c:v>
                </c:pt>
                <c:pt idx="107">
                  <c:v>25.781067367333339</c:v>
                </c:pt>
                <c:pt idx="108">
                  <c:v>25.956848617333339</c:v>
                </c:pt>
                <c:pt idx="109">
                  <c:v>26.132629867333339</c:v>
                </c:pt>
                <c:pt idx="110">
                  <c:v>26.308411117333339</c:v>
                </c:pt>
                <c:pt idx="111">
                  <c:v>26.484192367333339</c:v>
                </c:pt>
                <c:pt idx="112">
                  <c:v>26.659973617333339</c:v>
                </c:pt>
                <c:pt idx="113">
                  <c:v>26.835754867333339</c:v>
                </c:pt>
                <c:pt idx="114">
                  <c:v>27.011536117333339</c:v>
                </c:pt>
                <c:pt idx="115">
                  <c:v>27.10779727804762</c:v>
                </c:pt>
                <c:pt idx="116">
                  <c:v>27.204058438761908</c:v>
                </c:pt>
                <c:pt idx="117">
                  <c:v>27.30031959947619</c:v>
                </c:pt>
                <c:pt idx="118">
                  <c:v>27.396580760190481</c:v>
                </c:pt>
                <c:pt idx="119">
                  <c:v>27.492841920904759</c:v>
                </c:pt>
                <c:pt idx="120">
                  <c:v>27.589103081619051</c:v>
                </c:pt>
                <c:pt idx="121">
                  <c:v>27.685364242333339</c:v>
                </c:pt>
                <c:pt idx="122">
                  <c:v>27.714661117333339</c:v>
                </c:pt>
                <c:pt idx="123">
                  <c:v>27.890442367333339</c:v>
                </c:pt>
                <c:pt idx="124">
                  <c:v>28.066223617333339</c:v>
                </c:pt>
                <c:pt idx="125">
                  <c:v>28.242004867333339</c:v>
                </c:pt>
                <c:pt idx="126">
                  <c:v>28.417786117333339</c:v>
                </c:pt>
                <c:pt idx="127">
                  <c:v>28.593567367333339</c:v>
                </c:pt>
                <c:pt idx="128">
                  <c:v>28.769348617333339</c:v>
                </c:pt>
                <c:pt idx="129">
                  <c:v>28.945129867333339</c:v>
                </c:pt>
                <c:pt idx="130">
                  <c:v>29.091614242333339</c:v>
                </c:pt>
                <c:pt idx="131">
                  <c:v>29.238098617333339</c:v>
                </c:pt>
                <c:pt idx="132">
                  <c:v>29.384582992333339</c:v>
                </c:pt>
                <c:pt idx="133">
                  <c:v>29.531067367333339</c:v>
                </c:pt>
                <c:pt idx="134">
                  <c:v>29.677551742333339</c:v>
                </c:pt>
                <c:pt idx="135">
                  <c:v>29.824036117333339</c:v>
                </c:pt>
                <c:pt idx="136">
                  <c:v>29.970520492333339</c:v>
                </c:pt>
                <c:pt idx="137">
                  <c:v>29.999817367333339</c:v>
                </c:pt>
                <c:pt idx="138">
                  <c:v>30</c:v>
                </c:pt>
              </c:numCache>
            </c:numRef>
          </c:xVal>
          <c:yVal>
            <c:numRef>
              <c:f>Formatting!$B$2:$B$140</c:f>
              <c:numCache>
                <c:formatCode>General</c:formatCode>
                <c:ptCount val="139"/>
                <c:pt idx="0">
                  <c:v>1200</c:v>
                </c:pt>
                <c:pt idx="1">
                  <c:v>1200</c:v>
                </c:pt>
                <c:pt idx="2">
                  <c:v>1200</c:v>
                </c:pt>
                <c:pt idx="3">
                  <c:v>1130.01</c:v>
                </c:pt>
                <c:pt idx="4">
                  <c:v>1063.5989999999999</c:v>
                </c:pt>
                <c:pt idx="5">
                  <c:v>1000.766</c:v>
                </c:pt>
                <c:pt idx="6">
                  <c:v>941.51089999999999</c:v>
                </c:pt>
                <c:pt idx="7">
                  <c:v>885.83489999999995</c:v>
                </c:pt>
                <c:pt idx="8">
                  <c:v>833.73720000000003</c:v>
                </c:pt>
                <c:pt idx="9">
                  <c:v>785.21810000000005</c:v>
                </c:pt>
                <c:pt idx="10">
                  <c:v>785.21810000000005</c:v>
                </c:pt>
                <c:pt idx="11">
                  <c:v>785.21810000000005</c:v>
                </c:pt>
                <c:pt idx="12">
                  <c:v>785.21810000000005</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numCache>
            </c:numRef>
          </c:yVal>
          <c:smooth val="1"/>
          <c:extLst>
            <c:ext xmlns:c16="http://schemas.microsoft.com/office/drawing/2014/chart" uri="{C3380CC4-5D6E-409C-BE32-E72D297353CC}">
              <c16:uniqueId val="{00000000-65F2-437F-B707-305221054AD9}"/>
            </c:ext>
          </c:extLst>
        </c:ser>
        <c:ser>
          <c:idx val="1"/>
          <c:order val="1"/>
          <c:tx>
            <c:strRef>
              <c:f>Formatting!$C$1</c:f>
              <c:strCache>
                <c:ptCount val="1"/>
                <c:pt idx="0">
                  <c:v>Phase 2 @ 800V</c:v>
                </c:pt>
              </c:strCache>
            </c:strRef>
          </c:tx>
          <c:spPr>
            <a:ln w="12700" cap="rnd">
              <a:solidFill>
                <a:srgbClr val="FFC000"/>
              </a:solidFill>
              <a:round/>
            </a:ln>
            <a:effectLst>
              <a:outerShdw blurRad="40000" dist="23000" dir="5400000" rotWithShape="0">
                <a:srgbClr val="000000">
                  <a:alpha val="35000"/>
                </a:srgbClr>
              </a:outerShdw>
            </a:effectLst>
          </c:spPr>
          <c:marker>
            <c:symbol val="none"/>
          </c:marker>
          <c:xVal>
            <c:numRef>
              <c:f>Formatting!$A$2:$A$140</c:f>
              <c:numCache>
                <c:formatCode>General</c:formatCode>
                <c:ptCount val="139"/>
                <c:pt idx="0" formatCode="0.00">
                  <c:v>0</c:v>
                </c:pt>
                <c:pt idx="1">
                  <c:v>9.9999997171806854E-10</c:v>
                </c:pt>
                <c:pt idx="2">
                  <c:v>1.9999999434361371E-9</c:v>
                </c:pt>
                <c:pt idx="3">
                  <c:v>1.000000001714286</c:v>
                </c:pt>
                <c:pt idx="4">
                  <c:v>2.0000000014285719</c:v>
                </c:pt>
                <c:pt idx="5">
                  <c:v>3.0000000011428578</c:v>
                </c:pt>
                <c:pt idx="6">
                  <c:v>4.0000000008571437</c:v>
                </c:pt>
                <c:pt idx="7">
                  <c:v>5.00000000057143</c:v>
                </c:pt>
                <c:pt idx="8">
                  <c:v>6.0000000002857163</c:v>
                </c:pt>
                <c:pt idx="9">
                  <c:v>7</c:v>
                </c:pt>
                <c:pt idx="10">
                  <c:v>7.0000000003333334</c:v>
                </c:pt>
                <c:pt idx="11">
                  <c:v>7.0000000010000001</c:v>
                </c:pt>
                <c:pt idx="12">
                  <c:v>7.0000000023333344</c:v>
                </c:pt>
                <c:pt idx="13">
                  <c:v>7.4835118580476196</c:v>
                </c:pt>
                <c:pt idx="14">
                  <c:v>7.9670237137619058</c:v>
                </c:pt>
                <c:pt idx="15">
                  <c:v>8.450535569476191</c:v>
                </c:pt>
                <c:pt idx="16">
                  <c:v>8.934047425190478</c:v>
                </c:pt>
                <c:pt idx="17">
                  <c:v>9.4175592809047632</c:v>
                </c:pt>
                <c:pt idx="18">
                  <c:v>9.9010711366190485</c:v>
                </c:pt>
                <c:pt idx="19">
                  <c:v>10.38458299233333</c:v>
                </c:pt>
                <c:pt idx="20">
                  <c:v>11</c:v>
                </c:pt>
                <c:pt idx="21">
                  <c:v>11.00000000033333</c:v>
                </c:pt>
                <c:pt idx="22">
                  <c:v>11.000000001</c:v>
                </c:pt>
                <c:pt idx="23">
                  <c:v>11.00000000233333</c:v>
                </c:pt>
                <c:pt idx="24">
                  <c:v>11.17798730447619</c:v>
                </c:pt>
                <c:pt idx="25">
                  <c:v>11.35597460661905</c:v>
                </c:pt>
                <c:pt idx="26">
                  <c:v>11.533961908761899</c:v>
                </c:pt>
                <c:pt idx="27">
                  <c:v>11.711949210904759</c:v>
                </c:pt>
                <c:pt idx="28">
                  <c:v>11.889936513047619</c:v>
                </c:pt>
                <c:pt idx="29">
                  <c:v>12.067923815190481</c:v>
                </c:pt>
                <c:pt idx="30">
                  <c:v>12.24591111733333</c:v>
                </c:pt>
                <c:pt idx="31">
                  <c:v>12.42169236733333</c:v>
                </c:pt>
                <c:pt idx="32">
                  <c:v>12.59747361733333</c:v>
                </c:pt>
                <c:pt idx="33">
                  <c:v>12.77325486733333</c:v>
                </c:pt>
                <c:pt idx="34">
                  <c:v>12.94903611733333</c:v>
                </c:pt>
                <c:pt idx="35">
                  <c:v>13.12481736733333</c:v>
                </c:pt>
                <c:pt idx="36">
                  <c:v>13.30059861733333</c:v>
                </c:pt>
                <c:pt idx="37">
                  <c:v>13.47637986733333</c:v>
                </c:pt>
                <c:pt idx="38">
                  <c:v>13.65216111733333</c:v>
                </c:pt>
                <c:pt idx="39">
                  <c:v>13.82794236733333</c:v>
                </c:pt>
                <c:pt idx="40">
                  <c:v>14.00372361733333</c:v>
                </c:pt>
                <c:pt idx="41">
                  <c:v>14.17950486733333</c:v>
                </c:pt>
                <c:pt idx="42">
                  <c:v>14.35528611733333</c:v>
                </c:pt>
                <c:pt idx="43">
                  <c:v>14.53106736733333</c:v>
                </c:pt>
                <c:pt idx="44">
                  <c:v>14.70684861733333</c:v>
                </c:pt>
                <c:pt idx="45">
                  <c:v>14.88262986733333</c:v>
                </c:pt>
                <c:pt idx="46">
                  <c:v>15.05841111733333</c:v>
                </c:pt>
                <c:pt idx="47">
                  <c:v>15.23419236733333</c:v>
                </c:pt>
                <c:pt idx="48">
                  <c:v>15.40997361733333</c:v>
                </c:pt>
                <c:pt idx="49">
                  <c:v>15.58575486733333</c:v>
                </c:pt>
                <c:pt idx="50">
                  <c:v>15.76153611733333</c:v>
                </c:pt>
                <c:pt idx="51">
                  <c:v>15.93731736733333</c:v>
                </c:pt>
                <c:pt idx="52">
                  <c:v>16.113098617333339</c:v>
                </c:pt>
                <c:pt idx="53">
                  <c:v>16.288879867333339</c:v>
                </c:pt>
                <c:pt idx="54">
                  <c:v>16.464661117333339</c:v>
                </c:pt>
                <c:pt idx="55">
                  <c:v>16.640442367333339</c:v>
                </c:pt>
                <c:pt idx="56">
                  <c:v>16.816223617333339</c:v>
                </c:pt>
                <c:pt idx="57">
                  <c:v>16.992004867333339</c:v>
                </c:pt>
                <c:pt idx="58">
                  <c:v>17.167786117333339</c:v>
                </c:pt>
                <c:pt idx="59">
                  <c:v>17.343567367333339</c:v>
                </c:pt>
                <c:pt idx="60">
                  <c:v>17.519348617333339</c:v>
                </c:pt>
                <c:pt idx="61">
                  <c:v>17.695129867333339</c:v>
                </c:pt>
                <c:pt idx="62">
                  <c:v>17.870911117333339</c:v>
                </c:pt>
                <c:pt idx="63">
                  <c:v>18.046692367333339</c:v>
                </c:pt>
                <c:pt idx="64">
                  <c:v>18.222473617333339</c:v>
                </c:pt>
                <c:pt idx="65">
                  <c:v>18.398254867333339</c:v>
                </c:pt>
                <c:pt idx="66">
                  <c:v>18.574036117333339</c:v>
                </c:pt>
                <c:pt idx="67">
                  <c:v>18.749817367333339</c:v>
                </c:pt>
                <c:pt idx="68">
                  <c:v>18.925598617333339</c:v>
                </c:pt>
                <c:pt idx="69">
                  <c:v>19.101379867333339</c:v>
                </c:pt>
                <c:pt idx="70">
                  <c:v>19.277161117333339</c:v>
                </c:pt>
                <c:pt idx="71">
                  <c:v>19.452942367333339</c:v>
                </c:pt>
                <c:pt idx="72">
                  <c:v>19.628723617333339</c:v>
                </c:pt>
                <c:pt idx="73">
                  <c:v>19.804504867333339</c:v>
                </c:pt>
                <c:pt idx="74">
                  <c:v>19.980286117333339</c:v>
                </c:pt>
                <c:pt idx="75">
                  <c:v>20.156067367333339</c:v>
                </c:pt>
                <c:pt idx="76">
                  <c:v>20.331848617333339</c:v>
                </c:pt>
                <c:pt idx="77">
                  <c:v>20.507629867333339</c:v>
                </c:pt>
                <c:pt idx="78">
                  <c:v>20.683411117333339</c:v>
                </c:pt>
                <c:pt idx="79">
                  <c:v>20.859192367333339</c:v>
                </c:pt>
                <c:pt idx="80">
                  <c:v>21.034973617333339</c:v>
                </c:pt>
                <c:pt idx="81">
                  <c:v>21.210754867333339</c:v>
                </c:pt>
                <c:pt idx="82">
                  <c:v>21.386536117333339</c:v>
                </c:pt>
                <c:pt idx="83">
                  <c:v>21.562317367333339</c:v>
                </c:pt>
                <c:pt idx="84">
                  <c:v>21.738098617333339</c:v>
                </c:pt>
                <c:pt idx="85">
                  <c:v>21.913879867333339</c:v>
                </c:pt>
                <c:pt idx="86">
                  <c:v>22.089661117333339</c:v>
                </c:pt>
                <c:pt idx="87">
                  <c:v>22.265442367333339</c:v>
                </c:pt>
                <c:pt idx="88">
                  <c:v>22.441223617333339</c:v>
                </c:pt>
                <c:pt idx="89">
                  <c:v>22.617004867333339</c:v>
                </c:pt>
                <c:pt idx="90">
                  <c:v>22.792786117333339</c:v>
                </c:pt>
                <c:pt idx="91">
                  <c:v>22.968567367333339</c:v>
                </c:pt>
                <c:pt idx="92">
                  <c:v>23.144348617333339</c:v>
                </c:pt>
                <c:pt idx="93">
                  <c:v>23.320129867333339</c:v>
                </c:pt>
                <c:pt idx="94">
                  <c:v>23.495911117333339</c:v>
                </c:pt>
                <c:pt idx="95">
                  <c:v>23.671692367333339</c:v>
                </c:pt>
                <c:pt idx="96">
                  <c:v>23.847473617333339</c:v>
                </c:pt>
                <c:pt idx="97">
                  <c:v>24.023254867333339</c:v>
                </c:pt>
                <c:pt idx="98">
                  <c:v>24.199036117333339</c:v>
                </c:pt>
                <c:pt idx="99">
                  <c:v>24.374817367333339</c:v>
                </c:pt>
                <c:pt idx="100">
                  <c:v>24.550598617333339</c:v>
                </c:pt>
                <c:pt idx="101">
                  <c:v>24.726379867333339</c:v>
                </c:pt>
                <c:pt idx="102">
                  <c:v>24.902161117333339</c:v>
                </c:pt>
                <c:pt idx="103">
                  <c:v>25.077942367333339</c:v>
                </c:pt>
                <c:pt idx="104">
                  <c:v>25.253723617333339</c:v>
                </c:pt>
                <c:pt idx="105">
                  <c:v>25.429504867333339</c:v>
                </c:pt>
                <c:pt idx="106">
                  <c:v>25.605286117333339</c:v>
                </c:pt>
                <c:pt idx="107">
                  <c:v>25.781067367333339</c:v>
                </c:pt>
                <c:pt idx="108">
                  <c:v>25.956848617333339</c:v>
                </c:pt>
                <c:pt idx="109">
                  <c:v>26.132629867333339</c:v>
                </c:pt>
                <c:pt idx="110">
                  <c:v>26.308411117333339</c:v>
                </c:pt>
                <c:pt idx="111">
                  <c:v>26.484192367333339</c:v>
                </c:pt>
                <c:pt idx="112">
                  <c:v>26.659973617333339</c:v>
                </c:pt>
                <c:pt idx="113">
                  <c:v>26.835754867333339</c:v>
                </c:pt>
                <c:pt idx="114">
                  <c:v>27.011536117333339</c:v>
                </c:pt>
                <c:pt idx="115">
                  <c:v>27.10779727804762</c:v>
                </c:pt>
                <c:pt idx="116">
                  <c:v>27.204058438761908</c:v>
                </c:pt>
                <c:pt idx="117">
                  <c:v>27.30031959947619</c:v>
                </c:pt>
                <c:pt idx="118">
                  <c:v>27.396580760190481</c:v>
                </c:pt>
                <c:pt idx="119">
                  <c:v>27.492841920904759</c:v>
                </c:pt>
                <c:pt idx="120">
                  <c:v>27.589103081619051</c:v>
                </c:pt>
                <c:pt idx="121">
                  <c:v>27.685364242333339</c:v>
                </c:pt>
                <c:pt idx="122">
                  <c:v>27.714661117333339</c:v>
                </c:pt>
                <c:pt idx="123">
                  <c:v>27.890442367333339</c:v>
                </c:pt>
                <c:pt idx="124">
                  <c:v>28.066223617333339</c:v>
                </c:pt>
                <c:pt idx="125">
                  <c:v>28.242004867333339</c:v>
                </c:pt>
                <c:pt idx="126">
                  <c:v>28.417786117333339</c:v>
                </c:pt>
                <c:pt idx="127">
                  <c:v>28.593567367333339</c:v>
                </c:pt>
                <c:pt idx="128">
                  <c:v>28.769348617333339</c:v>
                </c:pt>
                <c:pt idx="129">
                  <c:v>28.945129867333339</c:v>
                </c:pt>
                <c:pt idx="130">
                  <c:v>29.091614242333339</c:v>
                </c:pt>
                <c:pt idx="131">
                  <c:v>29.238098617333339</c:v>
                </c:pt>
                <c:pt idx="132">
                  <c:v>29.384582992333339</c:v>
                </c:pt>
                <c:pt idx="133">
                  <c:v>29.531067367333339</c:v>
                </c:pt>
                <c:pt idx="134">
                  <c:v>29.677551742333339</c:v>
                </c:pt>
                <c:pt idx="135">
                  <c:v>29.824036117333339</c:v>
                </c:pt>
                <c:pt idx="136">
                  <c:v>29.970520492333339</c:v>
                </c:pt>
                <c:pt idx="137">
                  <c:v>29.999817367333339</c:v>
                </c:pt>
                <c:pt idx="138">
                  <c:v>30</c:v>
                </c:pt>
              </c:numCache>
            </c:numRef>
          </c:xVal>
          <c:yVal>
            <c:numRef>
              <c:f>Formatting!$C$2:$C$140</c:f>
              <c:numCache>
                <c:formatCode>General</c:formatCode>
                <c:ptCount val="139"/>
                <c:pt idx="0">
                  <c:v>#N/A</c:v>
                </c:pt>
                <c:pt idx="1">
                  <c:v>#N/A</c:v>
                </c:pt>
                <c:pt idx="2">
                  <c:v>#N/A</c:v>
                </c:pt>
                <c:pt idx="3">
                  <c:v>#N/A</c:v>
                </c:pt>
                <c:pt idx="4">
                  <c:v>#N/A</c:v>
                </c:pt>
                <c:pt idx="5">
                  <c:v>#N/A</c:v>
                </c:pt>
                <c:pt idx="6">
                  <c:v>#N/A</c:v>
                </c:pt>
                <c:pt idx="7">
                  <c:v>#N/A</c:v>
                </c:pt>
                <c:pt idx="8">
                  <c:v>#N/A</c:v>
                </c:pt>
                <c:pt idx="9">
                  <c:v>785.21810000000005</c:v>
                </c:pt>
                <c:pt idx="10">
                  <c:v>785.21810000000005</c:v>
                </c:pt>
                <c:pt idx="11">
                  <c:v>785.21810000000005</c:v>
                </c:pt>
                <c:pt idx="12">
                  <c:v>785.21810000000005</c:v>
                </c:pt>
                <c:pt idx="13">
                  <c:v>717.63639999999998</c:v>
                </c:pt>
                <c:pt idx="14">
                  <c:v>654.88279999999997</c:v>
                </c:pt>
                <c:pt idx="15">
                  <c:v>596.95719999999994</c:v>
                </c:pt>
                <c:pt idx="16">
                  <c:v>543.8596</c:v>
                </c:pt>
                <c:pt idx="17">
                  <c:v>495.59010000000001</c:v>
                </c:pt>
                <c:pt idx="18">
                  <c:v>452.14859999999999</c:v>
                </c:pt>
                <c:pt idx="19">
                  <c:v>413.5351</c:v>
                </c:pt>
                <c:pt idx="20">
                  <c:v>368.0213</c:v>
                </c:pt>
                <c:pt idx="21">
                  <c:v>368.0213</c:v>
                </c:pt>
                <c:pt idx="22">
                  <c:v>368.0213</c:v>
                </c:pt>
                <c:pt idx="23">
                  <c:v>368.0213</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numCache>
            </c:numRef>
          </c:yVal>
          <c:smooth val="1"/>
          <c:extLst>
            <c:ext xmlns:c16="http://schemas.microsoft.com/office/drawing/2014/chart" uri="{C3380CC4-5D6E-409C-BE32-E72D297353CC}">
              <c16:uniqueId val="{00000001-65F2-437F-B707-305221054AD9}"/>
            </c:ext>
          </c:extLst>
        </c:ser>
        <c:ser>
          <c:idx val="2"/>
          <c:order val="2"/>
          <c:tx>
            <c:strRef>
              <c:f>Formatting!$D$1</c:f>
              <c:strCache>
                <c:ptCount val="1"/>
                <c:pt idx="0">
                  <c:v>Phase 3 @ 375V</c:v>
                </c:pt>
              </c:strCache>
            </c:strRef>
          </c:tx>
          <c:spPr>
            <a:ln w="12700" cap="rnd">
              <a:solidFill>
                <a:srgbClr val="FFFF00"/>
              </a:solidFill>
              <a:round/>
            </a:ln>
            <a:effectLst>
              <a:outerShdw blurRad="40000" dist="23000" dir="5400000" rotWithShape="0">
                <a:srgbClr val="000000">
                  <a:alpha val="35000"/>
                </a:srgbClr>
              </a:outerShdw>
            </a:effectLst>
          </c:spPr>
          <c:marker>
            <c:symbol val="none"/>
          </c:marker>
          <c:xVal>
            <c:numRef>
              <c:f>Formatting!$A$2:$A$140</c:f>
              <c:numCache>
                <c:formatCode>General</c:formatCode>
                <c:ptCount val="139"/>
                <c:pt idx="0" formatCode="0.00">
                  <c:v>0</c:v>
                </c:pt>
                <c:pt idx="1">
                  <c:v>9.9999997171806854E-10</c:v>
                </c:pt>
                <c:pt idx="2">
                  <c:v>1.9999999434361371E-9</c:v>
                </c:pt>
                <c:pt idx="3">
                  <c:v>1.000000001714286</c:v>
                </c:pt>
                <c:pt idx="4">
                  <c:v>2.0000000014285719</c:v>
                </c:pt>
                <c:pt idx="5">
                  <c:v>3.0000000011428578</c:v>
                </c:pt>
                <c:pt idx="6">
                  <c:v>4.0000000008571437</c:v>
                </c:pt>
                <c:pt idx="7">
                  <c:v>5.00000000057143</c:v>
                </c:pt>
                <c:pt idx="8">
                  <c:v>6.0000000002857163</c:v>
                </c:pt>
                <c:pt idx="9">
                  <c:v>7</c:v>
                </c:pt>
                <c:pt idx="10">
                  <c:v>7.0000000003333334</c:v>
                </c:pt>
                <c:pt idx="11">
                  <c:v>7.0000000010000001</c:v>
                </c:pt>
                <c:pt idx="12">
                  <c:v>7.0000000023333344</c:v>
                </c:pt>
                <c:pt idx="13">
                  <c:v>7.4835118580476196</c:v>
                </c:pt>
                <c:pt idx="14">
                  <c:v>7.9670237137619058</c:v>
                </c:pt>
                <c:pt idx="15">
                  <c:v>8.450535569476191</c:v>
                </c:pt>
                <c:pt idx="16">
                  <c:v>8.934047425190478</c:v>
                </c:pt>
                <c:pt idx="17">
                  <c:v>9.4175592809047632</c:v>
                </c:pt>
                <c:pt idx="18">
                  <c:v>9.9010711366190485</c:v>
                </c:pt>
                <c:pt idx="19">
                  <c:v>10.38458299233333</c:v>
                </c:pt>
                <c:pt idx="20">
                  <c:v>11</c:v>
                </c:pt>
                <c:pt idx="21">
                  <c:v>11.00000000033333</c:v>
                </c:pt>
                <c:pt idx="22">
                  <c:v>11.000000001</c:v>
                </c:pt>
                <c:pt idx="23">
                  <c:v>11.00000000233333</c:v>
                </c:pt>
                <c:pt idx="24">
                  <c:v>11.17798730447619</c:v>
                </c:pt>
                <c:pt idx="25">
                  <c:v>11.35597460661905</c:v>
                </c:pt>
                <c:pt idx="26">
                  <c:v>11.533961908761899</c:v>
                </c:pt>
                <c:pt idx="27">
                  <c:v>11.711949210904759</c:v>
                </c:pt>
                <c:pt idx="28">
                  <c:v>11.889936513047619</c:v>
                </c:pt>
                <c:pt idx="29">
                  <c:v>12.067923815190481</c:v>
                </c:pt>
                <c:pt idx="30">
                  <c:v>12.24591111733333</c:v>
                </c:pt>
                <c:pt idx="31">
                  <c:v>12.42169236733333</c:v>
                </c:pt>
                <c:pt idx="32">
                  <c:v>12.59747361733333</c:v>
                </c:pt>
                <c:pt idx="33">
                  <c:v>12.77325486733333</c:v>
                </c:pt>
                <c:pt idx="34">
                  <c:v>12.94903611733333</c:v>
                </c:pt>
                <c:pt idx="35">
                  <c:v>13.12481736733333</c:v>
                </c:pt>
                <c:pt idx="36">
                  <c:v>13.30059861733333</c:v>
                </c:pt>
                <c:pt idx="37">
                  <c:v>13.47637986733333</c:v>
                </c:pt>
                <c:pt idx="38">
                  <c:v>13.65216111733333</c:v>
                </c:pt>
                <c:pt idx="39">
                  <c:v>13.82794236733333</c:v>
                </c:pt>
                <c:pt idx="40">
                  <c:v>14.00372361733333</c:v>
                </c:pt>
                <c:pt idx="41">
                  <c:v>14.17950486733333</c:v>
                </c:pt>
                <c:pt idx="42">
                  <c:v>14.35528611733333</c:v>
                </c:pt>
                <c:pt idx="43">
                  <c:v>14.53106736733333</c:v>
                </c:pt>
                <c:pt idx="44">
                  <c:v>14.70684861733333</c:v>
                </c:pt>
                <c:pt idx="45">
                  <c:v>14.88262986733333</c:v>
                </c:pt>
                <c:pt idx="46">
                  <c:v>15.05841111733333</c:v>
                </c:pt>
                <c:pt idx="47">
                  <c:v>15.23419236733333</c:v>
                </c:pt>
                <c:pt idx="48">
                  <c:v>15.40997361733333</c:v>
                </c:pt>
                <c:pt idx="49">
                  <c:v>15.58575486733333</c:v>
                </c:pt>
                <c:pt idx="50">
                  <c:v>15.76153611733333</c:v>
                </c:pt>
                <c:pt idx="51">
                  <c:v>15.93731736733333</c:v>
                </c:pt>
                <c:pt idx="52">
                  <c:v>16.113098617333339</c:v>
                </c:pt>
                <c:pt idx="53">
                  <c:v>16.288879867333339</c:v>
                </c:pt>
                <c:pt idx="54">
                  <c:v>16.464661117333339</c:v>
                </c:pt>
                <c:pt idx="55">
                  <c:v>16.640442367333339</c:v>
                </c:pt>
                <c:pt idx="56">
                  <c:v>16.816223617333339</c:v>
                </c:pt>
                <c:pt idx="57">
                  <c:v>16.992004867333339</c:v>
                </c:pt>
                <c:pt idx="58">
                  <c:v>17.167786117333339</c:v>
                </c:pt>
                <c:pt idx="59">
                  <c:v>17.343567367333339</c:v>
                </c:pt>
                <c:pt idx="60">
                  <c:v>17.519348617333339</c:v>
                </c:pt>
                <c:pt idx="61">
                  <c:v>17.695129867333339</c:v>
                </c:pt>
                <c:pt idx="62">
                  <c:v>17.870911117333339</c:v>
                </c:pt>
                <c:pt idx="63">
                  <c:v>18.046692367333339</c:v>
                </c:pt>
                <c:pt idx="64">
                  <c:v>18.222473617333339</c:v>
                </c:pt>
                <c:pt idx="65">
                  <c:v>18.398254867333339</c:v>
                </c:pt>
                <c:pt idx="66">
                  <c:v>18.574036117333339</c:v>
                </c:pt>
                <c:pt idx="67">
                  <c:v>18.749817367333339</c:v>
                </c:pt>
                <c:pt idx="68">
                  <c:v>18.925598617333339</c:v>
                </c:pt>
                <c:pt idx="69">
                  <c:v>19.101379867333339</c:v>
                </c:pt>
                <c:pt idx="70">
                  <c:v>19.277161117333339</c:v>
                </c:pt>
                <c:pt idx="71">
                  <c:v>19.452942367333339</c:v>
                </c:pt>
                <c:pt idx="72">
                  <c:v>19.628723617333339</c:v>
                </c:pt>
                <c:pt idx="73">
                  <c:v>19.804504867333339</c:v>
                </c:pt>
                <c:pt idx="74">
                  <c:v>19.980286117333339</c:v>
                </c:pt>
                <c:pt idx="75">
                  <c:v>20.156067367333339</c:v>
                </c:pt>
                <c:pt idx="76">
                  <c:v>20.331848617333339</c:v>
                </c:pt>
                <c:pt idx="77">
                  <c:v>20.507629867333339</c:v>
                </c:pt>
                <c:pt idx="78">
                  <c:v>20.683411117333339</c:v>
                </c:pt>
                <c:pt idx="79">
                  <c:v>20.859192367333339</c:v>
                </c:pt>
                <c:pt idx="80">
                  <c:v>21.034973617333339</c:v>
                </c:pt>
                <c:pt idx="81">
                  <c:v>21.210754867333339</c:v>
                </c:pt>
                <c:pt idx="82">
                  <c:v>21.386536117333339</c:v>
                </c:pt>
                <c:pt idx="83">
                  <c:v>21.562317367333339</c:v>
                </c:pt>
                <c:pt idx="84">
                  <c:v>21.738098617333339</c:v>
                </c:pt>
                <c:pt idx="85">
                  <c:v>21.913879867333339</c:v>
                </c:pt>
                <c:pt idx="86">
                  <c:v>22.089661117333339</c:v>
                </c:pt>
                <c:pt idx="87">
                  <c:v>22.265442367333339</c:v>
                </c:pt>
                <c:pt idx="88">
                  <c:v>22.441223617333339</c:v>
                </c:pt>
                <c:pt idx="89">
                  <c:v>22.617004867333339</c:v>
                </c:pt>
                <c:pt idx="90">
                  <c:v>22.792786117333339</c:v>
                </c:pt>
                <c:pt idx="91">
                  <c:v>22.968567367333339</c:v>
                </c:pt>
                <c:pt idx="92">
                  <c:v>23.144348617333339</c:v>
                </c:pt>
                <c:pt idx="93">
                  <c:v>23.320129867333339</c:v>
                </c:pt>
                <c:pt idx="94">
                  <c:v>23.495911117333339</c:v>
                </c:pt>
                <c:pt idx="95">
                  <c:v>23.671692367333339</c:v>
                </c:pt>
                <c:pt idx="96">
                  <c:v>23.847473617333339</c:v>
                </c:pt>
                <c:pt idx="97">
                  <c:v>24.023254867333339</c:v>
                </c:pt>
                <c:pt idx="98">
                  <c:v>24.199036117333339</c:v>
                </c:pt>
                <c:pt idx="99">
                  <c:v>24.374817367333339</c:v>
                </c:pt>
                <c:pt idx="100">
                  <c:v>24.550598617333339</c:v>
                </c:pt>
                <c:pt idx="101">
                  <c:v>24.726379867333339</c:v>
                </c:pt>
                <c:pt idx="102">
                  <c:v>24.902161117333339</c:v>
                </c:pt>
                <c:pt idx="103">
                  <c:v>25.077942367333339</c:v>
                </c:pt>
                <c:pt idx="104">
                  <c:v>25.253723617333339</c:v>
                </c:pt>
                <c:pt idx="105">
                  <c:v>25.429504867333339</c:v>
                </c:pt>
                <c:pt idx="106">
                  <c:v>25.605286117333339</c:v>
                </c:pt>
                <c:pt idx="107">
                  <c:v>25.781067367333339</c:v>
                </c:pt>
                <c:pt idx="108">
                  <c:v>25.956848617333339</c:v>
                </c:pt>
                <c:pt idx="109">
                  <c:v>26.132629867333339</c:v>
                </c:pt>
                <c:pt idx="110">
                  <c:v>26.308411117333339</c:v>
                </c:pt>
                <c:pt idx="111">
                  <c:v>26.484192367333339</c:v>
                </c:pt>
                <c:pt idx="112">
                  <c:v>26.659973617333339</c:v>
                </c:pt>
                <c:pt idx="113">
                  <c:v>26.835754867333339</c:v>
                </c:pt>
                <c:pt idx="114">
                  <c:v>27.011536117333339</c:v>
                </c:pt>
                <c:pt idx="115">
                  <c:v>27.10779727804762</c:v>
                </c:pt>
                <c:pt idx="116">
                  <c:v>27.204058438761908</c:v>
                </c:pt>
                <c:pt idx="117">
                  <c:v>27.30031959947619</c:v>
                </c:pt>
                <c:pt idx="118">
                  <c:v>27.396580760190481</c:v>
                </c:pt>
                <c:pt idx="119">
                  <c:v>27.492841920904759</c:v>
                </c:pt>
                <c:pt idx="120">
                  <c:v>27.589103081619051</c:v>
                </c:pt>
                <c:pt idx="121">
                  <c:v>27.685364242333339</c:v>
                </c:pt>
                <c:pt idx="122">
                  <c:v>27.714661117333339</c:v>
                </c:pt>
                <c:pt idx="123">
                  <c:v>27.890442367333339</c:v>
                </c:pt>
                <c:pt idx="124">
                  <c:v>28.066223617333339</c:v>
                </c:pt>
                <c:pt idx="125">
                  <c:v>28.242004867333339</c:v>
                </c:pt>
                <c:pt idx="126">
                  <c:v>28.417786117333339</c:v>
                </c:pt>
                <c:pt idx="127">
                  <c:v>28.593567367333339</c:v>
                </c:pt>
                <c:pt idx="128">
                  <c:v>28.769348617333339</c:v>
                </c:pt>
                <c:pt idx="129">
                  <c:v>28.945129867333339</c:v>
                </c:pt>
                <c:pt idx="130">
                  <c:v>29.091614242333339</c:v>
                </c:pt>
                <c:pt idx="131">
                  <c:v>29.238098617333339</c:v>
                </c:pt>
                <c:pt idx="132">
                  <c:v>29.384582992333339</c:v>
                </c:pt>
                <c:pt idx="133">
                  <c:v>29.531067367333339</c:v>
                </c:pt>
                <c:pt idx="134">
                  <c:v>29.677551742333339</c:v>
                </c:pt>
                <c:pt idx="135">
                  <c:v>29.824036117333339</c:v>
                </c:pt>
                <c:pt idx="136">
                  <c:v>29.970520492333339</c:v>
                </c:pt>
                <c:pt idx="137">
                  <c:v>29.999817367333339</c:v>
                </c:pt>
                <c:pt idx="138">
                  <c:v>30</c:v>
                </c:pt>
              </c:numCache>
            </c:numRef>
          </c:xVal>
          <c:yVal>
            <c:numRef>
              <c:f>Formatting!$D$2:$D$140</c:f>
              <c:numCache>
                <c:formatCode>General</c:formatCode>
                <c:ptCount val="13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368.0213</c:v>
                </c:pt>
                <c:pt idx="21">
                  <c:v>368.0213</c:v>
                </c:pt>
                <c:pt idx="22">
                  <c:v>368.0213</c:v>
                </c:pt>
                <c:pt idx="23">
                  <c:v>368.0213</c:v>
                </c:pt>
                <c:pt idx="24">
                  <c:v>336.54329999999999</c:v>
                </c:pt>
                <c:pt idx="25">
                  <c:v>307.30149999999998</c:v>
                </c:pt>
                <c:pt idx="26">
                  <c:v>280.29599999999999</c:v>
                </c:pt>
                <c:pt idx="27">
                  <c:v>255.52680000000001</c:v>
                </c:pt>
                <c:pt idx="28">
                  <c:v>232.99379999999999</c:v>
                </c:pt>
                <c:pt idx="29">
                  <c:v>212.697</c:v>
                </c:pt>
                <c:pt idx="30">
                  <c:v>194.63650000000001</c:v>
                </c:pt>
                <c:pt idx="31">
                  <c:v>178.17590000000001</c:v>
                </c:pt>
                <c:pt idx="32">
                  <c:v>162.8742</c:v>
                </c:pt>
                <c:pt idx="33">
                  <c:v>148.7313</c:v>
                </c:pt>
                <c:pt idx="34">
                  <c:v>135.74719999999999</c:v>
                </c:pt>
                <c:pt idx="35">
                  <c:v>123.922</c:v>
                </c:pt>
                <c:pt idx="36">
                  <c:v>113.2557</c:v>
                </c:pt>
                <c:pt idx="37">
                  <c:v>103.7482</c:v>
                </c:pt>
                <c:pt idx="38">
                  <c:v>94.974080000000001</c:v>
                </c:pt>
                <c:pt idx="39">
                  <c:v>86.817710000000005</c:v>
                </c:pt>
                <c:pt idx="40">
                  <c:v>79.279039999999995</c:v>
                </c:pt>
                <c:pt idx="41">
                  <c:v>72.358080000000001</c:v>
                </c:pt>
                <c:pt idx="42">
                  <c:v>66.054829999999995</c:v>
                </c:pt>
                <c:pt idx="43">
                  <c:v>60.369280000000003</c:v>
                </c:pt>
                <c:pt idx="44">
                  <c:v>55.301450000000003</c:v>
                </c:pt>
                <c:pt idx="45">
                  <c:v>50.624549999999999</c:v>
                </c:pt>
                <c:pt idx="46">
                  <c:v>46.276910000000001</c:v>
                </c:pt>
                <c:pt idx="47">
                  <c:v>42.258540000000004</c:v>
                </c:pt>
                <c:pt idx="48">
                  <c:v>38.569420000000001</c:v>
                </c:pt>
                <c:pt idx="49">
                  <c:v>35.209560000000003</c:v>
                </c:pt>
                <c:pt idx="50">
                  <c:v>32.17897</c:v>
                </c:pt>
                <c:pt idx="51">
                  <c:v>29.477630000000001</c:v>
                </c:pt>
                <c:pt idx="52">
                  <c:v>26.984680000000001</c:v>
                </c:pt>
                <c:pt idx="53">
                  <c:v>24.66724</c:v>
                </c:pt>
                <c:pt idx="54">
                  <c:v>22.525300000000001</c:v>
                </c:pt>
                <c:pt idx="55">
                  <c:v>20.558869999999999</c:v>
                </c:pt>
                <c:pt idx="56">
                  <c:v>18.767949999999999</c:v>
                </c:pt>
                <c:pt idx="57">
                  <c:v>17.152529999999999</c:v>
                </c:pt>
                <c:pt idx="58">
                  <c:v>15.712619999999999</c:v>
                </c:pt>
                <c:pt idx="59">
                  <c:v>14.383789999999999</c:v>
                </c:pt>
                <c:pt idx="60">
                  <c:v>13.14851</c:v>
                </c:pt>
                <c:pt idx="61">
                  <c:v>12.006779999999999</c:v>
                </c:pt>
                <c:pt idx="62">
                  <c:v>10.95861</c:v>
                </c:pt>
                <c:pt idx="63">
                  <c:v>10.00398</c:v>
                </c:pt>
                <c:pt idx="64">
                  <c:v>9.1429069999999992</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numCache>
            </c:numRef>
          </c:yVal>
          <c:smooth val="1"/>
          <c:extLst>
            <c:ext xmlns:c16="http://schemas.microsoft.com/office/drawing/2014/chart" uri="{C3380CC4-5D6E-409C-BE32-E72D297353CC}">
              <c16:uniqueId val="{00000002-65F2-437F-B707-305221054AD9}"/>
            </c:ext>
          </c:extLst>
        </c:ser>
        <c:ser>
          <c:idx val="3"/>
          <c:order val="3"/>
          <c:tx>
            <c:strRef>
              <c:f>Formatting!$E$1</c:f>
              <c:strCache>
                <c:ptCount val="1"/>
                <c:pt idx="0">
                  <c:v>Safe @ 10V</c:v>
                </c:pt>
              </c:strCache>
            </c:strRef>
          </c:tx>
          <c:spPr>
            <a:ln w="9525" cap="rnd">
              <a:solidFill>
                <a:srgbClr val="00B050"/>
              </a:solidFill>
              <a:round/>
            </a:ln>
            <a:effectLst>
              <a:outerShdw blurRad="40000" dist="23000" dir="5400000" rotWithShape="0">
                <a:srgbClr val="000000">
                  <a:alpha val="35000"/>
                </a:srgbClr>
              </a:outerShdw>
            </a:effectLst>
          </c:spPr>
          <c:marker>
            <c:symbol val="none"/>
          </c:marker>
          <c:xVal>
            <c:numRef>
              <c:f>Formatting!$A$2:$A$140</c:f>
              <c:numCache>
                <c:formatCode>General</c:formatCode>
                <c:ptCount val="139"/>
                <c:pt idx="0" formatCode="0.00">
                  <c:v>0</c:v>
                </c:pt>
                <c:pt idx="1">
                  <c:v>9.9999997171806854E-10</c:v>
                </c:pt>
                <c:pt idx="2">
                  <c:v>1.9999999434361371E-9</c:v>
                </c:pt>
                <c:pt idx="3">
                  <c:v>1.000000001714286</c:v>
                </c:pt>
                <c:pt idx="4">
                  <c:v>2.0000000014285719</c:v>
                </c:pt>
                <c:pt idx="5">
                  <c:v>3.0000000011428578</c:v>
                </c:pt>
                <c:pt idx="6">
                  <c:v>4.0000000008571437</c:v>
                </c:pt>
                <c:pt idx="7">
                  <c:v>5.00000000057143</c:v>
                </c:pt>
                <c:pt idx="8">
                  <c:v>6.0000000002857163</c:v>
                </c:pt>
                <c:pt idx="9">
                  <c:v>7</c:v>
                </c:pt>
                <c:pt idx="10">
                  <c:v>7.0000000003333334</c:v>
                </c:pt>
                <c:pt idx="11">
                  <c:v>7.0000000010000001</c:v>
                </c:pt>
                <c:pt idx="12">
                  <c:v>7.0000000023333344</c:v>
                </c:pt>
                <c:pt idx="13">
                  <c:v>7.4835118580476196</c:v>
                </c:pt>
                <c:pt idx="14">
                  <c:v>7.9670237137619058</c:v>
                </c:pt>
                <c:pt idx="15">
                  <c:v>8.450535569476191</c:v>
                </c:pt>
                <c:pt idx="16">
                  <c:v>8.934047425190478</c:v>
                </c:pt>
                <c:pt idx="17">
                  <c:v>9.4175592809047632</c:v>
                </c:pt>
                <c:pt idx="18">
                  <c:v>9.9010711366190485</c:v>
                </c:pt>
                <c:pt idx="19">
                  <c:v>10.38458299233333</c:v>
                </c:pt>
                <c:pt idx="20">
                  <c:v>11</c:v>
                </c:pt>
                <c:pt idx="21">
                  <c:v>11.00000000033333</c:v>
                </c:pt>
                <c:pt idx="22">
                  <c:v>11.000000001</c:v>
                </c:pt>
                <c:pt idx="23">
                  <c:v>11.00000000233333</c:v>
                </c:pt>
                <c:pt idx="24">
                  <c:v>11.17798730447619</c:v>
                </c:pt>
                <c:pt idx="25">
                  <c:v>11.35597460661905</c:v>
                </c:pt>
                <c:pt idx="26">
                  <c:v>11.533961908761899</c:v>
                </c:pt>
                <c:pt idx="27">
                  <c:v>11.711949210904759</c:v>
                </c:pt>
                <c:pt idx="28">
                  <c:v>11.889936513047619</c:v>
                </c:pt>
                <c:pt idx="29">
                  <c:v>12.067923815190481</c:v>
                </c:pt>
                <c:pt idx="30">
                  <c:v>12.24591111733333</c:v>
                </c:pt>
                <c:pt idx="31">
                  <c:v>12.42169236733333</c:v>
                </c:pt>
                <c:pt idx="32">
                  <c:v>12.59747361733333</c:v>
                </c:pt>
                <c:pt idx="33">
                  <c:v>12.77325486733333</c:v>
                </c:pt>
                <c:pt idx="34">
                  <c:v>12.94903611733333</c:v>
                </c:pt>
                <c:pt idx="35">
                  <c:v>13.12481736733333</c:v>
                </c:pt>
                <c:pt idx="36">
                  <c:v>13.30059861733333</c:v>
                </c:pt>
                <c:pt idx="37">
                  <c:v>13.47637986733333</c:v>
                </c:pt>
                <c:pt idx="38">
                  <c:v>13.65216111733333</c:v>
                </c:pt>
                <c:pt idx="39">
                  <c:v>13.82794236733333</c:v>
                </c:pt>
                <c:pt idx="40">
                  <c:v>14.00372361733333</c:v>
                </c:pt>
                <c:pt idx="41">
                  <c:v>14.17950486733333</c:v>
                </c:pt>
                <c:pt idx="42">
                  <c:v>14.35528611733333</c:v>
                </c:pt>
                <c:pt idx="43">
                  <c:v>14.53106736733333</c:v>
                </c:pt>
                <c:pt idx="44">
                  <c:v>14.70684861733333</c:v>
                </c:pt>
                <c:pt idx="45">
                  <c:v>14.88262986733333</c:v>
                </c:pt>
                <c:pt idx="46">
                  <c:v>15.05841111733333</c:v>
                </c:pt>
                <c:pt idx="47">
                  <c:v>15.23419236733333</c:v>
                </c:pt>
                <c:pt idx="48">
                  <c:v>15.40997361733333</c:v>
                </c:pt>
                <c:pt idx="49">
                  <c:v>15.58575486733333</c:v>
                </c:pt>
                <c:pt idx="50">
                  <c:v>15.76153611733333</c:v>
                </c:pt>
                <c:pt idx="51">
                  <c:v>15.93731736733333</c:v>
                </c:pt>
                <c:pt idx="52">
                  <c:v>16.113098617333339</c:v>
                </c:pt>
                <c:pt idx="53">
                  <c:v>16.288879867333339</c:v>
                </c:pt>
                <c:pt idx="54">
                  <c:v>16.464661117333339</c:v>
                </c:pt>
                <c:pt idx="55">
                  <c:v>16.640442367333339</c:v>
                </c:pt>
                <c:pt idx="56">
                  <c:v>16.816223617333339</c:v>
                </c:pt>
                <c:pt idx="57">
                  <c:v>16.992004867333339</c:v>
                </c:pt>
                <c:pt idx="58">
                  <c:v>17.167786117333339</c:v>
                </c:pt>
                <c:pt idx="59">
                  <c:v>17.343567367333339</c:v>
                </c:pt>
                <c:pt idx="60">
                  <c:v>17.519348617333339</c:v>
                </c:pt>
                <c:pt idx="61">
                  <c:v>17.695129867333339</c:v>
                </c:pt>
                <c:pt idx="62">
                  <c:v>17.870911117333339</c:v>
                </c:pt>
                <c:pt idx="63">
                  <c:v>18.046692367333339</c:v>
                </c:pt>
                <c:pt idx="64">
                  <c:v>18.222473617333339</c:v>
                </c:pt>
                <c:pt idx="65">
                  <c:v>18.398254867333339</c:v>
                </c:pt>
                <c:pt idx="66">
                  <c:v>18.574036117333339</c:v>
                </c:pt>
                <c:pt idx="67">
                  <c:v>18.749817367333339</c:v>
                </c:pt>
                <c:pt idx="68">
                  <c:v>18.925598617333339</c:v>
                </c:pt>
                <c:pt idx="69">
                  <c:v>19.101379867333339</c:v>
                </c:pt>
                <c:pt idx="70">
                  <c:v>19.277161117333339</c:v>
                </c:pt>
                <c:pt idx="71">
                  <c:v>19.452942367333339</c:v>
                </c:pt>
                <c:pt idx="72">
                  <c:v>19.628723617333339</c:v>
                </c:pt>
                <c:pt idx="73">
                  <c:v>19.804504867333339</c:v>
                </c:pt>
                <c:pt idx="74">
                  <c:v>19.980286117333339</c:v>
                </c:pt>
                <c:pt idx="75">
                  <c:v>20.156067367333339</c:v>
                </c:pt>
                <c:pt idx="76">
                  <c:v>20.331848617333339</c:v>
                </c:pt>
                <c:pt idx="77">
                  <c:v>20.507629867333339</c:v>
                </c:pt>
                <c:pt idx="78">
                  <c:v>20.683411117333339</c:v>
                </c:pt>
                <c:pt idx="79">
                  <c:v>20.859192367333339</c:v>
                </c:pt>
                <c:pt idx="80">
                  <c:v>21.034973617333339</c:v>
                </c:pt>
                <c:pt idx="81">
                  <c:v>21.210754867333339</c:v>
                </c:pt>
                <c:pt idx="82">
                  <c:v>21.386536117333339</c:v>
                </c:pt>
                <c:pt idx="83">
                  <c:v>21.562317367333339</c:v>
                </c:pt>
                <c:pt idx="84">
                  <c:v>21.738098617333339</c:v>
                </c:pt>
                <c:pt idx="85">
                  <c:v>21.913879867333339</c:v>
                </c:pt>
                <c:pt idx="86">
                  <c:v>22.089661117333339</c:v>
                </c:pt>
                <c:pt idx="87">
                  <c:v>22.265442367333339</c:v>
                </c:pt>
                <c:pt idx="88">
                  <c:v>22.441223617333339</c:v>
                </c:pt>
                <c:pt idx="89">
                  <c:v>22.617004867333339</c:v>
                </c:pt>
                <c:pt idx="90">
                  <c:v>22.792786117333339</c:v>
                </c:pt>
                <c:pt idx="91">
                  <c:v>22.968567367333339</c:v>
                </c:pt>
                <c:pt idx="92">
                  <c:v>23.144348617333339</c:v>
                </c:pt>
                <c:pt idx="93">
                  <c:v>23.320129867333339</c:v>
                </c:pt>
                <c:pt idx="94">
                  <c:v>23.495911117333339</c:v>
                </c:pt>
                <c:pt idx="95">
                  <c:v>23.671692367333339</c:v>
                </c:pt>
                <c:pt idx="96">
                  <c:v>23.847473617333339</c:v>
                </c:pt>
                <c:pt idx="97">
                  <c:v>24.023254867333339</c:v>
                </c:pt>
                <c:pt idx="98">
                  <c:v>24.199036117333339</c:v>
                </c:pt>
                <c:pt idx="99">
                  <c:v>24.374817367333339</c:v>
                </c:pt>
                <c:pt idx="100">
                  <c:v>24.550598617333339</c:v>
                </c:pt>
                <c:pt idx="101">
                  <c:v>24.726379867333339</c:v>
                </c:pt>
                <c:pt idx="102">
                  <c:v>24.902161117333339</c:v>
                </c:pt>
                <c:pt idx="103">
                  <c:v>25.077942367333339</c:v>
                </c:pt>
                <c:pt idx="104">
                  <c:v>25.253723617333339</c:v>
                </c:pt>
                <c:pt idx="105">
                  <c:v>25.429504867333339</c:v>
                </c:pt>
                <c:pt idx="106">
                  <c:v>25.605286117333339</c:v>
                </c:pt>
                <c:pt idx="107">
                  <c:v>25.781067367333339</c:v>
                </c:pt>
                <c:pt idx="108">
                  <c:v>25.956848617333339</c:v>
                </c:pt>
                <c:pt idx="109">
                  <c:v>26.132629867333339</c:v>
                </c:pt>
                <c:pt idx="110">
                  <c:v>26.308411117333339</c:v>
                </c:pt>
                <c:pt idx="111">
                  <c:v>26.484192367333339</c:v>
                </c:pt>
                <c:pt idx="112">
                  <c:v>26.659973617333339</c:v>
                </c:pt>
                <c:pt idx="113">
                  <c:v>26.835754867333339</c:v>
                </c:pt>
                <c:pt idx="114">
                  <c:v>27.011536117333339</c:v>
                </c:pt>
                <c:pt idx="115">
                  <c:v>27.10779727804762</c:v>
                </c:pt>
                <c:pt idx="116">
                  <c:v>27.204058438761908</c:v>
                </c:pt>
                <c:pt idx="117">
                  <c:v>27.30031959947619</c:v>
                </c:pt>
                <c:pt idx="118">
                  <c:v>27.396580760190481</c:v>
                </c:pt>
                <c:pt idx="119">
                  <c:v>27.492841920904759</c:v>
                </c:pt>
                <c:pt idx="120">
                  <c:v>27.589103081619051</c:v>
                </c:pt>
                <c:pt idx="121">
                  <c:v>27.685364242333339</c:v>
                </c:pt>
                <c:pt idx="122">
                  <c:v>27.714661117333339</c:v>
                </c:pt>
                <c:pt idx="123">
                  <c:v>27.890442367333339</c:v>
                </c:pt>
                <c:pt idx="124">
                  <c:v>28.066223617333339</c:v>
                </c:pt>
                <c:pt idx="125">
                  <c:v>28.242004867333339</c:v>
                </c:pt>
                <c:pt idx="126">
                  <c:v>28.417786117333339</c:v>
                </c:pt>
                <c:pt idx="127">
                  <c:v>28.593567367333339</c:v>
                </c:pt>
                <c:pt idx="128">
                  <c:v>28.769348617333339</c:v>
                </c:pt>
                <c:pt idx="129">
                  <c:v>28.945129867333339</c:v>
                </c:pt>
                <c:pt idx="130">
                  <c:v>29.091614242333339</c:v>
                </c:pt>
                <c:pt idx="131">
                  <c:v>29.238098617333339</c:v>
                </c:pt>
                <c:pt idx="132">
                  <c:v>29.384582992333339</c:v>
                </c:pt>
                <c:pt idx="133">
                  <c:v>29.531067367333339</c:v>
                </c:pt>
                <c:pt idx="134">
                  <c:v>29.677551742333339</c:v>
                </c:pt>
                <c:pt idx="135">
                  <c:v>29.824036117333339</c:v>
                </c:pt>
                <c:pt idx="136">
                  <c:v>29.970520492333339</c:v>
                </c:pt>
                <c:pt idx="137">
                  <c:v>29.999817367333339</c:v>
                </c:pt>
                <c:pt idx="138">
                  <c:v>30</c:v>
                </c:pt>
              </c:numCache>
            </c:numRef>
          </c:xVal>
          <c:yVal>
            <c:numRef>
              <c:f>Formatting!$E$2:$E$140</c:f>
              <c:numCache>
                <c:formatCode>General</c:formatCode>
                <c:ptCount val="13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9.1429069999999992</c:v>
                </c:pt>
                <c:pt idx="65">
                  <c:v>8.3753849999999996</c:v>
                </c:pt>
                <c:pt idx="66">
                  <c:v>7.667071</c:v>
                </c:pt>
                <c:pt idx="67">
                  <c:v>7.0086219999999999</c:v>
                </c:pt>
                <c:pt idx="68">
                  <c:v>6.4000409999999999</c:v>
                </c:pt>
                <c:pt idx="69">
                  <c:v>5.8413250000000003</c:v>
                </c:pt>
                <c:pt idx="70">
                  <c:v>5.3324759999999998</c:v>
                </c:pt>
                <c:pt idx="71">
                  <c:v>4.8734929999999999</c:v>
                </c:pt>
                <c:pt idx="72">
                  <c:v>4.4643769999999998</c:v>
                </c:pt>
                <c:pt idx="73">
                  <c:v>4.0868200000000003</c:v>
                </c:pt>
                <c:pt idx="74">
                  <c:v>3.7358440000000002</c:v>
                </c:pt>
                <c:pt idx="75">
                  <c:v>3.4114490000000002</c:v>
                </c:pt>
                <c:pt idx="76">
                  <c:v>3.1136330000000001</c:v>
                </c:pt>
                <c:pt idx="77">
                  <c:v>2.8423989999999999</c:v>
                </c:pt>
                <c:pt idx="78">
                  <c:v>2.5977450000000002</c:v>
                </c:pt>
                <c:pt idx="79">
                  <c:v>2.3796710000000001</c:v>
                </c:pt>
                <c:pt idx="80">
                  <c:v>2.17842</c:v>
                </c:pt>
                <c:pt idx="81">
                  <c:v>1.9913369999999999</c:v>
                </c:pt>
                <c:pt idx="82">
                  <c:v>1.8184229999999999</c:v>
                </c:pt>
                <c:pt idx="83">
                  <c:v>1.6596770000000001</c:v>
                </c:pt>
                <c:pt idx="84">
                  <c:v>1.515099</c:v>
                </c:pt>
                <c:pt idx="85">
                  <c:v>1.38469</c:v>
                </c:pt>
                <c:pt idx="86">
                  <c:v>1.2684489999999999</c:v>
                </c:pt>
                <c:pt idx="87">
                  <c:v>1.1611750000000001</c:v>
                </c:pt>
                <c:pt idx="88">
                  <c:v>1.061453</c:v>
                </c:pt>
                <c:pt idx="89">
                  <c:v>0.96928389999999998</c:v>
                </c:pt>
                <c:pt idx="90">
                  <c:v>0.88466659999999997</c:v>
                </c:pt>
                <c:pt idx="91">
                  <c:v>0.80760160000000003</c:v>
                </c:pt>
                <c:pt idx="92">
                  <c:v>0.73808879999999999</c:v>
                </c:pt>
                <c:pt idx="93">
                  <c:v>0.67612830000000002</c:v>
                </c:pt>
                <c:pt idx="94">
                  <c:v>0.61894749999999998</c:v>
                </c:pt>
                <c:pt idx="95">
                  <c:v>0.56579230000000003</c:v>
                </c:pt>
                <c:pt idx="96">
                  <c:v>0.51666270000000003</c:v>
                </c:pt>
                <c:pt idx="97">
                  <c:v>0.4715587</c:v>
                </c:pt>
                <c:pt idx="98">
                  <c:v>0.43048029999999998</c:v>
                </c:pt>
                <c:pt idx="99">
                  <c:v>0.39342749999999999</c:v>
                </c:pt>
                <c:pt idx="100">
                  <c:v>0.36040030000000001</c:v>
                </c:pt>
                <c:pt idx="101">
                  <c:v>0.32992090000000002</c:v>
                </c:pt>
                <c:pt idx="102">
                  <c:v>0.3015873</c:v>
                </c:pt>
                <c:pt idx="103">
                  <c:v>0.27539950000000002</c:v>
                </c:pt>
                <c:pt idx="104">
                  <c:v>0.25135750000000001</c:v>
                </c:pt>
                <c:pt idx="105">
                  <c:v>0.22946130000000001</c:v>
                </c:pt>
                <c:pt idx="106">
                  <c:v>0.2097108</c:v>
                </c:pt>
                <c:pt idx="107">
                  <c:v>0.1921062</c:v>
                </c:pt>
                <c:pt idx="108">
                  <c:v>0.1758596</c:v>
                </c:pt>
                <c:pt idx="109">
                  <c:v>0.1607567</c:v>
                </c:pt>
                <c:pt idx="110">
                  <c:v>0.1467977</c:v>
                </c:pt>
                <c:pt idx="111">
                  <c:v>0.1339825</c:v>
                </c:pt>
                <c:pt idx="112">
                  <c:v>0.122311</c:v>
                </c:pt>
                <c:pt idx="113">
                  <c:v>0.1117833</c:v>
                </c:pt>
                <c:pt idx="114">
                  <c:v>0.1023994</c:v>
                </c:pt>
                <c:pt idx="115">
                  <c:v>9.7507590000000005E-2</c:v>
                </c:pt>
                <c:pt idx="116">
                  <c:v>9.2825199999999997E-2</c:v>
                </c:pt>
                <c:pt idx="117">
                  <c:v>8.8352219999999995E-2</c:v>
                </c:pt>
                <c:pt idx="118">
                  <c:v>8.4088650000000001E-2</c:v>
                </c:pt>
                <c:pt idx="119">
                  <c:v>8.003449E-2</c:v>
                </c:pt>
                <c:pt idx="120">
                  <c:v>7.6189740000000006E-2</c:v>
                </c:pt>
                <c:pt idx="121">
                  <c:v>7.255441E-2</c:v>
                </c:pt>
                <c:pt idx="122">
                  <c:v>7.1475629999999998E-2</c:v>
                </c:pt>
                <c:pt idx="123">
                  <c:v>6.5430870000000002E-2</c:v>
                </c:pt>
                <c:pt idx="124">
                  <c:v>5.9811669999999997E-2</c:v>
                </c:pt>
                <c:pt idx="125">
                  <c:v>5.4618020000000003E-2</c:v>
                </c:pt>
                <c:pt idx="126">
                  <c:v>4.9849940000000002E-2</c:v>
                </c:pt>
                <c:pt idx="127">
                  <c:v>4.5507409999999998E-2</c:v>
                </c:pt>
                <c:pt idx="128">
                  <c:v>4.1590450000000001E-2</c:v>
                </c:pt>
                <c:pt idx="129">
                  <c:v>3.8099050000000002E-2</c:v>
                </c:pt>
                <c:pt idx="130">
                  <c:v>3.5381639999999999E-2</c:v>
                </c:pt>
                <c:pt idx="131">
                  <c:v>3.2829770000000001E-2</c:v>
                </c:pt>
                <c:pt idx="132">
                  <c:v>3.0443419999999999E-2</c:v>
                </c:pt>
                <c:pt idx="133">
                  <c:v>2.8222609999999999E-2</c:v>
                </c:pt>
                <c:pt idx="134">
                  <c:v>2.6167320000000001E-2</c:v>
                </c:pt>
                <c:pt idx="135">
                  <c:v>2.427756E-2</c:v>
                </c:pt>
                <c:pt idx="136">
                  <c:v>2.2553340000000002E-2</c:v>
                </c:pt>
                <c:pt idx="137">
                  <c:v>2.2216759999999999E-2</c:v>
                </c:pt>
                <c:pt idx="138">
                  <c:v>2.2214680000000001E-2</c:v>
                </c:pt>
              </c:numCache>
            </c:numRef>
          </c:yVal>
          <c:smooth val="1"/>
          <c:extLst>
            <c:ext xmlns:c16="http://schemas.microsoft.com/office/drawing/2014/chart" uri="{C3380CC4-5D6E-409C-BE32-E72D297353CC}">
              <c16:uniqueId val="{00000003-65F2-437F-B707-305221054AD9}"/>
            </c:ext>
          </c:extLst>
        </c:ser>
        <c:dLbls>
          <c:showLegendKey val="0"/>
          <c:showVal val="0"/>
          <c:showCatName val="0"/>
          <c:showSerName val="0"/>
          <c:showPercent val="0"/>
          <c:showBubbleSize val="0"/>
        </c:dLbls>
        <c:axId val="1856937680"/>
        <c:axId val="1856944400"/>
      </c:scatterChart>
      <c:valAx>
        <c:axId val="1856937680"/>
        <c:scaling>
          <c:orientation val="minMax"/>
          <c:max val="30"/>
          <c:min val="0"/>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tx2"/>
                    </a:solidFill>
                    <a:latin typeface="Fira Sans" panose="020B0503050000020004" pitchFamily="34" charset="0"/>
                    <a:ea typeface="+mn-ea"/>
                    <a:cs typeface="+mn-cs"/>
                  </a:defRPr>
                </a:pPr>
                <a:r>
                  <a:rPr lang="en-US"/>
                  <a:t>Time (s)</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tx2"/>
                  </a:solidFill>
                  <a:latin typeface="Fira Sans" panose="020B0503050000020004" pitchFamily="34" charset="0"/>
                  <a:ea typeface="+mn-ea"/>
                  <a:cs typeface="+mn-cs"/>
                </a:defRPr>
              </a:pPr>
              <a:endParaRPr lang="en-US"/>
            </a:p>
          </c:txPr>
        </c:title>
        <c:numFmt formatCode="0" sourceLinked="0"/>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Fira Sans" panose="020B0503050000020004" pitchFamily="34" charset="0"/>
                <a:ea typeface="+mn-ea"/>
                <a:cs typeface="+mn-cs"/>
              </a:defRPr>
            </a:pPr>
            <a:endParaRPr lang="en-US"/>
          </a:p>
        </c:txPr>
        <c:crossAx val="1856944400"/>
        <c:crosses val="autoZero"/>
        <c:crossBetween val="midCat"/>
      </c:valAx>
      <c:valAx>
        <c:axId val="1856944400"/>
        <c:scaling>
          <c:orientation val="minMax"/>
          <c:max val="1200"/>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Fira Sans" panose="020B0503050000020004" pitchFamily="34" charset="0"/>
                    <a:ea typeface="+mn-ea"/>
                    <a:cs typeface="+mn-cs"/>
                  </a:defRPr>
                </a:pPr>
                <a:r>
                  <a:rPr lang="en-US"/>
                  <a:t>Voltage (V)</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tx2"/>
                  </a:solidFill>
                  <a:latin typeface="Fira Sans" panose="020B0503050000020004" pitchFamily="34" charset="0"/>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197" b="0" i="0" u="none" strike="noStrike" kern="1200" baseline="0">
                <a:solidFill>
                  <a:schemeClr val="tx2"/>
                </a:solidFill>
                <a:latin typeface="Fira Sans" panose="020B0503050000020004" pitchFamily="34" charset="0"/>
                <a:ea typeface="+mn-ea"/>
                <a:cs typeface="+mn-cs"/>
              </a:defRPr>
            </a:pPr>
            <a:endParaRPr lang="en-US"/>
          </a:p>
        </c:txPr>
        <c:crossAx val="1856937680"/>
        <c:crosses val="autoZero"/>
        <c:crossBetween val="midCat"/>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Fira Sans" panose="020B05030500000200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Fira Sans" panose="020B05030500000200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57BE03-BBC2-4553-9BAB-9BA0CCF7A7C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11BDA39-2844-461D-8556-634374CC90C2}">
      <dgm:prSet phldrT="[Text]" phldr="0"/>
      <dgm:spPr/>
      <dgm:t>
        <a:bodyPr/>
        <a:lstStyle/>
        <a:p>
          <a:r>
            <a:rPr lang="en-US" b="1"/>
            <a:t>Basic Goals</a:t>
          </a:r>
        </a:p>
      </dgm:t>
    </dgm:pt>
    <dgm:pt modelId="{DE2E6F34-387E-4857-9016-8734D5C8EE62}" type="parTrans" cxnId="{79E4E1C3-8E47-48D3-ACB2-8F8FCDBE0942}">
      <dgm:prSet/>
      <dgm:spPr/>
      <dgm:t>
        <a:bodyPr/>
        <a:lstStyle/>
        <a:p>
          <a:endParaRPr lang="en-US"/>
        </a:p>
      </dgm:t>
    </dgm:pt>
    <dgm:pt modelId="{AEBF771A-3C65-441E-AACB-1B69F4E079BD}" type="sibTrans" cxnId="{79E4E1C3-8E47-48D3-ACB2-8F8FCDBE0942}">
      <dgm:prSet/>
      <dgm:spPr/>
      <dgm:t>
        <a:bodyPr/>
        <a:lstStyle/>
        <a:p>
          <a:endParaRPr lang="en-US"/>
        </a:p>
      </dgm:t>
    </dgm:pt>
    <dgm:pt modelId="{86D4E34F-86F7-429C-8AFB-0AC5E54529C5}">
      <dgm:prSet phldrT="[Text]"/>
      <dgm:spPr/>
      <dgm:t>
        <a:bodyPr/>
        <a:lstStyle/>
        <a:p>
          <a:pPr>
            <a:buFont typeface="Arial" panose="020B0604020202020204" pitchFamily="34" charset="0"/>
            <a:buChar char="•"/>
          </a:pPr>
          <a:r>
            <a:rPr lang="en-US" b="0" i="0" u="none">
              <a:effectLst/>
            </a:rPr>
            <a:t>Be </a:t>
          </a:r>
          <a:r>
            <a:rPr lang="en-US" b="1" i="0" u="none">
              <a:effectLst/>
            </a:rPr>
            <a:t>safe</a:t>
          </a:r>
          <a:r>
            <a:rPr lang="en-US" b="0" i="0" u="none">
              <a:effectLst/>
            </a:rPr>
            <a:t> </a:t>
          </a:r>
          <a:r>
            <a:rPr lang="en-US" i="0" u="none">
              <a:effectLst/>
            </a:rPr>
            <a:t>and </a:t>
          </a:r>
          <a:r>
            <a:rPr lang="en-US" b="1" i="0" u="none">
              <a:effectLst/>
            </a:rPr>
            <a:t>reliable</a:t>
          </a:r>
          <a:r>
            <a:rPr lang="en-US" i="0" u="none">
              <a:effectLst/>
            </a:rPr>
            <a:t>. </a:t>
          </a:r>
          <a:endParaRPr lang="en-US" i="0" u="none"/>
        </a:p>
      </dgm:t>
    </dgm:pt>
    <dgm:pt modelId="{A4C6EDDA-F42C-41B7-86CB-0DE1DC6BE2ED}" type="parTrans" cxnId="{CA845A33-12D7-449D-A432-1C6CCE88DE4E}">
      <dgm:prSet/>
      <dgm:spPr/>
      <dgm:t>
        <a:bodyPr/>
        <a:lstStyle/>
        <a:p>
          <a:endParaRPr lang="en-US"/>
        </a:p>
      </dgm:t>
    </dgm:pt>
    <dgm:pt modelId="{A07B3B69-75D8-46F9-BEB7-53B0329BFA3F}" type="sibTrans" cxnId="{CA845A33-12D7-449D-A432-1C6CCE88DE4E}">
      <dgm:prSet/>
      <dgm:spPr/>
      <dgm:t>
        <a:bodyPr/>
        <a:lstStyle/>
        <a:p>
          <a:endParaRPr lang="en-US"/>
        </a:p>
      </dgm:t>
    </dgm:pt>
    <dgm:pt modelId="{C3F29E65-A480-46D8-A6B2-D9FC8D38A9EF}">
      <dgm:prSet phldrT="[Text]"/>
      <dgm:spPr/>
      <dgm:t>
        <a:bodyPr/>
        <a:lstStyle/>
        <a:p>
          <a:pPr>
            <a:buFont typeface="Arial" panose="020B0604020202020204" pitchFamily="34" charset="0"/>
            <a:buChar char="•"/>
          </a:pPr>
          <a:r>
            <a:rPr lang="en-US" i="0" u="none">
              <a:effectLst/>
            </a:rPr>
            <a:t>Fully discharge the capacitor </a:t>
          </a:r>
          <a:r>
            <a:rPr lang="en-US" b="1" i="0" u="none">
              <a:effectLst/>
            </a:rPr>
            <a:t>quickly</a:t>
          </a:r>
          <a:r>
            <a:rPr lang="en-US" i="0" u="none">
              <a:effectLst/>
            </a:rPr>
            <a:t>.</a:t>
          </a:r>
          <a:endParaRPr lang="en-US" i="0" u="none"/>
        </a:p>
      </dgm:t>
    </dgm:pt>
    <dgm:pt modelId="{2F4067DE-92ED-4F40-8D25-82392D6A95AA}" type="parTrans" cxnId="{CE4CE04F-20E8-4AFF-B19D-E2AAC011DD1D}">
      <dgm:prSet/>
      <dgm:spPr/>
      <dgm:t>
        <a:bodyPr/>
        <a:lstStyle/>
        <a:p>
          <a:endParaRPr lang="en-US"/>
        </a:p>
      </dgm:t>
    </dgm:pt>
    <dgm:pt modelId="{B448DECE-7049-4FCC-A91C-830DE5818CEE}" type="sibTrans" cxnId="{CE4CE04F-20E8-4AFF-B19D-E2AAC011DD1D}">
      <dgm:prSet/>
      <dgm:spPr/>
      <dgm:t>
        <a:bodyPr/>
        <a:lstStyle/>
        <a:p>
          <a:endParaRPr lang="en-US"/>
        </a:p>
      </dgm:t>
    </dgm:pt>
    <dgm:pt modelId="{E150D528-386C-4989-B78B-FBF1FB1C0420}">
      <dgm:prSet phldrT="[Text]" phldr="0"/>
      <dgm:spPr/>
      <dgm:t>
        <a:bodyPr/>
        <a:lstStyle/>
        <a:p>
          <a:r>
            <a:rPr lang="en-US" b="1"/>
            <a:t>Advanced Goals</a:t>
          </a:r>
        </a:p>
      </dgm:t>
    </dgm:pt>
    <dgm:pt modelId="{CA0A2A17-F3A6-4633-9903-443601C7FF4C}" type="parTrans" cxnId="{9AA79C28-992A-49C5-BBD9-516D641F0EE1}">
      <dgm:prSet/>
      <dgm:spPr/>
      <dgm:t>
        <a:bodyPr/>
        <a:lstStyle/>
        <a:p>
          <a:endParaRPr lang="en-US"/>
        </a:p>
      </dgm:t>
    </dgm:pt>
    <dgm:pt modelId="{41B0B500-E1D4-44B5-96C9-6721E6D981F2}" type="sibTrans" cxnId="{9AA79C28-992A-49C5-BBD9-516D641F0EE1}">
      <dgm:prSet/>
      <dgm:spPr/>
      <dgm:t>
        <a:bodyPr/>
        <a:lstStyle/>
        <a:p>
          <a:endParaRPr lang="en-US"/>
        </a:p>
      </dgm:t>
    </dgm:pt>
    <dgm:pt modelId="{D7723BAC-A746-447E-8471-972EEB160049}">
      <dgm:prSet phldrT="[Text]"/>
      <dgm:spPr/>
      <dgm:t>
        <a:bodyPr/>
        <a:lstStyle/>
        <a:p>
          <a:pPr>
            <a:buFont typeface="Arial" panose="020B0604020202020204" pitchFamily="34" charset="0"/>
            <a:buChar char="•"/>
          </a:pPr>
          <a:r>
            <a:rPr lang="en-US" i="0" u="none">
              <a:effectLst/>
            </a:rPr>
            <a:t>Communicate the </a:t>
          </a:r>
          <a:r>
            <a:rPr lang="en-US" b="1" i="0" u="none">
              <a:effectLst/>
            </a:rPr>
            <a:t>real time capacitor voltage </a:t>
          </a:r>
          <a:r>
            <a:rPr lang="en-US" i="0" u="none">
              <a:effectLst/>
            </a:rPr>
            <a:t>to the user. </a:t>
          </a:r>
          <a:endParaRPr lang="en-US" i="0" u="none"/>
        </a:p>
      </dgm:t>
    </dgm:pt>
    <dgm:pt modelId="{2F794C03-4672-4894-B69C-245E8E27C4BD}" type="parTrans" cxnId="{D4C29813-5F30-4506-9DDA-70F758F2E420}">
      <dgm:prSet/>
      <dgm:spPr/>
      <dgm:t>
        <a:bodyPr/>
        <a:lstStyle/>
        <a:p>
          <a:endParaRPr lang="en-US"/>
        </a:p>
      </dgm:t>
    </dgm:pt>
    <dgm:pt modelId="{E1714E09-1026-44CC-AD14-704723107A0F}" type="sibTrans" cxnId="{D4C29813-5F30-4506-9DDA-70F758F2E420}">
      <dgm:prSet/>
      <dgm:spPr/>
      <dgm:t>
        <a:bodyPr/>
        <a:lstStyle/>
        <a:p>
          <a:endParaRPr lang="en-US"/>
        </a:p>
      </dgm:t>
    </dgm:pt>
    <dgm:pt modelId="{67812451-04B6-413D-A2D6-C7709C72FB7D}">
      <dgm:prSet phldrT="[Text]"/>
      <dgm:spPr/>
      <dgm:t>
        <a:bodyPr/>
        <a:lstStyle/>
        <a:p>
          <a:pPr>
            <a:buFont typeface="Arial" panose="020B0604020202020204" pitchFamily="34" charset="0"/>
            <a:buChar char="•"/>
          </a:pPr>
          <a:r>
            <a:rPr lang="en-US" i="0" u="none">
              <a:effectLst/>
            </a:rPr>
            <a:t>Communicate the </a:t>
          </a:r>
          <a:r>
            <a:rPr lang="en-US" b="1" i="0" u="none">
              <a:effectLst/>
            </a:rPr>
            <a:t>elapsed discharge time </a:t>
          </a:r>
          <a:r>
            <a:rPr lang="en-US" i="0" u="none">
              <a:effectLst/>
            </a:rPr>
            <a:t>to the user.</a:t>
          </a:r>
          <a:endParaRPr lang="en-US" i="0" u="none"/>
        </a:p>
      </dgm:t>
    </dgm:pt>
    <dgm:pt modelId="{B065796E-83E5-4D2A-A864-B10CD305B3E9}" type="parTrans" cxnId="{B83968C2-6028-416B-A309-8B1D963ABA50}">
      <dgm:prSet/>
      <dgm:spPr/>
      <dgm:t>
        <a:bodyPr/>
        <a:lstStyle/>
        <a:p>
          <a:endParaRPr lang="en-US"/>
        </a:p>
      </dgm:t>
    </dgm:pt>
    <dgm:pt modelId="{C9AA876B-577B-4D50-8522-749355C2BD50}" type="sibTrans" cxnId="{B83968C2-6028-416B-A309-8B1D963ABA50}">
      <dgm:prSet/>
      <dgm:spPr/>
      <dgm:t>
        <a:bodyPr/>
        <a:lstStyle/>
        <a:p>
          <a:endParaRPr lang="en-US"/>
        </a:p>
      </dgm:t>
    </dgm:pt>
    <dgm:pt modelId="{CD83C4A7-2687-4F6B-ABDC-8DDD6A6A2BC2}">
      <dgm:prSet phldrT="[Text]" phldr="0"/>
      <dgm:spPr/>
      <dgm:t>
        <a:bodyPr/>
        <a:lstStyle/>
        <a:p>
          <a:r>
            <a:rPr lang="en-US" b="1"/>
            <a:t>Stretch Goals</a:t>
          </a:r>
        </a:p>
      </dgm:t>
    </dgm:pt>
    <dgm:pt modelId="{BD43F7DD-AF4F-469C-8802-EC3EE3BD499F}" type="parTrans" cxnId="{B41D5EDB-D714-4352-BDDA-9EC3B9402685}">
      <dgm:prSet/>
      <dgm:spPr/>
      <dgm:t>
        <a:bodyPr/>
        <a:lstStyle/>
        <a:p>
          <a:endParaRPr lang="en-US"/>
        </a:p>
      </dgm:t>
    </dgm:pt>
    <dgm:pt modelId="{CF615C86-336C-46DA-AA25-B8AACC9487B9}" type="sibTrans" cxnId="{B41D5EDB-D714-4352-BDDA-9EC3B9402685}">
      <dgm:prSet/>
      <dgm:spPr/>
      <dgm:t>
        <a:bodyPr/>
        <a:lstStyle/>
        <a:p>
          <a:endParaRPr lang="en-US"/>
        </a:p>
      </dgm:t>
    </dgm:pt>
    <dgm:pt modelId="{79455909-32EB-4A05-9488-2906D3A5B6CF}">
      <dgm:prSet phldrT="[Text]"/>
      <dgm:spPr/>
      <dgm:t>
        <a:bodyPr/>
        <a:lstStyle/>
        <a:p>
          <a:pPr>
            <a:buFont typeface="Arial" panose="020B0604020202020204" pitchFamily="34" charset="0"/>
            <a:buChar char="•"/>
          </a:pPr>
          <a:r>
            <a:rPr lang="en-US" b="1" i="0" u="none">
              <a:effectLst/>
            </a:rPr>
            <a:t>Log/store measured data </a:t>
          </a:r>
          <a:r>
            <a:rPr lang="en-US">
              <a:effectLst/>
            </a:rPr>
            <a:t>over time for future access and/or analysis. </a:t>
          </a:r>
          <a:endParaRPr lang="en-US"/>
        </a:p>
      </dgm:t>
    </dgm:pt>
    <dgm:pt modelId="{3B75FC00-E973-44FA-8990-F09A393AC6A6}" type="parTrans" cxnId="{302BA000-A71D-4DFB-94EC-2E3994491427}">
      <dgm:prSet/>
      <dgm:spPr/>
      <dgm:t>
        <a:bodyPr/>
        <a:lstStyle/>
        <a:p>
          <a:endParaRPr lang="en-US"/>
        </a:p>
      </dgm:t>
    </dgm:pt>
    <dgm:pt modelId="{4E454362-98DF-484D-904A-CDAB05A1F0F9}" type="sibTrans" cxnId="{302BA000-A71D-4DFB-94EC-2E3994491427}">
      <dgm:prSet/>
      <dgm:spPr/>
      <dgm:t>
        <a:bodyPr/>
        <a:lstStyle/>
        <a:p>
          <a:endParaRPr lang="en-US"/>
        </a:p>
      </dgm:t>
    </dgm:pt>
    <dgm:pt modelId="{13C66483-26B7-4086-A783-0393BC9C9BDD}">
      <dgm:prSet phldrT="[Text]"/>
      <dgm:spPr/>
      <dgm:t>
        <a:bodyPr/>
        <a:lstStyle/>
        <a:p>
          <a:pPr>
            <a:buFont typeface="Arial" panose="020B0604020202020204" pitchFamily="34" charset="0"/>
            <a:buChar char="•"/>
          </a:pPr>
          <a:r>
            <a:rPr lang="en-US" b="1" i="0" u="none">
              <a:effectLst/>
            </a:rPr>
            <a:t>Visibly</a:t>
          </a:r>
          <a:r>
            <a:rPr lang="en-US" b="0" i="0" u="none">
              <a:effectLst/>
            </a:rPr>
            <a:t> </a:t>
          </a:r>
          <a:r>
            <a:rPr lang="en-US" b="1" i="0" u="none">
              <a:effectLst/>
            </a:rPr>
            <a:t>indicate</a:t>
          </a:r>
          <a:r>
            <a:rPr lang="en-US" i="0" u="none">
              <a:effectLst/>
            </a:rPr>
            <a:t> the discharge stages to the user.</a:t>
          </a:r>
          <a:endParaRPr lang="en-US" i="0" u="none"/>
        </a:p>
      </dgm:t>
    </dgm:pt>
    <dgm:pt modelId="{DAA07F9B-3B91-47A8-B30A-3B714A41B1DA}" type="parTrans" cxnId="{25440086-EE9C-47CE-9D34-F32C60415D52}">
      <dgm:prSet/>
      <dgm:spPr/>
      <dgm:t>
        <a:bodyPr/>
        <a:lstStyle/>
        <a:p>
          <a:endParaRPr lang="en-US"/>
        </a:p>
      </dgm:t>
    </dgm:pt>
    <dgm:pt modelId="{7DBCB218-5B6C-4CDC-A7AB-AAF30A5C20CD}" type="sibTrans" cxnId="{25440086-EE9C-47CE-9D34-F32C60415D52}">
      <dgm:prSet/>
      <dgm:spPr/>
      <dgm:t>
        <a:bodyPr/>
        <a:lstStyle/>
        <a:p>
          <a:endParaRPr lang="en-US"/>
        </a:p>
      </dgm:t>
    </dgm:pt>
    <dgm:pt modelId="{1F6A0304-6B96-4411-BA38-ED0ACB08F8FF}">
      <dgm:prSet phldrT="[Text]"/>
      <dgm:spPr/>
      <dgm:t>
        <a:bodyPr/>
        <a:lstStyle/>
        <a:p>
          <a:pPr>
            <a:buFont typeface="Arial" panose="020B0604020202020204" pitchFamily="34" charset="0"/>
            <a:buChar char="•"/>
          </a:pPr>
          <a:r>
            <a:rPr lang="en-US" i="0" u="none">
              <a:effectLst/>
            </a:rPr>
            <a:t>Be </a:t>
          </a:r>
          <a:r>
            <a:rPr lang="en-US" b="1" i="0" u="none">
              <a:effectLst/>
            </a:rPr>
            <a:t>configurable</a:t>
          </a:r>
          <a:r>
            <a:rPr lang="en-US" i="0" u="none">
              <a:effectLst/>
            </a:rPr>
            <a:t> based on voltage setpoints. </a:t>
          </a:r>
          <a:endParaRPr lang="en-US" i="0" u="none"/>
        </a:p>
      </dgm:t>
    </dgm:pt>
    <dgm:pt modelId="{F448B65E-5999-4E80-AFAE-99D48BFDE7DB}" type="parTrans" cxnId="{9F52E6F3-E998-4AF0-9250-658AD9D6EE90}">
      <dgm:prSet/>
      <dgm:spPr/>
      <dgm:t>
        <a:bodyPr/>
        <a:lstStyle/>
        <a:p>
          <a:endParaRPr lang="en-US"/>
        </a:p>
      </dgm:t>
    </dgm:pt>
    <dgm:pt modelId="{4B4AB336-2CAF-4DAB-9B4C-5BB4B2934559}" type="sibTrans" cxnId="{9F52E6F3-E998-4AF0-9250-658AD9D6EE90}">
      <dgm:prSet/>
      <dgm:spPr/>
      <dgm:t>
        <a:bodyPr/>
        <a:lstStyle/>
        <a:p>
          <a:endParaRPr lang="en-US"/>
        </a:p>
      </dgm:t>
    </dgm:pt>
    <dgm:pt modelId="{82908432-8CAC-4E0B-B5CD-80FE79EF3A0A}">
      <dgm:prSet phldrT="[Text]"/>
      <dgm:spPr/>
      <dgm:t>
        <a:bodyPr/>
        <a:lstStyle/>
        <a:p>
          <a:pPr>
            <a:buFont typeface="Arial" panose="020B0604020202020204" pitchFamily="34" charset="0"/>
            <a:buChar char="•"/>
          </a:pPr>
          <a:r>
            <a:rPr lang="en-US" b="1" i="0" u="none">
              <a:effectLst/>
            </a:rPr>
            <a:t>Monitor thermal conditions </a:t>
          </a:r>
          <a:r>
            <a:rPr lang="en-US" i="0" u="none">
              <a:effectLst/>
            </a:rPr>
            <a:t>for potential overheating. </a:t>
          </a:r>
          <a:endParaRPr lang="en-US" i="0" u="none"/>
        </a:p>
      </dgm:t>
    </dgm:pt>
    <dgm:pt modelId="{EC2C6A90-B234-4EAB-8E64-4A817A9EB5A6}" type="parTrans" cxnId="{0DDBD980-A360-4852-AF51-5850629B9357}">
      <dgm:prSet/>
      <dgm:spPr/>
      <dgm:t>
        <a:bodyPr/>
        <a:lstStyle/>
        <a:p>
          <a:endParaRPr lang="en-US"/>
        </a:p>
      </dgm:t>
    </dgm:pt>
    <dgm:pt modelId="{A82F3017-F56D-4BF3-9ABD-4D74F02DB905}" type="sibTrans" cxnId="{0DDBD980-A360-4852-AF51-5850629B9357}">
      <dgm:prSet/>
      <dgm:spPr/>
      <dgm:t>
        <a:bodyPr/>
        <a:lstStyle/>
        <a:p>
          <a:endParaRPr lang="en-US"/>
        </a:p>
      </dgm:t>
    </dgm:pt>
    <dgm:pt modelId="{FE14BCB5-5E6D-4263-B436-1104070D0437}">
      <dgm:prSet phldrT="[Text]"/>
      <dgm:spPr/>
      <dgm:t>
        <a:bodyPr/>
        <a:lstStyle/>
        <a:p>
          <a:pPr>
            <a:buFont typeface="Arial" panose="020B0604020202020204" pitchFamily="34" charset="0"/>
            <a:buNone/>
          </a:pPr>
          <a:endParaRPr lang="en-US" i="0" u="none"/>
        </a:p>
      </dgm:t>
    </dgm:pt>
    <dgm:pt modelId="{EEAA92B7-23DE-48B5-B8F3-E9417953F5F0}" type="parTrans" cxnId="{37651984-9EDE-42F2-B14D-038131639697}">
      <dgm:prSet/>
      <dgm:spPr/>
      <dgm:t>
        <a:bodyPr/>
        <a:lstStyle/>
        <a:p>
          <a:endParaRPr lang="en-US"/>
        </a:p>
      </dgm:t>
    </dgm:pt>
    <dgm:pt modelId="{AC352C8A-B719-4501-87AE-EE9BE88B69BA}" type="sibTrans" cxnId="{37651984-9EDE-42F2-B14D-038131639697}">
      <dgm:prSet/>
      <dgm:spPr/>
      <dgm:t>
        <a:bodyPr/>
        <a:lstStyle/>
        <a:p>
          <a:endParaRPr lang="en-US"/>
        </a:p>
      </dgm:t>
    </dgm:pt>
    <dgm:pt modelId="{C1F4B401-7A25-4326-9440-668E23F8500E}">
      <dgm:prSet phldrT="[Text]"/>
      <dgm:spPr/>
      <dgm:t>
        <a:bodyPr/>
        <a:lstStyle/>
        <a:p>
          <a:pPr>
            <a:buFont typeface="Arial" panose="020B0604020202020204" pitchFamily="34" charset="0"/>
            <a:buNone/>
          </a:pPr>
          <a:endParaRPr lang="en-US" i="0" u="none"/>
        </a:p>
      </dgm:t>
    </dgm:pt>
    <dgm:pt modelId="{8F13B210-615F-444A-998D-0D8A902B0541}" type="parTrans" cxnId="{4D5788B6-F7B5-4529-8CBA-E714E707012C}">
      <dgm:prSet/>
      <dgm:spPr/>
      <dgm:t>
        <a:bodyPr/>
        <a:lstStyle/>
        <a:p>
          <a:endParaRPr lang="en-US"/>
        </a:p>
      </dgm:t>
    </dgm:pt>
    <dgm:pt modelId="{12D222E1-88CE-4D16-8CF8-4DAB930B041D}" type="sibTrans" cxnId="{4D5788B6-F7B5-4529-8CBA-E714E707012C}">
      <dgm:prSet/>
      <dgm:spPr/>
      <dgm:t>
        <a:bodyPr/>
        <a:lstStyle/>
        <a:p>
          <a:endParaRPr lang="en-US"/>
        </a:p>
      </dgm:t>
    </dgm:pt>
    <dgm:pt modelId="{9DABD8E9-2A89-4FA1-A7E3-51409A97BC73}">
      <dgm:prSet phldrT="[Text]"/>
      <dgm:spPr/>
      <dgm:t>
        <a:bodyPr/>
        <a:lstStyle/>
        <a:p>
          <a:pPr>
            <a:buFont typeface="Arial" panose="020B0604020202020204" pitchFamily="34" charset="0"/>
            <a:buNone/>
          </a:pPr>
          <a:endParaRPr lang="en-US" i="0" u="none"/>
        </a:p>
      </dgm:t>
    </dgm:pt>
    <dgm:pt modelId="{40EB79D4-E7F8-4896-83E8-CDBEBEBF1904}" type="parTrans" cxnId="{76D73D05-AA9F-42A4-96AF-63CDE7BD24DA}">
      <dgm:prSet/>
      <dgm:spPr/>
      <dgm:t>
        <a:bodyPr/>
        <a:lstStyle/>
        <a:p>
          <a:endParaRPr lang="en-US"/>
        </a:p>
      </dgm:t>
    </dgm:pt>
    <dgm:pt modelId="{CD0BF08F-DA38-4841-A3A6-D0FD4977E873}" type="sibTrans" cxnId="{76D73D05-AA9F-42A4-96AF-63CDE7BD24DA}">
      <dgm:prSet/>
      <dgm:spPr/>
      <dgm:t>
        <a:bodyPr/>
        <a:lstStyle/>
        <a:p>
          <a:endParaRPr lang="en-US"/>
        </a:p>
      </dgm:t>
    </dgm:pt>
    <dgm:pt modelId="{9173F4FE-B419-46B2-864C-95A99BD34B95}">
      <dgm:prSet phldrT="[Text]"/>
      <dgm:spPr/>
      <dgm:t>
        <a:bodyPr/>
        <a:lstStyle/>
        <a:p>
          <a:pPr>
            <a:buFont typeface="Arial" panose="020B0604020202020204" pitchFamily="34" charset="0"/>
            <a:buNone/>
          </a:pPr>
          <a:endParaRPr lang="en-US" i="0" u="none"/>
        </a:p>
      </dgm:t>
    </dgm:pt>
    <dgm:pt modelId="{35EEE6B7-3ACD-407A-9958-3D6DB039C0A5}" type="parTrans" cxnId="{4EEA33FB-EA20-400C-B723-D6A0D9D03C7A}">
      <dgm:prSet/>
      <dgm:spPr/>
      <dgm:t>
        <a:bodyPr/>
        <a:lstStyle/>
        <a:p>
          <a:endParaRPr lang="en-US"/>
        </a:p>
      </dgm:t>
    </dgm:pt>
    <dgm:pt modelId="{66CDD686-01D8-4C4C-B37B-1F6452AD875C}" type="sibTrans" cxnId="{4EEA33FB-EA20-400C-B723-D6A0D9D03C7A}">
      <dgm:prSet/>
      <dgm:spPr/>
      <dgm:t>
        <a:bodyPr/>
        <a:lstStyle/>
        <a:p>
          <a:endParaRPr lang="en-US"/>
        </a:p>
      </dgm:t>
    </dgm:pt>
    <dgm:pt modelId="{248B591D-3B9E-4131-8923-804FE0229BD6}">
      <dgm:prSet phldrT="[Text]"/>
      <dgm:spPr/>
      <dgm:t>
        <a:bodyPr/>
        <a:lstStyle/>
        <a:p>
          <a:pPr>
            <a:buFont typeface="Arial" panose="020B0604020202020204" pitchFamily="34" charset="0"/>
            <a:buNone/>
          </a:pPr>
          <a:r>
            <a:rPr lang="en-US" i="0" u="none">
              <a:effectLst/>
            </a:rPr>
            <a:t> </a:t>
          </a:r>
          <a:endParaRPr lang="en-US" i="0" u="none"/>
        </a:p>
      </dgm:t>
    </dgm:pt>
    <dgm:pt modelId="{1921E46F-68EA-4C39-874A-E6B5E0827581}" type="parTrans" cxnId="{43421242-E2D9-4C3B-A321-65FF7F108703}">
      <dgm:prSet/>
      <dgm:spPr/>
      <dgm:t>
        <a:bodyPr/>
        <a:lstStyle/>
        <a:p>
          <a:endParaRPr lang="en-US"/>
        </a:p>
      </dgm:t>
    </dgm:pt>
    <dgm:pt modelId="{87ACBA21-8795-4DAA-8EF4-C7CFBDCC6984}" type="sibTrans" cxnId="{43421242-E2D9-4C3B-A321-65FF7F108703}">
      <dgm:prSet/>
      <dgm:spPr/>
      <dgm:t>
        <a:bodyPr/>
        <a:lstStyle/>
        <a:p>
          <a:endParaRPr lang="en-US"/>
        </a:p>
      </dgm:t>
    </dgm:pt>
    <dgm:pt modelId="{7CA62684-7E53-415F-BAC9-6107A328513E}" type="pres">
      <dgm:prSet presAssocID="{C357BE03-BBC2-4553-9BAB-9BA0CCF7A7C7}" presName="Name0" presStyleCnt="0">
        <dgm:presLayoutVars>
          <dgm:dir/>
          <dgm:animLvl val="lvl"/>
          <dgm:resizeHandles val="exact"/>
        </dgm:presLayoutVars>
      </dgm:prSet>
      <dgm:spPr/>
    </dgm:pt>
    <dgm:pt modelId="{0610A014-E66A-4535-9924-2904F3742F1F}" type="pres">
      <dgm:prSet presAssocID="{711BDA39-2844-461D-8556-634374CC90C2}" presName="composite" presStyleCnt="0"/>
      <dgm:spPr/>
    </dgm:pt>
    <dgm:pt modelId="{A0C99010-F14D-42DF-829C-506D4299408C}" type="pres">
      <dgm:prSet presAssocID="{711BDA39-2844-461D-8556-634374CC90C2}" presName="parTx" presStyleLbl="alignNode1" presStyleIdx="0" presStyleCnt="3">
        <dgm:presLayoutVars>
          <dgm:chMax val="0"/>
          <dgm:chPref val="0"/>
          <dgm:bulletEnabled val="1"/>
        </dgm:presLayoutVars>
      </dgm:prSet>
      <dgm:spPr/>
    </dgm:pt>
    <dgm:pt modelId="{5C735AE6-21AA-4B5E-84B2-2373D6E5E07D}" type="pres">
      <dgm:prSet presAssocID="{711BDA39-2844-461D-8556-634374CC90C2}" presName="desTx" presStyleLbl="alignAccFollowNode1" presStyleIdx="0" presStyleCnt="3">
        <dgm:presLayoutVars>
          <dgm:bulletEnabled val="1"/>
        </dgm:presLayoutVars>
      </dgm:prSet>
      <dgm:spPr/>
    </dgm:pt>
    <dgm:pt modelId="{D5D43032-7DDA-484B-8F9A-C9213F9A2496}" type="pres">
      <dgm:prSet presAssocID="{AEBF771A-3C65-441E-AACB-1B69F4E079BD}" presName="space" presStyleCnt="0"/>
      <dgm:spPr/>
    </dgm:pt>
    <dgm:pt modelId="{ACD17D84-B3EB-4B7E-BA97-56ACD2D31AD3}" type="pres">
      <dgm:prSet presAssocID="{E150D528-386C-4989-B78B-FBF1FB1C0420}" presName="composite" presStyleCnt="0"/>
      <dgm:spPr/>
    </dgm:pt>
    <dgm:pt modelId="{92B57FE9-C652-4CB3-8D46-D41DA4BB04A4}" type="pres">
      <dgm:prSet presAssocID="{E150D528-386C-4989-B78B-FBF1FB1C0420}" presName="parTx" presStyleLbl="alignNode1" presStyleIdx="1" presStyleCnt="3">
        <dgm:presLayoutVars>
          <dgm:chMax val="0"/>
          <dgm:chPref val="0"/>
          <dgm:bulletEnabled val="1"/>
        </dgm:presLayoutVars>
      </dgm:prSet>
      <dgm:spPr/>
    </dgm:pt>
    <dgm:pt modelId="{EA950275-87A4-4FE6-8302-34B9514B3134}" type="pres">
      <dgm:prSet presAssocID="{E150D528-386C-4989-B78B-FBF1FB1C0420}" presName="desTx" presStyleLbl="alignAccFollowNode1" presStyleIdx="1" presStyleCnt="3">
        <dgm:presLayoutVars>
          <dgm:bulletEnabled val="1"/>
        </dgm:presLayoutVars>
      </dgm:prSet>
      <dgm:spPr/>
    </dgm:pt>
    <dgm:pt modelId="{36BCFF66-7264-40BD-AD01-299993316204}" type="pres">
      <dgm:prSet presAssocID="{41B0B500-E1D4-44B5-96C9-6721E6D981F2}" presName="space" presStyleCnt="0"/>
      <dgm:spPr/>
    </dgm:pt>
    <dgm:pt modelId="{B212C792-2D83-4560-9F0C-D25633FCD980}" type="pres">
      <dgm:prSet presAssocID="{CD83C4A7-2687-4F6B-ABDC-8DDD6A6A2BC2}" presName="composite" presStyleCnt="0"/>
      <dgm:spPr/>
    </dgm:pt>
    <dgm:pt modelId="{AFABCBDC-EDC8-4A2D-9277-9810B0CDA7E9}" type="pres">
      <dgm:prSet presAssocID="{CD83C4A7-2687-4F6B-ABDC-8DDD6A6A2BC2}" presName="parTx" presStyleLbl="alignNode1" presStyleIdx="2" presStyleCnt="3">
        <dgm:presLayoutVars>
          <dgm:chMax val="0"/>
          <dgm:chPref val="0"/>
          <dgm:bulletEnabled val="1"/>
        </dgm:presLayoutVars>
      </dgm:prSet>
      <dgm:spPr/>
    </dgm:pt>
    <dgm:pt modelId="{690A74C6-00DE-4AB5-84E7-26D9BC8F6316}" type="pres">
      <dgm:prSet presAssocID="{CD83C4A7-2687-4F6B-ABDC-8DDD6A6A2BC2}" presName="desTx" presStyleLbl="alignAccFollowNode1" presStyleIdx="2" presStyleCnt="3">
        <dgm:presLayoutVars>
          <dgm:bulletEnabled val="1"/>
        </dgm:presLayoutVars>
      </dgm:prSet>
      <dgm:spPr/>
    </dgm:pt>
  </dgm:ptLst>
  <dgm:cxnLst>
    <dgm:cxn modelId="{302BA000-A71D-4DFB-94EC-2E3994491427}" srcId="{CD83C4A7-2687-4F6B-ABDC-8DDD6A6A2BC2}" destId="{79455909-32EB-4A05-9488-2906D3A5B6CF}" srcOrd="0" destOrd="0" parTransId="{3B75FC00-E973-44FA-8990-F09A393AC6A6}" sibTransId="{4E454362-98DF-484D-904A-CDAB05A1F0F9}"/>
    <dgm:cxn modelId="{76D73D05-AA9F-42A4-96AF-63CDE7BD24DA}" srcId="{711BDA39-2844-461D-8556-634374CC90C2}" destId="{9DABD8E9-2A89-4FA1-A7E3-51409A97BC73}" srcOrd="5" destOrd="0" parTransId="{40EB79D4-E7F8-4896-83E8-CDBEBEBF1904}" sibTransId="{CD0BF08F-DA38-4841-A3A6-D0FD4977E873}"/>
    <dgm:cxn modelId="{D4C29813-5F30-4506-9DDA-70F758F2E420}" srcId="{E150D528-386C-4989-B78B-FBF1FB1C0420}" destId="{D7723BAC-A746-447E-8471-972EEB160049}" srcOrd="0" destOrd="0" parTransId="{2F794C03-4672-4894-B69C-245E8E27C4BD}" sibTransId="{E1714E09-1026-44CC-AD14-704723107A0F}"/>
    <dgm:cxn modelId="{54BF1616-9ACB-4926-8D23-52A0BB727AC0}" type="presOf" srcId="{FE14BCB5-5E6D-4263-B436-1104070D0437}" destId="{5C735AE6-21AA-4B5E-84B2-2373D6E5E07D}" srcOrd="0" destOrd="1" presId="urn:microsoft.com/office/officeart/2005/8/layout/hList1"/>
    <dgm:cxn modelId="{02A5C118-D397-43EF-AE83-30B3117E34E3}" type="presOf" srcId="{86D4E34F-86F7-429C-8AFB-0AC5E54529C5}" destId="{5C735AE6-21AA-4B5E-84B2-2373D6E5E07D}" srcOrd="0" destOrd="0" presId="urn:microsoft.com/office/officeart/2005/8/layout/hList1"/>
    <dgm:cxn modelId="{BAEBDC22-4B10-4E7E-B96D-2451A72DCD76}" type="presOf" srcId="{67812451-04B6-413D-A2D6-C7709C72FB7D}" destId="{EA950275-87A4-4FE6-8302-34B9514B3134}" srcOrd="0" destOrd="2" presId="urn:microsoft.com/office/officeart/2005/8/layout/hList1"/>
    <dgm:cxn modelId="{9AA79C28-992A-49C5-BBD9-516D641F0EE1}" srcId="{C357BE03-BBC2-4553-9BAB-9BA0CCF7A7C7}" destId="{E150D528-386C-4989-B78B-FBF1FB1C0420}" srcOrd="1" destOrd="0" parTransId="{CA0A2A17-F3A6-4633-9903-443601C7FF4C}" sibTransId="{41B0B500-E1D4-44B5-96C9-6721E6D981F2}"/>
    <dgm:cxn modelId="{CA845A33-12D7-449D-A432-1C6CCE88DE4E}" srcId="{711BDA39-2844-461D-8556-634374CC90C2}" destId="{86D4E34F-86F7-429C-8AFB-0AC5E54529C5}" srcOrd="0" destOrd="0" parTransId="{A4C6EDDA-F42C-41B7-86CB-0DE1DC6BE2ED}" sibTransId="{A07B3B69-75D8-46F9-BEB7-53B0329BFA3F}"/>
    <dgm:cxn modelId="{4FA95B5D-C9E5-425E-9A52-1AD7AEF6CC51}" type="presOf" srcId="{711BDA39-2844-461D-8556-634374CC90C2}" destId="{A0C99010-F14D-42DF-829C-506D4299408C}" srcOrd="0" destOrd="0" presId="urn:microsoft.com/office/officeart/2005/8/layout/hList1"/>
    <dgm:cxn modelId="{43421242-E2D9-4C3B-A321-65FF7F108703}" srcId="{E150D528-386C-4989-B78B-FBF1FB1C0420}" destId="{248B591D-3B9E-4131-8923-804FE0229BD6}" srcOrd="3" destOrd="0" parTransId="{1921E46F-68EA-4C39-874A-E6B5E0827581}" sibTransId="{87ACBA21-8795-4DAA-8EF4-C7CFBDCC6984}"/>
    <dgm:cxn modelId="{AD05F962-1069-45D8-A3F4-17AF11874252}" type="presOf" srcId="{D7723BAC-A746-447E-8471-972EEB160049}" destId="{EA950275-87A4-4FE6-8302-34B9514B3134}" srcOrd="0" destOrd="0" presId="urn:microsoft.com/office/officeart/2005/8/layout/hList1"/>
    <dgm:cxn modelId="{832B4844-697A-4097-BC4B-552F2AB14556}" type="presOf" srcId="{13C66483-26B7-4086-A783-0393BC9C9BDD}" destId="{5C735AE6-21AA-4B5E-84B2-2373D6E5E07D}" srcOrd="0" destOrd="4" presId="urn:microsoft.com/office/officeart/2005/8/layout/hList1"/>
    <dgm:cxn modelId="{1FBEDF4A-BCC6-4A72-8536-2C4EE030238C}" type="presOf" srcId="{82908432-8CAC-4E0B-B5CD-80FE79EF3A0A}" destId="{EA950275-87A4-4FE6-8302-34B9514B3134}" srcOrd="0" destOrd="4" presId="urn:microsoft.com/office/officeart/2005/8/layout/hList1"/>
    <dgm:cxn modelId="{CE4CE04F-20E8-4AFF-B19D-E2AAC011DD1D}" srcId="{711BDA39-2844-461D-8556-634374CC90C2}" destId="{C3F29E65-A480-46D8-A6B2-D9FC8D38A9EF}" srcOrd="2" destOrd="0" parTransId="{2F4067DE-92ED-4F40-8D25-82392D6A95AA}" sibTransId="{B448DECE-7049-4FCC-A91C-830DE5818CEE}"/>
    <dgm:cxn modelId="{D9CCAC53-4191-40BC-B4E8-6D8A8A574B7E}" type="presOf" srcId="{248B591D-3B9E-4131-8923-804FE0229BD6}" destId="{EA950275-87A4-4FE6-8302-34B9514B3134}" srcOrd="0" destOrd="3" presId="urn:microsoft.com/office/officeart/2005/8/layout/hList1"/>
    <dgm:cxn modelId="{A30D2080-01F2-4810-B643-7C4A94F3ACA7}" type="presOf" srcId="{C1F4B401-7A25-4326-9440-668E23F8500E}" destId="{5C735AE6-21AA-4B5E-84B2-2373D6E5E07D}" srcOrd="0" destOrd="3" presId="urn:microsoft.com/office/officeart/2005/8/layout/hList1"/>
    <dgm:cxn modelId="{0DDBD980-A360-4852-AF51-5850629B9357}" srcId="{E150D528-386C-4989-B78B-FBF1FB1C0420}" destId="{82908432-8CAC-4E0B-B5CD-80FE79EF3A0A}" srcOrd="4" destOrd="0" parTransId="{EC2C6A90-B234-4EAB-8E64-4A817A9EB5A6}" sibTransId="{A82F3017-F56D-4BF3-9ABD-4D74F02DB905}"/>
    <dgm:cxn modelId="{37651984-9EDE-42F2-B14D-038131639697}" srcId="{711BDA39-2844-461D-8556-634374CC90C2}" destId="{FE14BCB5-5E6D-4263-B436-1104070D0437}" srcOrd="1" destOrd="0" parTransId="{EEAA92B7-23DE-48B5-B8F3-E9417953F5F0}" sibTransId="{AC352C8A-B719-4501-87AE-EE9BE88B69BA}"/>
    <dgm:cxn modelId="{25440086-EE9C-47CE-9D34-F32C60415D52}" srcId="{711BDA39-2844-461D-8556-634374CC90C2}" destId="{13C66483-26B7-4086-A783-0393BC9C9BDD}" srcOrd="4" destOrd="0" parTransId="{DAA07F9B-3B91-47A8-B30A-3B714A41B1DA}" sibTransId="{7DBCB218-5B6C-4CDC-A7AB-AAF30A5C20CD}"/>
    <dgm:cxn modelId="{79F8E88C-4F44-41C5-9B9B-5DCA7D141A78}" type="presOf" srcId="{E150D528-386C-4989-B78B-FBF1FB1C0420}" destId="{92B57FE9-C652-4CB3-8D46-D41DA4BB04A4}" srcOrd="0" destOrd="0" presId="urn:microsoft.com/office/officeart/2005/8/layout/hList1"/>
    <dgm:cxn modelId="{43A8F194-A518-4A18-893F-91518DAE355B}" type="presOf" srcId="{79455909-32EB-4A05-9488-2906D3A5B6CF}" destId="{690A74C6-00DE-4AB5-84E7-26D9BC8F6316}" srcOrd="0" destOrd="0" presId="urn:microsoft.com/office/officeart/2005/8/layout/hList1"/>
    <dgm:cxn modelId="{4D5788B6-F7B5-4529-8CBA-E714E707012C}" srcId="{711BDA39-2844-461D-8556-634374CC90C2}" destId="{C1F4B401-7A25-4326-9440-668E23F8500E}" srcOrd="3" destOrd="0" parTransId="{8F13B210-615F-444A-998D-0D8A902B0541}" sibTransId="{12D222E1-88CE-4D16-8CF8-4DAB930B041D}"/>
    <dgm:cxn modelId="{304489B8-E795-45D6-A7F7-98C3150DEA5B}" type="presOf" srcId="{9173F4FE-B419-46B2-864C-95A99BD34B95}" destId="{EA950275-87A4-4FE6-8302-34B9514B3134}" srcOrd="0" destOrd="1" presId="urn:microsoft.com/office/officeart/2005/8/layout/hList1"/>
    <dgm:cxn modelId="{3A470CC0-C59E-4C9C-81D1-26BD599EDDB3}" type="presOf" srcId="{C3F29E65-A480-46D8-A6B2-D9FC8D38A9EF}" destId="{5C735AE6-21AA-4B5E-84B2-2373D6E5E07D}" srcOrd="0" destOrd="2" presId="urn:microsoft.com/office/officeart/2005/8/layout/hList1"/>
    <dgm:cxn modelId="{ABF346C0-0E1E-4B4F-8C76-6D4370783C6A}" type="presOf" srcId="{1F6A0304-6B96-4411-BA38-ED0ACB08F8FF}" destId="{5C735AE6-21AA-4B5E-84B2-2373D6E5E07D}" srcOrd="0" destOrd="6" presId="urn:microsoft.com/office/officeart/2005/8/layout/hList1"/>
    <dgm:cxn modelId="{B83968C2-6028-416B-A309-8B1D963ABA50}" srcId="{E150D528-386C-4989-B78B-FBF1FB1C0420}" destId="{67812451-04B6-413D-A2D6-C7709C72FB7D}" srcOrd="2" destOrd="0" parTransId="{B065796E-83E5-4D2A-A864-B10CD305B3E9}" sibTransId="{C9AA876B-577B-4D50-8522-749355C2BD50}"/>
    <dgm:cxn modelId="{79E4E1C3-8E47-48D3-ACB2-8F8FCDBE0942}" srcId="{C357BE03-BBC2-4553-9BAB-9BA0CCF7A7C7}" destId="{711BDA39-2844-461D-8556-634374CC90C2}" srcOrd="0" destOrd="0" parTransId="{DE2E6F34-387E-4857-9016-8734D5C8EE62}" sibTransId="{AEBF771A-3C65-441E-AACB-1B69F4E079BD}"/>
    <dgm:cxn modelId="{4A6D5CC5-5C00-48DE-AEC9-B2E21281BCA0}" type="presOf" srcId="{C357BE03-BBC2-4553-9BAB-9BA0CCF7A7C7}" destId="{7CA62684-7E53-415F-BAC9-6107A328513E}" srcOrd="0" destOrd="0" presId="urn:microsoft.com/office/officeart/2005/8/layout/hList1"/>
    <dgm:cxn modelId="{B41D5EDB-D714-4352-BDDA-9EC3B9402685}" srcId="{C357BE03-BBC2-4553-9BAB-9BA0CCF7A7C7}" destId="{CD83C4A7-2687-4F6B-ABDC-8DDD6A6A2BC2}" srcOrd="2" destOrd="0" parTransId="{BD43F7DD-AF4F-469C-8802-EC3EE3BD499F}" sibTransId="{CF615C86-336C-46DA-AA25-B8AACC9487B9}"/>
    <dgm:cxn modelId="{65F25ADB-52C6-4755-B9CC-7C9E42E83488}" type="presOf" srcId="{9DABD8E9-2A89-4FA1-A7E3-51409A97BC73}" destId="{5C735AE6-21AA-4B5E-84B2-2373D6E5E07D}" srcOrd="0" destOrd="5" presId="urn:microsoft.com/office/officeart/2005/8/layout/hList1"/>
    <dgm:cxn modelId="{2E7C73DD-09AD-4E31-8A81-B4A5DB5E0FD8}" type="presOf" srcId="{CD83C4A7-2687-4F6B-ABDC-8DDD6A6A2BC2}" destId="{AFABCBDC-EDC8-4A2D-9277-9810B0CDA7E9}" srcOrd="0" destOrd="0" presId="urn:microsoft.com/office/officeart/2005/8/layout/hList1"/>
    <dgm:cxn modelId="{9F52E6F3-E998-4AF0-9250-658AD9D6EE90}" srcId="{711BDA39-2844-461D-8556-634374CC90C2}" destId="{1F6A0304-6B96-4411-BA38-ED0ACB08F8FF}" srcOrd="6" destOrd="0" parTransId="{F448B65E-5999-4E80-AFAE-99D48BFDE7DB}" sibTransId="{4B4AB336-2CAF-4DAB-9B4C-5BB4B2934559}"/>
    <dgm:cxn modelId="{4EEA33FB-EA20-400C-B723-D6A0D9D03C7A}" srcId="{E150D528-386C-4989-B78B-FBF1FB1C0420}" destId="{9173F4FE-B419-46B2-864C-95A99BD34B95}" srcOrd="1" destOrd="0" parTransId="{35EEE6B7-3ACD-407A-9958-3D6DB039C0A5}" sibTransId="{66CDD686-01D8-4C4C-B37B-1F6452AD875C}"/>
    <dgm:cxn modelId="{BC87EDBB-191E-4E0B-8751-911500B373C9}" type="presParOf" srcId="{7CA62684-7E53-415F-BAC9-6107A328513E}" destId="{0610A014-E66A-4535-9924-2904F3742F1F}" srcOrd="0" destOrd="0" presId="urn:microsoft.com/office/officeart/2005/8/layout/hList1"/>
    <dgm:cxn modelId="{BD1DE0F1-5BDF-423D-A183-D92F50F78ACD}" type="presParOf" srcId="{0610A014-E66A-4535-9924-2904F3742F1F}" destId="{A0C99010-F14D-42DF-829C-506D4299408C}" srcOrd="0" destOrd="0" presId="urn:microsoft.com/office/officeart/2005/8/layout/hList1"/>
    <dgm:cxn modelId="{C2E8920A-EDB1-4A47-990E-5B0DC8DED0DE}" type="presParOf" srcId="{0610A014-E66A-4535-9924-2904F3742F1F}" destId="{5C735AE6-21AA-4B5E-84B2-2373D6E5E07D}" srcOrd="1" destOrd="0" presId="urn:microsoft.com/office/officeart/2005/8/layout/hList1"/>
    <dgm:cxn modelId="{932BD5B6-F683-438F-9000-C7162EF80059}" type="presParOf" srcId="{7CA62684-7E53-415F-BAC9-6107A328513E}" destId="{D5D43032-7DDA-484B-8F9A-C9213F9A2496}" srcOrd="1" destOrd="0" presId="urn:microsoft.com/office/officeart/2005/8/layout/hList1"/>
    <dgm:cxn modelId="{FB5F7D19-E9BA-42BF-88A4-C4F14A3B3DA3}" type="presParOf" srcId="{7CA62684-7E53-415F-BAC9-6107A328513E}" destId="{ACD17D84-B3EB-4B7E-BA97-56ACD2D31AD3}" srcOrd="2" destOrd="0" presId="urn:microsoft.com/office/officeart/2005/8/layout/hList1"/>
    <dgm:cxn modelId="{AD422A38-37C9-4C0D-ACCE-114D1140006B}" type="presParOf" srcId="{ACD17D84-B3EB-4B7E-BA97-56ACD2D31AD3}" destId="{92B57FE9-C652-4CB3-8D46-D41DA4BB04A4}" srcOrd="0" destOrd="0" presId="urn:microsoft.com/office/officeart/2005/8/layout/hList1"/>
    <dgm:cxn modelId="{9E56E81F-E11B-462A-A8E8-044289A005A7}" type="presParOf" srcId="{ACD17D84-B3EB-4B7E-BA97-56ACD2D31AD3}" destId="{EA950275-87A4-4FE6-8302-34B9514B3134}" srcOrd="1" destOrd="0" presId="urn:microsoft.com/office/officeart/2005/8/layout/hList1"/>
    <dgm:cxn modelId="{B9D1BA82-D06D-41F4-BAA8-558537D3CB40}" type="presParOf" srcId="{7CA62684-7E53-415F-BAC9-6107A328513E}" destId="{36BCFF66-7264-40BD-AD01-299993316204}" srcOrd="3" destOrd="0" presId="urn:microsoft.com/office/officeart/2005/8/layout/hList1"/>
    <dgm:cxn modelId="{81B21359-AE37-40C6-B242-4C65A6424CD2}" type="presParOf" srcId="{7CA62684-7E53-415F-BAC9-6107A328513E}" destId="{B212C792-2D83-4560-9F0C-D25633FCD980}" srcOrd="4" destOrd="0" presId="urn:microsoft.com/office/officeart/2005/8/layout/hList1"/>
    <dgm:cxn modelId="{257A4995-A78E-4A52-8309-48345AF55103}" type="presParOf" srcId="{B212C792-2D83-4560-9F0C-D25633FCD980}" destId="{AFABCBDC-EDC8-4A2D-9277-9810B0CDA7E9}" srcOrd="0" destOrd="0" presId="urn:microsoft.com/office/officeart/2005/8/layout/hList1"/>
    <dgm:cxn modelId="{9C56550E-36B1-4503-B916-05954CE079F2}" type="presParOf" srcId="{B212C792-2D83-4560-9F0C-D25633FCD980}" destId="{690A74C6-00DE-4AB5-84E7-26D9BC8F6316}"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1E4882-AEF3-4951-8D48-33DE31C7DCCE}"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1CAEE68-7403-49B3-AB74-D9207A476543}">
      <dgm:prSet phldrT="[Text]" phldr="0"/>
      <dgm:spPr/>
      <dgm:t>
        <a:bodyPr/>
        <a:lstStyle/>
        <a:p>
          <a:r>
            <a:rPr lang="en-US" b="1"/>
            <a:t>Basic Objectives</a:t>
          </a:r>
        </a:p>
      </dgm:t>
    </dgm:pt>
    <dgm:pt modelId="{55691F18-98C0-4768-9F30-35196330CCF5}" type="parTrans" cxnId="{C8F5926E-CEA8-4F2B-BD87-01D8C2FBCF52}">
      <dgm:prSet/>
      <dgm:spPr/>
      <dgm:t>
        <a:bodyPr/>
        <a:lstStyle/>
        <a:p>
          <a:endParaRPr lang="en-US"/>
        </a:p>
      </dgm:t>
    </dgm:pt>
    <dgm:pt modelId="{B5041C2C-E92C-4F5B-9040-F893988924EA}" type="sibTrans" cxnId="{C8F5926E-CEA8-4F2B-BD87-01D8C2FBCF52}">
      <dgm:prSet/>
      <dgm:spPr/>
      <dgm:t>
        <a:bodyPr/>
        <a:lstStyle/>
        <a:p>
          <a:endParaRPr lang="en-US"/>
        </a:p>
      </dgm:t>
    </dgm:pt>
    <dgm:pt modelId="{E1281A9D-F421-4FA4-8D33-0102499F6463}">
      <dgm:prSet phldrT="[Text]"/>
      <dgm:spPr/>
      <dgm:t>
        <a:bodyPr/>
        <a:lstStyle/>
        <a:p>
          <a:pPr>
            <a:buFont typeface="Arial" panose="020B0604020202020204" pitchFamily="34" charset="0"/>
            <a:buChar char="•"/>
          </a:pPr>
          <a:r>
            <a:rPr lang="en-US" b="0" i="0" u="none"/>
            <a:t>Fully discharge a </a:t>
          </a:r>
          <a:r>
            <a:rPr lang="en-US" b="1" i="0" u="none"/>
            <a:t>1650uF</a:t>
          </a:r>
          <a:r>
            <a:rPr lang="en-US" b="0" i="0" u="none"/>
            <a:t> capacitor in </a:t>
          </a:r>
          <a:r>
            <a:rPr lang="en-US" b="1" i="0" u="none"/>
            <a:t>less than 30 seconds. </a:t>
          </a:r>
          <a:endParaRPr lang="en-US" b="1"/>
        </a:p>
      </dgm:t>
    </dgm:pt>
    <dgm:pt modelId="{C23A3415-0E58-439D-B9FF-C6FFDC3A9C96}" type="parTrans" cxnId="{84524E35-17F1-403D-9C0E-5DEE841F1F8E}">
      <dgm:prSet/>
      <dgm:spPr/>
      <dgm:t>
        <a:bodyPr/>
        <a:lstStyle/>
        <a:p>
          <a:endParaRPr lang="en-US"/>
        </a:p>
      </dgm:t>
    </dgm:pt>
    <dgm:pt modelId="{83490009-D728-45C1-AF25-5D917D75BBC4}" type="sibTrans" cxnId="{84524E35-17F1-403D-9C0E-5DEE841F1F8E}">
      <dgm:prSet/>
      <dgm:spPr/>
      <dgm:t>
        <a:bodyPr/>
        <a:lstStyle/>
        <a:p>
          <a:endParaRPr lang="en-US"/>
        </a:p>
      </dgm:t>
    </dgm:pt>
    <dgm:pt modelId="{F9B3F67D-0952-4351-B6C9-45CA7D52E1DE}">
      <dgm:prSet phldrT="[Text]" phldr="0"/>
      <dgm:spPr/>
      <dgm:t>
        <a:bodyPr/>
        <a:lstStyle/>
        <a:p>
          <a:r>
            <a:rPr lang="en-US" b="1"/>
            <a:t>Advanced Objectives</a:t>
          </a:r>
        </a:p>
      </dgm:t>
    </dgm:pt>
    <dgm:pt modelId="{F9F5533D-908A-4F63-9328-F629FA8EB1F7}" type="parTrans" cxnId="{D6830F69-F7CD-4FE4-A92A-FD5D792D3277}">
      <dgm:prSet/>
      <dgm:spPr/>
      <dgm:t>
        <a:bodyPr/>
        <a:lstStyle/>
        <a:p>
          <a:endParaRPr lang="en-US"/>
        </a:p>
      </dgm:t>
    </dgm:pt>
    <dgm:pt modelId="{12C573E5-93D9-4164-BD01-45625C47747B}" type="sibTrans" cxnId="{D6830F69-F7CD-4FE4-A92A-FD5D792D3277}">
      <dgm:prSet/>
      <dgm:spPr/>
      <dgm:t>
        <a:bodyPr/>
        <a:lstStyle/>
        <a:p>
          <a:endParaRPr lang="en-US"/>
        </a:p>
      </dgm:t>
    </dgm:pt>
    <dgm:pt modelId="{4DA6C992-8EBD-4758-9286-46C07967A951}">
      <dgm:prSet phldrT="[Text]"/>
      <dgm:spPr/>
      <dgm:t>
        <a:bodyPr/>
        <a:lstStyle/>
        <a:p>
          <a:pPr>
            <a:buFont typeface="Arial" panose="020B0604020202020204" pitchFamily="34" charset="0"/>
            <a:buChar char="•"/>
          </a:pPr>
          <a:r>
            <a:rPr lang="en-US" b="0" i="0" u="none"/>
            <a:t>Display </a:t>
          </a:r>
          <a:r>
            <a:rPr lang="en-US" b="1" i="0" u="none"/>
            <a:t>capacitor voltage </a:t>
          </a:r>
          <a:r>
            <a:rPr lang="en-US" b="0" i="0" u="none"/>
            <a:t>measurements with an </a:t>
          </a:r>
          <a:r>
            <a:rPr lang="en-US" b="1" i="0" u="none"/>
            <a:t>error tolerance of 5%</a:t>
          </a:r>
          <a:endParaRPr lang="en-US" b="1"/>
        </a:p>
      </dgm:t>
    </dgm:pt>
    <dgm:pt modelId="{8DDB2357-C486-47DE-88F4-7707A673A3EC}" type="parTrans" cxnId="{0B39DACB-6858-466E-B6D0-3E22A2A68571}">
      <dgm:prSet/>
      <dgm:spPr/>
      <dgm:t>
        <a:bodyPr/>
        <a:lstStyle/>
        <a:p>
          <a:endParaRPr lang="en-US"/>
        </a:p>
      </dgm:t>
    </dgm:pt>
    <dgm:pt modelId="{812837F1-1BA3-4CB2-A745-5646A08E918B}" type="sibTrans" cxnId="{0B39DACB-6858-466E-B6D0-3E22A2A68571}">
      <dgm:prSet/>
      <dgm:spPr/>
      <dgm:t>
        <a:bodyPr/>
        <a:lstStyle/>
        <a:p>
          <a:endParaRPr lang="en-US"/>
        </a:p>
      </dgm:t>
    </dgm:pt>
    <dgm:pt modelId="{48B68459-5D9E-4561-9605-C7D9C117F313}">
      <dgm:prSet phldrT="[Text]" phldr="0"/>
      <dgm:spPr/>
      <dgm:t>
        <a:bodyPr/>
        <a:lstStyle/>
        <a:p>
          <a:r>
            <a:rPr lang="en-US" b="1"/>
            <a:t>Stretch Objectives</a:t>
          </a:r>
        </a:p>
      </dgm:t>
    </dgm:pt>
    <dgm:pt modelId="{8219C5E4-5359-4371-B13B-E74D5BC7521C}" type="parTrans" cxnId="{79A6326A-E78E-4C94-90FF-EC33D6080A48}">
      <dgm:prSet/>
      <dgm:spPr/>
      <dgm:t>
        <a:bodyPr/>
        <a:lstStyle/>
        <a:p>
          <a:endParaRPr lang="en-US"/>
        </a:p>
      </dgm:t>
    </dgm:pt>
    <dgm:pt modelId="{92639EAF-4585-4AF1-9BCD-C20A804363BA}" type="sibTrans" cxnId="{79A6326A-E78E-4C94-90FF-EC33D6080A48}">
      <dgm:prSet/>
      <dgm:spPr/>
      <dgm:t>
        <a:bodyPr/>
        <a:lstStyle/>
        <a:p>
          <a:endParaRPr lang="en-US"/>
        </a:p>
      </dgm:t>
    </dgm:pt>
    <dgm:pt modelId="{0C1FA0D0-FC61-4D42-9713-F4A3A5486169}">
      <dgm:prSet phldrT="[Text]"/>
      <dgm:spPr/>
      <dgm:t>
        <a:bodyPr/>
        <a:lstStyle/>
        <a:p>
          <a:pPr>
            <a:buFont typeface="Arial" panose="020B0604020202020204" pitchFamily="34" charset="0"/>
            <a:buChar char="•"/>
          </a:pPr>
          <a:r>
            <a:rPr lang="en-US" i="0" u="none">
              <a:effectLst/>
            </a:rPr>
            <a:t>The tool shall be able to record up to </a:t>
          </a:r>
          <a:r>
            <a:rPr lang="en-US" b="1" i="0" u="none">
              <a:effectLst/>
            </a:rPr>
            <a:t>30 seconds of data </a:t>
          </a:r>
          <a:r>
            <a:rPr lang="en-US" i="0" u="none">
              <a:effectLst/>
            </a:rPr>
            <a:t>while discharging for future analysis.</a:t>
          </a:r>
          <a:endParaRPr lang="en-US"/>
        </a:p>
      </dgm:t>
    </dgm:pt>
    <dgm:pt modelId="{105E53A9-7347-4E0E-A707-E69309B61A0F}" type="parTrans" cxnId="{D12B9995-CDDE-484D-A270-A8D1A1217885}">
      <dgm:prSet/>
      <dgm:spPr/>
      <dgm:t>
        <a:bodyPr/>
        <a:lstStyle/>
        <a:p>
          <a:endParaRPr lang="en-US"/>
        </a:p>
      </dgm:t>
    </dgm:pt>
    <dgm:pt modelId="{20FB6AFA-AE98-4755-8C57-8F7F7037558E}" type="sibTrans" cxnId="{D12B9995-CDDE-484D-A270-A8D1A1217885}">
      <dgm:prSet/>
      <dgm:spPr/>
      <dgm:t>
        <a:bodyPr/>
        <a:lstStyle/>
        <a:p>
          <a:endParaRPr lang="en-US"/>
        </a:p>
      </dgm:t>
    </dgm:pt>
    <dgm:pt modelId="{D9D0C187-2B91-4FF3-AEA5-8B0849361E16}">
      <dgm:prSet/>
      <dgm:spPr/>
      <dgm:t>
        <a:bodyPr/>
        <a:lstStyle/>
        <a:p>
          <a:pPr>
            <a:buFont typeface="Arial" panose="020B0604020202020204" pitchFamily="34" charset="0"/>
            <a:buChar char="•"/>
          </a:pPr>
          <a:r>
            <a:rPr lang="en-US" b="0" i="0" u="none"/>
            <a:t>Include </a:t>
          </a:r>
          <a:r>
            <a:rPr lang="en-US" b="1" i="0" u="none"/>
            <a:t>4 configurable logic alarms </a:t>
          </a:r>
          <a:r>
            <a:rPr lang="en-US" b="0" i="0" u="none"/>
            <a:t>to activate at specified voltage setpoints </a:t>
          </a:r>
        </a:p>
      </dgm:t>
    </dgm:pt>
    <dgm:pt modelId="{24651803-5194-44E7-9467-5BA54C1C4E3C}" type="parTrans" cxnId="{5C38CB97-262B-4D34-80F2-4873F50C9E64}">
      <dgm:prSet/>
      <dgm:spPr/>
      <dgm:t>
        <a:bodyPr/>
        <a:lstStyle/>
        <a:p>
          <a:endParaRPr lang="en-US"/>
        </a:p>
      </dgm:t>
    </dgm:pt>
    <dgm:pt modelId="{A3C7EF1A-CCF1-4F00-AB10-656D6172D1C0}" type="sibTrans" cxnId="{5C38CB97-262B-4D34-80F2-4873F50C9E64}">
      <dgm:prSet/>
      <dgm:spPr/>
      <dgm:t>
        <a:bodyPr/>
        <a:lstStyle/>
        <a:p>
          <a:endParaRPr lang="en-US"/>
        </a:p>
      </dgm:t>
    </dgm:pt>
    <dgm:pt modelId="{2FDDCA21-C4BE-4CCF-ACB0-0B15883A89C4}">
      <dgm:prSet/>
      <dgm:spPr/>
      <dgm:t>
        <a:bodyPr/>
        <a:lstStyle/>
        <a:p>
          <a:pPr>
            <a:buFont typeface="Arial" panose="020B0604020202020204" pitchFamily="34" charset="0"/>
            <a:buChar char="•"/>
          </a:pPr>
          <a:r>
            <a:rPr lang="en-US" b="0" i="0" u="none"/>
            <a:t>Be powered off </a:t>
          </a:r>
          <a:r>
            <a:rPr lang="en-US" b="1" i="0" u="none"/>
            <a:t>24V DC</a:t>
          </a:r>
        </a:p>
      </dgm:t>
    </dgm:pt>
    <dgm:pt modelId="{0D2887FA-6ECD-4DE7-9885-D9BAF9E49289}" type="parTrans" cxnId="{BC820E16-09A4-4663-8889-A70CB8F0E654}">
      <dgm:prSet/>
      <dgm:spPr/>
      <dgm:t>
        <a:bodyPr/>
        <a:lstStyle/>
        <a:p>
          <a:endParaRPr lang="en-US"/>
        </a:p>
      </dgm:t>
    </dgm:pt>
    <dgm:pt modelId="{C5055A2E-C427-464F-A05C-0D9A490B9469}" type="sibTrans" cxnId="{BC820E16-09A4-4663-8889-A70CB8F0E654}">
      <dgm:prSet/>
      <dgm:spPr/>
      <dgm:t>
        <a:bodyPr/>
        <a:lstStyle/>
        <a:p>
          <a:endParaRPr lang="en-US"/>
        </a:p>
      </dgm:t>
    </dgm:pt>
    <dgm:pt modelId="{ED68D317-CC54-4698-96E1-E3229F579C4F}">
      <dgm:prSet/>
      <dgm:spPr/>
      <dgm:t>
        <a:bodyPr/>
        <a:lstStyle/>
        <a:p>
          <a:pPr>
            <a:buFont typeface="Arial" panose="020B0604020202020204" pitchFamily="34" charset="0"/>
            <a:buChar char="•"/>
          </a:pPr>
          <a:r>
            <a:rPr lang="en-US" b="0" i="0" u="none"/>
            <a:t>Function at a </a:t>
          </a:r>
          <a:r>
            <a:rPr lang="en-US" b="1" i="0" u="none"/>
            <a:t>12V input</a:t>
          </a:r>
          <a:r>
            <a:rPr lang="en-US" b="0" i="0" u="none"/>
            <a:t>, but must be scalable to a </a:t>
          </a:r>
          <a:r>
            <a:rPr lang="en-US" b="1" i="0" u="none"/>
            <a:t>1200V input</a:t>
          </a:r>
          <a:r>
            <a:rPr lang="en-US" b="0" i="0" u="none"/>
            <a:t>. </a:t>
          </a:r>
        </a:p>
      </dgm:t>
    </dgm:pt>
    <dgm:pt modelId="{D2FAEC76-6142-4C4B-AA62-5B1860E26CB3}" type="parTrans" cxnId="{7AF20AA4-E1DC-4BCA-BF79-561FD3E2E2D2}">
      <dgm:prSet/>
      <dgm:spPr/>
      <dgm:t>
        <a:bodyPr/>
        <a:lstStyle/>
        <a:p>
          <a:endParaRPr lang="en-US"/>
        </a:p>
      </dgm:t>
    </dgm:pt>
    <dgm:pt modelId="{E61FDFF6-8345-4656-8344-8806B6B427C1}" type="sibTrans" cxnId="{7AF20AA4-E1DC-4BCA-BF79-561FD3E2E2D2}">
      <dgm:prSet/>
      <dgm:spPr/>
      <dgm:t>
        <a:bodyPr/>
        <a:lstStyle/>
        <a:p>
          <a:endParaRPr lang="en-US"/>
        </a:p>
      </dgm:t>
    </dgm:pt>
    <dgm:pt modelId="{5833542C-6412-4F6A-936F-63D4ECD42BD6}">
      <dgm:prSet phldrT="[Text]"/>
      <dgm:spPr/>
      <dgm:t>
        <a:bodyPr/>
        <a:lstStyle/>
        <a:p>
          <a:pPr>
            <a:buFont typeface="Arial" panose="020B0604020202020204" pitchFamily="34" charset="0"/>
            <a:buChar char="•"/>
          </a:pPr>
          <a:endParaRPr lang="en-US"/>
        </a:p>
      </dgm:t>
    </dgm:pt>
    <dgm:pt modelId="{236C621E-C692-451A-B133-9D3F1FD54EAA}" type="parTrans" cxnId="{2E4A41EF-3077-4DFB-9B00-3437C477F37C}">
      <dgm:prSet/>
      <dgm:spPr/>
      <dgm:t>
        <a:bodyPr/>
        <a:lstStyle/>
        <a:p>
          <a:endParaRPr lang="en-US"/>
        </a:p>
      </dgm:t>
    </dgm:pt>
    <dgm:pt modelId="{F6FCF704-8015-4C9A-8335-1DF4DAEF371A}" type="sibTrans" cxnId="{2E4A41EF-3077-4DFB-9B00-3437C477F37C}">
      <dgm:prSet/>
      <dgm:spPr/>
      <dgm:t>
        <a:bodyPr/>
        <a:lstStyle/>
        <a:p>
          <a:endParaRPr lang="en-US"/>
        </a:p>
      </dgm:t>
    </dgm:pt>
    <dgm:pt modelId="{87F3F1E4-E888-4F7F-BCBF-ECB6259D23E2}">
      <dgm:prSet/>
      <dgm:spPr/>
      <dgm:t>
        <a:bodyPr/>
        <a:lstStyle/>
        <a:p>
          <a:pPr>
            <a:buFont typeface="Arial" panose="020B0604020202020204" pitchFamily="34" charset="0"/>
            <a:buChar char="•"/>
          </a:pPr>
          <a:endParaRPr lang="en-US" b="0" i="0" u="none"/>
        </a:p>
      </dgm:t>
    </dgm:pt>
    <dgm:pt modelId="{9059DDB7-6DDD-4A21-B99A-45BFB4784576}" type="parTrans" cxnId="{7FF9B18C-EBAE-40BD-8599-868DD516A1F6}">
      <dgm:prSet/>
      <dgm:spPr/>
      <dgm:t>
        <a:bodyPr/>
        <a:lstStyle/>
        <a:p>
          <a:endParaRPr lang="en-US"/>
        </a:p>
      </dgm:t>
    </dgm:pt>
    <dgm:pt modelId="{FCB688BD-DB4A-4A92-AD79-DCDE344F8C0F}" type="sibTrans" cxnId="{7FF9B18C-EBAE-40BD-8599-868DD516A1F6}">
      <dgm:prSet/>
      <dgm:spPr/>
      <dgm:t>
        <a:bodyPr/>
        <a:lstStyle/>
        <a:p>
          <a:endParaRPr lang="en-US"/>
        </a:p>
      </dgm:t>
    </dgm:pt>
    <dgm:pt modelId="{4486527F-E501-4AB3-984E-298316F96902}">
      <dgm:prSet/>
      <dgm:spPr/>
      <dgm:t>
        <a:bodyPr/>
        <a:lstStyle/>
        <a:p>
          <a:pPr>
            <a:buFont typeface="Arial" panose="020B0604020202020204" pitchFamily="34" charset="0"/>
            <a:buChar char="•"/>
          </a:pPr>
          <a:endParaRPr lang="en-US" b="0" i="0" u="none"/>
        </a:p>
      </dgm:t>
    </dgm:pt>
    <dgm:pt modelId="{6B1C8A45-D0F7-47B4-A307-1B39C1F58F86}" type="parTrans" cxnId="{138BD407-2979-4272-810F-B2CCB3BEF095}">
      <dgm:prSet/>
      <dgm:spPr/>
      <dgm:t>
        <a:bodyPr/>
        <a:lstStyle/>
        <a:p>
          <a:endParaRPr lang="en-US"/>
        </a:p>
      </dgm:t>
    </dgm:pt>
    <dgm:pt modelId="{BA7AF912-6C62-48A3-9DCE-9C8591631697}" type="sibTrans" cxnId="{138BD407-2979-4272-810F-B2CCB3BEF095}">
      <dgm:prSet/>
      <dgm:spPr/>
      <dgm:t>
        <a:bodyPr/>
        <a:lstStyle/>
        <a:p>
          <a:endParaRPr lang="en-US"/>
        </a:p>
      </dgm:t>
    </dgm:pt>
    <dgm:pt modelId="{2CCA90B2-5C92-4A54-ACDD-1B3D12F24D65}">
      <dgm:prSet/>
      <dgm:spPr/>
      <dgm:t>
        <a:bodyPr/>
        <a:lstStyle/>
        <a:p>
          <a:pPr>
            <a:buNone/>
          </a:pPr>
          <a:endParaRPr lang="en-US" b="0" i="0" u="none"/>
        </a:p>
      </dgm:t>
    </dgm:pt>
    <dgm:pt modelId="{B6164E8C-5890-413D-A3E7-5A83F5EE32F6}" type="parTrans" cxnId="{A0138C15-DDC1-4CD8-AD95-0AC4847F8F53}">
      <dgm:prSet/>
      <dgm:spPr/>
      <dgm:t>
        <a:bodyPr/>
        <a:lstStyle/>
        <a:p>
          <a:endParaRPr lang="en-US"/>
        </a:p>
      </dgm:t>
    </dgm:pt>
    <dgm:pt modelId="{AA1F8518-119D-4724-BCE4-7E9800F0EE8F}" type="sibTrans" cxnId="{A0138C15-DDC1-4CD8-AD95-0AC4847F8F53}">
      <dgm:prSet/>
      <dgm:spPr/>
      <dgm:t>
        <a:bodyPr/>
        <a:lstStyle/>
        <a:p>
          <a:endParaRPr lang="en-US"/>
        </a:p>
      </dgm:t>
    </dgm:pt>
    <dgm:pt modelId="{1016BBAA-C82A-4644-84BF-BA8C7717E6F3}">
      <dgm:prSet/>
      <dgm:spPr/>
      <dgm:t>
        <a:bodyPr/>
        <a:lstStyle/>
        <a:p>
          <a:pPr>
            <a:buFont typeface="Arial" panose="020B0604020202020204" pitchFamily="34" charset="0"/>
            <a:buChar char="•"/>
          </a:pPr>
          <a:r>
            <a:rPr lang="en-US" b="0" i="0" u="none"/>
            <a:t>Display total </a:t>
          </a:r>
          <a:r>
            <a:rPr lang="en-US" b="1" i="0" u="none"/>
            <a:t>elapsed discharge time</a:t>
          </a:r>
          <a:r>
            <a:rPr lang="en-US" b="0" i="0" u="none"/>
            <a:t> with an </a:t>
          </a:r>
          <a:r>
            <a:rPr lang="en-US" b="1" i="0" u="none"/>
            <a:t>error tolerance of 5% </a:t>
          </a:r>
        </a:p>
      </dgm:t>
    </dgm:pt>
    <dgm:pt modelId="{4E881518-8B5B-4B59-8283-C95DABDCFD95}" type="parTrans" cxnId="{DBB289A7-8613-4C00-805A-285FE2C3AB92}">
      <dgm:prSet/>
      <dgm:spPr/>
      <dgm:t>
        <a:bodyPr/>
        <a:lstStyle/>
        <a:p>
          <a:endParaRPr lang="en-US"/>
        </a:p>
      </dgm:t>
    </dgm:pt>
    <dgm:pt modelId="{B5B894E1-3801-4B5B-8529-E09FD0910F11}" type="sibTrans" cxnId="{DBB289A7-8613-4C00-805A-285FE2C3AB92}">
      <dgm:prSet/>
      <dgm:spPr/>
      <dgm:t>
        <a:bodyPr/>
        <a:lstStyle/>
        <a:p>
          <a:endParaRPr lang="en-US"/>
        </a:p>
      </dgm:t>
    </dgm:pt>
    <dgm:pt modelId="{C009ECDB-76D0-48B1-8800-EEFBC44FDF94}">
      <dgm:prSet/>
      <dgm:spPr/>
      <dgm:t>
        <a:bodyPr/>
        <a:lstStyle/>
        <a:p>
          <a:pPr>
            <a:buNone/>
          </a:pPr>
          <a:endParaRPr lang="en-US" b="0" i="0" u="none"/>
        </a:p>
      </dgm:t>
    </dgm:pt>
    <dgm:pt modelId="{17DFA130-4799-42AF-A006-101729FF4665}" type="parTrans" cxnId="{1CD88635-F770-40C9-876B-CE545BAE4B18}">
      <dgm:prSet/>
      <dgm:spPr/>
      <dgm:t>
        <a:bodyPr/>
        <a:lstStyle/>
        <a:p>
          <a:endParaRPr lang="en-US"/>
        </a:p>
      </dgm:t>
    </dgm:pt>
    <dgm:pt modelId="{CE95E361-D67B-4A7F-B070-7626030AF656}" type="sibTrans" cxnId="{1CD88635-F770-40C9-876B-CE545BAE4B18}">
      <dgm:prSet/>
      <dgm:spPr/>
      <dgm:t>
        <a:bodyPr/>
        <a:lstStyle/>
        <a:p>
          <a:endParaRPr lang="en-US"/>
        </a:p>
      </dgm:t>
    </dgm:pt>
    <dgm:pt modelId="{DB2888A0-6700-41E8-B834-CB7AA9E410C6}">
      <dgm:prSet/>
      <dgm:spPr/>
      <dgm:t>
        <a:bodyPr/>
        <a:lstStyle/>
        <a:p>
          <a:pPr>
            <a:buFont typeface="Arial" panose="020B0604020202020204" pitchFamily="34" charset="0"/>
            <a:buChar char="•"/>
          </a:pPr>
          <a:r>
            <a:rPr lang="en-US" b="0" i="0" u="none"/>
            <a:t>Display internal device </a:t>
          </a:r>
          <a:r>
            <a:rPr lang="en-US" b="1" i="0" u="none"/>
            <a:t>temperature </a:t>
          </a:r>
          <a:r>
            <a:rPr lang="en-US" b="0" i="0" u="none"/>
            <a:t>in degrees Celsius with an </a:t>
          </a:r>
          <a:r>
            <a:rPr lang="en-US" b="1" i="0" u="none"/>
            <a:t>error tolerance of 10%</a:t>
          </a:r>
        </a:p>
      </dgm:t>
    </dgm:pt>
    <dgm:pt modelId="{8631A86C-3C17-4E68-9264-07A125D40994}" type="parTrans" cxnId="{BD320891-1E6F-4D76-B1C4-1C1A98EFE33E}">
      <dgm:prSet/>
      <dgm:spPr/>
      <dgm:t>
        <a:bodyPr/>
        <a:lstStyle/>
        <a:p>
          <a:endParaRPr lang="en-US"/>
        </a:p>
      </dgm:t>
    </dgm:pt>
    <dgm:pt modelId="{8F72FE08-0269-4734-8E40-2AF14114FAE4}" type="sibTrans" cxnId="{BD320891-1E6F-4D76-B1C4-1C1A98EFE33E}">
      <dgm:prSet/>
      <dgm:spPr/>
      <dgm:t>
        <a:bodyPr/>
        <a:lstStyle/>
        <a:p>
          <a:endParaRPr lang="en-US"/>
        </a:p>
      </dgm:t>
    </dgm:pt>
    <dgm:pt modelId="{6B8C01B0-4B18-4213-9C48-69134B6B8231}" type="pres">
      <dgm:prSet presAssocID="{A91E4882-AEF3-4951-8D48-33DE31C7DCCE}" presName="Name0" presStyleCnt="0">
        <dgm:presLayoutVars>
          <dgm:dir/>
          <dgm:animLvl val="lvl"/>
          <dgm:resizeHandles val="exact"/>
        </dgm:presLayoutVars>
      </dgm:prSet>
      <dgm:spPr/>
    </dgm:pt>
    <dgm:pt modelId="{C8A32299-8C3D-46CF-8298-3D83BB5495FA}" type="pres">
      <dgm:prSet presAssocID="{01CAEE68-7403-49B3-AB74-D9207A476543}" presName="composite" presStyleCnt="0"/>
      <dgm:spPr/>
    </dgm:pt>
    <dgm:pt modelId="{8ED5294D-35D6-4EF0-995A-B7AB9EBC4DD3}" type="pres">
      <dgm:prSet presAssocID="{01CAEE68-7403-49B3-AB74-D9207A476543}" presName="parTx" presStyleLbl="alignNode1" presStyleIdx="0" presStyleCnt="3">
        <dgm:presLayoutVars>
          <dgm:chMax val="0"/>
          <dgm:chPref val="0"/>
          <dgm:bulletEnabled val="1"/>
        </dgm:presLayoutVars>
      </dgm:prSet>
      <dgm:spPr/>
    </dgm:pt>
    <dgm:pt modelId="{77946A07-0BD1-4613-BA9D-B4ADA873A034}" type="pres">
      <dgm:prSet presAssocID="{01CAEE68-7403-49B3-AB74-D9207A476543}" presName="desTx" presStyleLbl="alignAccFollowNode1" presStyleIdx="0" presStyleCnt="3">
        <dgm:presLayoutVars>
          <dgm:bulletEnabled val="1"/>
        </dgm:presLayoutVars>
      </dgm:prSet>
      <dgm:spPr/>
    </dgm:pt>
    <dgm:pt modelId="{01AFA097-A4CC-4015-8E9C-3B4DF9A02677}" type="pres">
      <dgm:prSet presAssocID="{B5041C2C-E92C-4F5B-9040-F893988924EA}" presName="space" presStyleCnt="0"/>
      <dgm:spPr/>
    </dgm:pt>
    <dgm:pt modelId="{F9BA63E3-EEC7-4501-846C-2DDC0DE153DB}" type="pres">
      <dgm:prSet presAssocID="{F9B3F67D-0952-4351-B6C9-45CA7D52E1DE}" presName="composite" presStyleCnt="0"/>
      <dgm:spPr/>
    </dgm:pt>
    <dgm:pt modelId="{667863A0-ECF4-40AE-AB39-91728FD4A5A7}" type="pres">
      <dgm:prSet presAssocID="{F9B3F67D-0952-4351-B6C9-45CA7D52E1DE}" presName="parTx" presStyleLbl="alignNode1" presStyleIdx="1" presStyleCnt="3">
        <dgm:presLayoutVars>
          <dgm:chMax val="0"/>
          <dgm:chPref val="0"/>
          <dgm:bulletEnabled val="1"/>
        </dgm:presLayoutVars>
      </dgm:prSet>
      <dgm:spPr/>
    </dgm:pt>
    <dgm:pt modelId="{256DD8E1-5912-4378-97C9-BC05B9AF3D4A}" type="pres">
      <dgm:prSet presAssocID="{F9B3F67D-0952-4351-B6C9-45CA7D52E1DE}" presName="desTx" presStyleLbl="alignAccFollowNode1" presStyleIdx="1" presStyleCnt="3">
        <dgm:presLayoutVars>
          <dgm:bulletEnabled val="1"/>
        </dgm:presLayoutVars>
      </dgm:prSet>
      <dgm:spPr/>
    </dgm:pt>
    <dgm:pt modelId="{03A05ACC-9422-4A01-9780-6A94F955F4DB}" type="pres">
      <dgm:prSet presAssocID="{12C573E5-93D9-4164-BD01-45625C47747B}" presName="space" presStyleCnt="0"/>
      <dgm:spPr/>
    </dgm:pt>
    <dgm:pt modelId="{B6CB83F6-7181-4C2E-BFA3-6124762D4868}" type="pres">
      <dgm:prSet presAssocID="{48B68459-5D9E-4561-9605-C7D9C117F313}" presName="composite" presStyleCnt="0"/>
      <dgm:spPr/>
    </dgm:pt>
    <dgm:pt modelId="{DD61CCCD-C930-4A81-8836-543B61EA60BD}" type="pres">
      <dgm:prSet presAssocID="{48B68459-5D9E-4561-9605-C7D9C117F313}" presName="parTx" presStyleLbl="alignNode1" presStyleIdx="2" presStyleCnt="3">
        <dgm:presLayoutVars>
          <dgm:chMax val="0"/>
          <dgm:chPref val="0"/>
          <dgm:bulletEnabled val="1"/>
        </dgm:presLayoutVars>
      </dgm:prSet>
      <dgm:spPr/>
    </dgm:pt>
    <dgm:pt modelId="{2654A910-D9C2-4B2A-B3C0-FFD6CE58F41B}" type="pres">
      <dgm:prSet presAssocID="{48B68459-5D9E-4561-9605-C7D9C117F313}" presName="desTx" presStyleLbl="alignAccFollowNode1" presStyleIdx="2" presStyleCnt="3">
        <dgm:presLayoutVars>
          <dgm:bulletEnabled val="1"/>
        </dgm:presLayoutVars>
      </dgm:prSet>
      <dgm:spPr/>
    </dgm:pt>
  </dgm:ptLst>
  <dgm:cxnLst>
    <dgm:cxn modelId="{16DB1203-5B44-4DBB-916A-C88410053251}" type="presOf" srcId="{D9D0C187-2B91-4FF3-AEA5-8B0849361E16}" destId="{77946A07-0BD1-4613-BA9D-B4ADA873A034}" srcOrd="0" destOrd="2" presId="urn:microsoft.com/office/officeart/2005/8/layout/hList1"/>
    <dgm:cxn modelId="{138BD407-2979-4272-810F-B2CCB3BEF095}" srcId="{01CAEE68-7403-49B3-AB74-D9207A476543}" destId="{4486527F-E501-4AB3-984E-298316F96902}" srcOrd="5" destOrd="0" parTransId="{6B1C8A45-D0F7-47B4-A307-1B39C1F58F86}" sibTransId="{BA7AF912-6C62-48A3-9DCE-9C8591631697}"/>
    <dgm:cxn modelId="{4898E413-50E0-4E30-9449-370E0509AEE4}" type="presOf" srcId="{ED68D317-CC54-4698-96E1-E3229F579C4F}" destId="{77946A07-0BD1-4613-BA9D-B4ADA873A034}" srcOrd="0" destOrd="6" presId="urn:microsoft.com/office/officeart/2005/8/layout/hList1"/>
    <dgm:cxn modelId="{A0138C15-DDC1-4CD8-AD95-0AC4847F8F53}" srcId="{F9B3F67D-0952-4351-B6C9-45CA7D52E1DE}" destId="{2CCA90B2-5C92-4A54-ACDD-1B3D12F24D65}" srcOrd="1" destOrd="0" parTransId="{B6164E8C-5890-413D-A3E7-5A83F5EE32F6}" sibTransId="{AA1F8518-119D-4724-BCE4-7E9800F0EE8F}"/>
    <dgm:cxn modelId="{BC820E16-09A4-4663-8889-A70CB8F0E654}" srcId="{01CAEE68-7403-49B3-AB74-D9207A476543}" destId="{2FDDCA21-C4BE-4CCF-ACB0-0B15883A89C4}" srcOrd="4" destOrd="0" parTransId="{0D2887FA-6ECD-4DE7-9885-D9BAF9E49289}" sibTransId="{C5055A2E-C427-464F-A05C-0D9A490B9469}"/>
    <dgm:cxn modelId="{53DF2F34-0D0E-4C40-B215-360427AB9544}" type="presOf" srcId="{4486527F-E501-4AB3-984E-298316F96902}" destId="{77946A07-0BD1-4613-BA9D-B4ADA873A034}" srcOrd="0" destOrd="5" presId="urn:microsoft.com/office/officeart/2005/8/layout/hList1"/>
    <dgm:cxn modelId="{84524E35-17F1-403D-9C0E-5DEE841F1F8E}" srcId="{01CAEE68-7403-49B3-AB74-D9207A476543}" destId="{E1281A9D-F421-4FA4-8D33-0102499F6463}" srcOrd="0" destOrd="0" parTransId="{C23A3415-0E58-439D-B9FF-C6FFDC3A9C96}" sibTransId="{83490009-D728-45C1-AF25-5D917D75BBC4}"/>
    <dgm:cxn modelId="{1CD88635-F770-40C9-876B-CE545BAE4B18}" srcId="{F9B3F67D-0952-4351-B6C9-45CA7D52E1DE}" destId="{C009ECDB-76D0-48B1-8800-EEFBC44FDF94}" srcOrd="3" destOrd="0" parTransId="{17DFA130-4799-42AF-A006-101729FF4665}" sibTransId="{CE95E361-D67B-4A7F-B070-7626030AF656}"/>
    <dgm:cxn modelId="{E07C9537-28FF-427D-9F68-D15A9135BA2F}" type="presOf" srcId="{A91E4882-AEF3-4951-8D48-33DE31C7DCCE}" destId="{6B8C01B0-4B18-4213-9C48-69134B6B8231}" srcOrd="0" destOrd="0" presId="urn:microsoft.com/office/officeart/2005/8/layout/hList1"/>
    <dgm:cxn modelId="{6D91F546-010F-4C62-A64B-58DFD86E24B6}" type="presOf" srcId="{2FDDCA21-C4BE-4CCF-ACB0-0B15883A89C4}" destId="{77946A07-0BD1-4613-BA9D-B4ADA873A034}" srcOrd="0" destOrd="4" presId="urn:microsoft.com/office/officeart/2005/8/layout/hList1"/>
    <dgm:cxn modelId="{D6830F69-F7CD-4FE4-A92A-FD5D792D3277}" srcId="{A91E4882-AEF3-4951-8D48-33DE31C7DCCE}" destId="{F9B3F67D-0952-4351-B6C9-45CA7D52E1DE}" srcOrd="1" destOrd="0" parTransId="{F9F5533D-908A-4F63-9328-F629FA8EB1F7}" sibTransId="{12C573E5-93D9-4164-BD01-45625C47747B}"/>
    <dgm:cxn modelId="{79A6326A-E78E-4C94-90FF-EC33D6080A48}" srcId="{A91E4882-AEF3-4951-8D48-33DE31C7DCCE}" destId="{48B68459-5D9E-4561-9605-C7D9C117F313}" srcOrd="2" destOrd="0" parTransId="{8219C5E4-5359-4371-B13B-E74D5BC7521C}" sibTransId="{92639EAF-4585-4AF1-9BCD-C20A804363BA}"/>
    <dgm:cxn modelId="{C8F5926E-CEA8-4F2B-BD87-01D8C2FBCF52}" srcId="{A91E4882-AEF3-4951-8D48-33DE31C7DCCE}" destId="{01CAEE68-7403-49B3-AB74-D9207A476543}" srcOrd="0" destOrd="0" parTransId="{55691F18-98C0-4768-9F30-35196330CCF5}" sibTransId="{B5041C2C-E92C-4F5B-9040-F893988924EA}"/>
    <dgm:cxn modelId="{E33ACC55-8D5F-4004-9D13-09ECB9CBBC60}" type="presOf" srcId="{2CCA90B2-5C92-4A54-ACDD-1B3D12F24D65}" destId="{256DD8E1-5912-4378-97C9-BC05B9AF3D4A}" srcOrd="0" destOrd="1" presId="urn:microsoft.com/office/officeart/2005/8/layout/hList1"/>
    <dgm:cxn modelId="{E09D5B76-7C56-45C3-9E6E-D29D084B7A1B}" type="presOf" srcId="{48B68459-5D9E-4561-9605-C7D9C117F313}" destId="{DD61CCCD-C930-4A81-8836-543B61EA60BD}" srcOrd="0" destOrd="0" presId="urn:microsoft.com/office/officeart/2005/8/layout/hList1"/>
    <dgm:cxn modelId="{A299AC85-3AAC-4190-8AF2-8639CD02F25F}" type="presOf" srcId="{4DA6C992-8EBD-4758-9286-46C07967A951}" destId="{256DD8E1-5912-4378-97C9-BC05B9AF3D4A}" srcOrd="0" destOrd="0" presId="urn:microsoft.com/office/officeart/2005/8/layout/hList1"/>
    <dgm:cxn modelId="{7FF9B18C-EBAE-40BD-8599-868DD516A1F6}" srcId="{01CAEE68-7403-49B3-AB74-D9207A476543}" destId="{87F3F1E4-E888-4F7F-BCBF-ECB6259D23E2}" srcOrd="3" destOrd="0" parTransId="{9059DDB7-6DDD-4A21-B99A-45BFB4784576}" sibTransId="{FCB688BD-DB4A-4A92-AD79-DCDE344F8C0F}"/>
    <dgm:cxn modelId="{BD320891-1E6F-4D76-B1C4-1C1A98EFE33E}" srcId="{F9B3F67D-0952-4351-B6C9-45CA7D52E1DE}" destId="{DB2888A0-6700-41E8-B834-CB7AA9E410C6}" srcOrd="4" destOrd="0" parTransId="{8631A86C-3C17-4E68-9264-07A125D40994}" sibTransId="{8F72FE08-0269-4734-8E40-2AF14114FAE4}"/>
    <dgm:cxn modelId="{2C1B5495-5777-408E-AD5B-94CC1B6F23B5}" type="presOf" srcId="{0C1FA0D0-FC61-4D42-9713-F4A3A5486169}" destId="{2654A910-D9C2-4B2A-B3C0-FFD6CE58F41B}" srcOrd="0" destOrd="0" presId="urn:microsoft.com/office/officeart/2005/8/layout/hList1"/>
    <dgm:cxn modelId="{D12B9995-CDDE-484D-A270-A8D1A1217885}" srcId="{48B68459-5D9E-4561-9605-C7D9C117F313}" destId="{0C1FA0D0-FC61-4D42-9713-F4A3A5486169}" srcOrd="0" destOrd="0" parTransId="{105E53A9-7347-4E0E-A707-E69309B61A0F}" sibTransId="{20FB6AFA-AE98-4755-8C57-8F7F7037558E}"/>
    <dgm:cxn modelId="{5C38CB97-262B-4D34-80F2-4873F50C9E64}" srcId="{01CAEE68-7403-49B3-AB74-D9207A476543}" destId="{D9D0C187-2B91-4FF3-AEA5-8B0849361E16}" srcOrd="2" destOrd="0" parTransId="{24651803-5194-44E7-9467-5BA54C1C4E3C}" sibTransId="{A3C7EF1A-CCF1-4F00-AB10-656D6172D1C0}"/>
    <dgm:cxn modelId="{7AF20AA4-E1DC-4BCA-BF79-561FD3E2E2D2}" srcId="{01CAEE68-7403-49B3-AB74-D9207A476543}" destId="{ED68D317-CC54-4698-96E1-E3229F579C4F}" srcOrd="6" destOrd="0" parTransId="{D2FAEC76-6142-4C4B-AA62-5B1860E26CB3}" sibTransId="{E61FDFF6-8345-4656-8344-8806B6B427C1}"/>
    <dgm:cxn modelId="{DBB289A7-8613-4C00-805A-285FE2C3AB92}" srcId="{F9B3F67D-0952-4351-B6C9-45CA7D52E1DE}" destId="{1016BBAA-C82A-4644-84BF-BA8C7717E6F3}" srcOrd="2" destOrd="0" parTransId="{4E881518-8B5B-4B59-8283-C95DABDCFD95}" sibTransId="{B5B894E1-3801-4B5B-8529-E09FD0910F11}"/>
    <dgm:cxn modelId="{BDE6B0AA-380C-49BA-B670-DCE4D02B3885}" type="presOf" srcId="{E1281A9D-F421-4FA4-8D33-0102499F6463}" destId="{77946A07-0BD1-4613-BA9D-B4ADA873A034}" srcOrd="0" destOrd="0" presId="urn:microsoft.com/office/officeart/2005/8/layout/hList1"/>
    <dgm:cxn modelId="{8C9161C1-260C-41A7-B457-CAA29FABADAA}" type="presOf" srcId="{87F3F1E4-E888-4F7F-BCBF-ECB6259D23E2}" destId="{77946A07-0BD1-4613-BA9D-B4ADA873A034}" srcOrd="0" destOrd="3" presId="urn:microsoft.com/office/officeart/2005/8/layout/hList1"/>
    <dgm:cxn modelId="{400751C3-EF58-46C7-8933-7BCFDC6F1784}" type="presOf" srcId="{1016BBAA-C82A-4644-84BF-BA8C7717E6F3}" destId="{256DD8E1-5912-4378-97C9-BC05B9AF3D4A}" srcOrd="0" destOrd="2" presId="urn:microsoft.com/office/officeart/2005/8/layout/hList1"/>
    <dgm:cxn modelId="{DA981DC8-126D-4A4A-863A-1C815F288550}" type="presOf" srcId="{01CAEE68-7403-49B3-AB74-D9207A476543}" destId="{8ED5294D-35D6-4EF0-995A-B7AB9EBC4DD3}" srcOrd="0" destOrd="0" presId="urn:microsoft.com/office/officeart/2005/8/layout/hList1"/>
    <dgm:cxn modelId="{0B39DACB-6858-466E-B6D0-3E22A2A68571}" srcId="{F9B3F67D-0952-4351-B6C9-45CA7D52E1DE}" destId="{4DA6C992-8EBD-4758-9286-46C07967A951}" srcOrd="0" destOrd="0" parTransId="{8DDB2357-C486-47DE-88F4-7707A673A3EC}" sibTransId="{812837F1-1BA3-4CB2-A745-5646A08E918B}"/>
    <dgm:cxn modelId="{70E467D7-0900-43E5-AC5D-53EF0047933C}" type="presOf" srcId="{C009ECDB-76D0-48B1-8800-EEFBC44FDF94}" destId="{256DD8E1-5912-4378-97C9-BC05B9AF3D4A}" srcOrd="0" destOrd="3" presId="urn:microsoft.com/office/officeart/2005/8/layout/hList1"/>
    <dgm:cxn modelId="{402789D8-1AC1-4D02-B9F9-727128A385ED}" type="presOf" srcId="{5833542C-6412-4F6A-936F-63D4ECD42BD6}" destId="{77946A07-0BD1-4613-BA9D-B4ADA873A034}" srcOrd="0" destOrd="1" presId="urn:microsoft.com/office/officeart/2005/8/layout/hList1"/>
    <dgm:cxn modelId="{3964D1E3-6010-440E-9D56-FB32DDF7E6FE}" type="presOf" srcId="{DB2888A0-6700-41E8-B834-CB7AA9E410C6}" destId="{256DD8E1-5912-4378-97C9-BC05B9AF3D4A}" srcOrd="0" destOrd="4" presId="urn:microsoft.com/office/officeart/2005/8/layout/hList1"/>
    <dgm:cxn modelId="{2E4A41EF-3077-4DFB-9B00-3437C477F37C}" srcId="{01CAEE68-7403-49B3-AB74-D9207A476543}" destId="{5833542C-6412-4F6A-936F-63D4ECD42BD6}" srcOrd="1" destOrd="0" parTransId="{236C621E-C692-451A-B133-9D3F1FD54EAA}" sibTransId="{F6FCF704-8015-4C9A-8335-1DF4DAEF371A}"/>
    <dgm:cxn modelId="{BB4783F4-31F6-45ED-B7CD-C934CA194A55}" type="presOf" srcId="{F9B3F67D-0952-4351-B6C9-45CA7D52E1DE}" destId="{667863A0-ECF4-40AE-AB39-91728FD4A5A7}" srcOrd="0" destOrd="0" presId="urn:microsoft.com/office/officeart/2005/8/layout/hList1"/>
    <dgm:cxn modelId="{38B3DC3C-1FB1-4801-8E49-DAE42AD68BD4}" type="presParOf" srcId="{6B8C01B0-4B18-4213-9C48-69134B6B8231}" destId="{C8A32299-8C3D-46CF-8298-3D83BB5495FA}" srcOrd="0" destOrd="0" presId="urn:microsoft.com/office/officeart/2005/8/layout/hList1"/>
    <dgm:cxn modelId="{2460F9EA-45E4-405D-87F4-C6203ECAED35}" type="presParOf" srcId="{C8A32299-8C3D-46CF-8298-3D83BB5495FA}" destId="{8ED5294D-35D6-4EF0-995A-B7AB9EBC4DD3}" srcOrd="0" destOrd="0" presId="urn:microsoft.com/office/officeart/2005/8/layout/hList1"/>
    <dgm:cxn modelId="{9C0FF651-2D0B-4E61-9273-59220F0BBECF}" type="presParOf" srcId="{C8A32299-8C3D-46CF-8298-3D83BB5495FA}" destId="{77946A07-0BD1-4613-BA9D-B4ADA873A034}" srcOrd="1" destOrd="0" presId="urn:microsoft.com/office/officeart/2005/8/layout/hList1"/>
    <dgm:cxn modelId="{B60DAC38-BF17-4455-A61D-226A8606F88C}" type="presParOf" srcId="{6B8C01B0-4B18-4213-9C48-69134B6B8231}" destId="{01AFA097-A4CC-4015-8E9C-3B4DF9A02677}" srcOrd="1" destOrd="0" presId="urn:microsoft.com/office/officeart/2005/8/layout/hList1"/>
    <dgm:cxn modelId="{046E3E18-85CB-4932-86EB-9C48ACC020D9}" type="presParOf" srcId="{6B8C01B0-4B18-4213-9C48-69134B6B8231}" destId="{F9BA63E3-EEC7-4501-846C-2DDC0DE153DB}" srcOrd="2" destOrd="0" presId="urn:microsoft.com/office/officeart/2005/8/layout/hList1"/>
    <dgm:cxn modelId="{7C48AEA5-D7AF-470B-9C17-A46B0A93985D}" type="presParOf" srcId="{F9BA63E3-EEC7-4501-846C-2DDC0DE153DB}" destId="{667863A0-ECF4-40AE-AB39-91728FD4A5A7}" srcOrd="0" destOrd="0" presId="urn:microsoft.com/office/officeart/2005/8/layout/hList1"/>
    <dgm:cxn modelId="{1CCADFA4-890E-43EC-8F9D-9D73FFC1CF5F}" type="presParOf" srcId="{F9BA63E3-EEC7-4501-846C-2DDC0DE153DB}" destId="{256DD8E1-5912-4378-97C9-BC05B9AF3D4A}" srcOrd="1" destOrd="0" presId="urn:microsoft.com/office/officeart/2005/8/layout/hList1"/>
    <dgm:cxn modelId="{6C8EC5FF-D3A6-436F-941F-CB50A07E5DAF}" type="presParOf" srcId="{6B8C01B0-4B18-4213-9C48-69134B6B8231}" destId="{03A05ACC-9422-4A01-9780-6A94F955F4DB}" srcOrd="3" destOrd="0" presId="urn:microsoft.com/office/officeart/2005/8/layout/hList1"/>
    <dgm:cxn modelId="{BD340C53-EC52-472A-802E-35B2443FA97C}" type="presParOf" srcId="{6B8C01B0-4B18-4213-9C48-69134B6B8231}" destId="{B6CB83F6-7181-4C2E-BFA3-6124762D4868}" srcOrd="4" destOrd="0" presId="urn:microsoft.com/office/officeart/2005/8/layout/hList1"/>
    <dgm:cxn modelId="{BB1B4F60-CC0D-4F73-9154-DAFCA5CAC0EE}" type="presParOf" srcId="{B6CB83F6-7181-4C2E-BFA3-6124762D4868}" destId="{DD61CCCD-C930-4A81-8836-543B61EA60BD}" srcOrd="0" destOrd="0" presId="urn:microsoft.com/office/officeart/2005/8/layout/hList1"/>
    <dgm:cxn modelId="{5EFF19B4-7C54-45A3-A985-31075542FDC4}" type="presParOf" srcId="{B6CB83F6-7181-4C2E-BFA3-6124762D4868}" destId="{2654A910-D9C2-4B2A-B3C0-FFD6CE58F41B}"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82EE70-8AB8-41ED-9D55-E90216D2739D}" type="doc">
      <dgm:prSet loTypeId="urn:microsoft.com/office/officeart/2011/layout/TabList" loCatId="list" qsTypeId="urn:microsoft.com/office/officeart/2005/8/quickstyle/simple1" qsCatId="simple" csTypeId="urn:microsoft.com/office/officeart/2005/8/colors/accent0_3" csCatId="mainScheme" phldr="1"/>
      <dgm:spPr/>
      <dgm:t>
        <a:bodyPr/>
        <a:lstStyle/>
        <a:p>
          <a:endParaRPr lang="en-US"/>
        </a:p>
      </dgm:t>
    </dgm:pt>
    <dgm:pt modelId="{D8C6C138-844F-4BF6-9441-AE54CC00DFF1}">
      <dgm:prSet phldrT="[Text]" phldr="0" custT="1"/>
      <dgm:spPr/>
      <dgm:t>
        <a:bodyPr/>
        <a:lstStyle/>
        <a:p>
          <a:r>
            <a:rPr lang="en-US" sz="1200">
              <a:latin typeface="Cascadia Code SemiBold" panose="020B0609020000020004" pitchFamily="49" charset="0"/>
              <a:ea typeface="Cascadia Code SemiBold" panose="020B0609020000020004" pitchFamily="49" charset="0"/>
              <a:cs typeface="Cascadia Code SemiBold" panose="020B0609020000020004" pitchFamily="49" charset="0"/>
            </a:rPr>
            <a:t>uint64_t</a:t>
          </a:r>
        </a:p>
      </dgm:t>
    </dgm:pt>
    <dgm:pt modelId="{B0BD38CC-7068-49FC-B782-224F4C3AA320}" type="parTrans" cxnId="{F8B58087-FDF5-4027-8674-BF2E3DBDAC83}">
      <dgm:prSet/>
      <dgm:spPr/>
      <dgm:t>
        <a:bodyPr/>
        <a:lstStyle/>
        <a:p>
          <a:endParaRPr lang="en-US"/>
        </a:p>
      </dgm:t>
    </dgm:pt>
    <dgm:pt modelId="{EE36CC32-888A-44C8-94C3-C014D0833A40}" type="sibTrans" cxnId="{F8B58087-FDF5-4027-8674-BF2E3DBDAC83}">
      <dgm:prSet/>
      <dgm:spPr/>
      <dgm:t>
        <a:bodyPr/>
        <a:lstStyle/>
        <a:p>
          <a:endParaRPr lang="en-US"/>
        </a:p>
      </dgm:t>
    </dgm:pt>
    <dgm:pt modelId="{776ED8BC-DCA4-475B-B667-CA99C6F9F21E}">
      <dgm:prSet phldrT="[Text]" phldr="0" custT="1"/>
      <dgm:spPr/>
      <dgm:t>
        <a:bodyPr/>
        <a:lstStyle/>
        <a:p>
          <a:r>
            <a:rPr lang="en-US" sz="1600" b="1">
              <a:latin typeface="Fira Sans" panose="020B0503050000020004" pitchFamily="34" charset="0"/>
            </a:rPr>
            <a:t>Timestamp</a:t>
          </a:r>
        </a:p>
      </dgm:t>
    </dgm:pt>
    <dgm:pt modelId="{838E1C18-25E3-47E8-93B1-5BA9D4FD587F}" type="parTrans" cxnId="{B90BF28F-7CD6-4660-B733-9C7AB8894F18}">
      <dgm:prSet/>
      <dgm:spPr/>
      <dgm:t>
        <a:bodyPr/>
        <a:lstStyle/>
        <a:p>
          <a:endParaRPr lang="en-US"/>
        </a:p>
      </dgm:t>
    </dgm:pt>
    <dgm:pt modelId="{F66A432E-A853-4CED-BD51-DA7471FE3476}" type="sibTrans" cxnId="{B90BF28F-7CD6-4660-B733-9C7AB8894F18}">
      <dgm:prSet/>
      <dgm:spPr/>
      <dgm:t>
        <a:bodyPr/>
        <a:lstStyle/>
        <a:p>
          <a:endParaRPr lang="en-US"/>
        </a:p>
      </dgm:t>
    </dgm:pt>
    <dgm:pt modelId="{29BE9351-0527-4DE8-B4F5-ACF723F69F47}">
      <dgm:prSet phldrT="[Text]" phldr="0" custT="1"/>
      <dgm:spPr/>
      <dgm:t>
        <a:bodyPr/>
        <a:lstStyle/>
        <a:p>
          <a:r>
            <a:rPr lang="en-US" sz="1600" b="1">
              <a:latin typeface="Fira Sans" panose="020B0503050000020004" pitchFamily="34" charset="0"/>
            </a:rPr>
            <a:t>State</a:t>
          </a:r>
          <a:endParaRPr lang="en-US" sz="1000" b="1">
            <a:latin typeface="Fira Sans" panose="020B0503050000020004" pitchFamily="34" charset="0"/>
          </a:endParaRPr>
        </a:p>
      </dgm:t>
    </dgm:pt>
    <dgm:pt modelId="{CCE3639F-FE93-4974-8476-C4E63A63C582}" type="parTrans" cxnId="{DE2C4FE1-92B6-4C7B-B91D-A0EB2E972F9A}">
      <dgm:prSet/>
      <dgm:spPr/>
      <dgm:t>
        <a:bodyPr/>
        <a:lstStyle/>
        <a:p>
          <a:endParaRPr lang="en-US"/>
        </a:p>
      </dgm:t>
    </dgm:pt>
    <dgm:pt modelId="{4A1D02F8-B19F-4B0C-8A1C-9F9A396D09DC}" type="sibTrans" cxnId="{DE2C4FE1-92B6-4C7B-B91D-A0EB2E972F9A}">
      <dgm:prSet/>
      <dgm:spPr/>
      <dgm:t>
        <a:bodyPr/>
        <a:lstStyle/>
        <a:p>
          <a:endParaRPr lang="en-US"/>
        </a:p>
      </dgm:t>
    </dgm:pt>
    <dgm:pt modelId="{71BAFC0A-4719-432F-B2CF-4DCC8071E8E5}">
      <dgm:prSet phldrT="[Text]" phldr="0" custT="1"/>
      <dgm:spPr/>
      <dgm:t>
        <a:bodyPr/>
        <a:lstStyle/>
        <a:p>
          <a:r>
            <a:rPr lang="en-US" sz="1200">
              <a:latin typeface="Cascadia Code SemiBold" panose="020B0609020000020004" pitchFamily="49" charset="0"/>
              <a:ea typeface="Cascadia Code SemiBold" panose="020B0609020000020004" pitchFamily="49" charset="0"/>
              <a:cs typeface="Cascadia Code SemiBold" panose="020B0609020000020004" pitchFamily="49" charset="0"/>
            </a:rPr>
            <a:t>float</a:t>
          </a:r>
        </a:p>
      </dgm:t>
    </dgm:pt>
    <dgm:pt modelId="{D6DCB79B-B0C0-411F-9A97-A0ABF9A917CA}" type="parTrans" cxnId="{7EA44061-6CE1-40BD-81F1-8268A58CE6F2}">
      <dgm:prSet/>
      <dgm:spPr/>
      <dgm:t>
        <a:bodyPr/>
        <a:lstStyle/>
        <a:p>
          <a:endParaRPr lang="en-US"/>
        </a:p>
      </dgm:t>
    </dgm:pt>
    <dgm:pt modelId="{B62C4031-6253-4478-9A80-140DD9A947F0}" type="sibTrans" cxnId="{7EA44061-6CE1-40BD-81F1-8268A58CE6F2}">
      <dgm:prSet/>
      <dgm:spPr/>
      <dgm:t>
        <a:bodyPr/>
        <a:lstStyle/>
        <a:p>
          <a:endParaRPr lang="en-US"/>
        </a:p>
      </dgm:t>
    </dgm:pt>
    <dgm:pt modelId="{DD83493E-449D-41C7-B26E-1BE77D255E88}">
      <dgm:prSet phldrT="[Text]" phldr="0" custT="1"/>
      <dgm:spPr/>
      <dgm:t>
        <a:bodyPr/>
        <a:lstStyle/>
        <a:p>
          <a:r>
            <a:rPr lang="en-US" sz="1600" b="1">
              <a:latin typeface="Fira Sans" panose="020B0503050000020004" pitchFamily="34" charset="0"/>
            </a:rPr>
            <a:t>Voltage</a:t>
          </a:r>
          <a:endParaRPr lang="en-US" sz="1000" b="1">
            <a:latin typeface="Fira Sans" panose="020B0503050000020004" pitchFamily="34" charset="0"/>
          </a:endParaRPr>
        </a:p>
      </dgm:t>
    </dgm:pt>
    <dgm:pt modelId="{DF8AC03F-9EE1-4672-96FB-130DF3EDF585}" type="parTrans" cxnId="{08A1B3C6-A8A2-4B14-90A2-7D9020E5C24E}">
      <dgm:prSet/>
      <dgm:spPr/>
      <dgm:t>
        <a:bodyPr/>
        <a:lstStyle/>
        <a:p>
          <a:endParaRPr lang="en-US"/>
        </a:p>
      </dgm:t>
    </dgm:pt>
    <dgm:pt modelId="{749A6EAB-3867-4FFB-A225-16D3791831B1}" type="sibTrans" cxnId="{08A1B3C6-A8A2-4B14-90A2-7D9020E5C24E}">
      <dgm:prSet/>
      <dgm:spPr/>
      <dgm:t>
        <a:bodyPr/>
        <a:lstStyle/>
        <a:p>
          <a:endParaRPr lang="en-US"/>
        </a:p>
      </dgm:t>
    </dgm:pt>
    <dgm:pt modelId="{520134B8-3AF0-47B9-9547-03CD1E23316F}">
      <dgm:prSet phldrT="[Text]" phldr="0" custT="1"/>
      <dgm:spPr/>
      <dgm:t>
        <a:bodyPr/>
        <a:lstStyle/>
        <a:p>
          <a:r>
            <a:rPr lang="en-US" sz="1200">
              <a:latin typeface="Cascadia Code SemiBold" panose="020B0609020000020004" pitchFamily="49" charset="0"/>
              <a:ea typeface="Cascadia Code SemiBold" panose="020B0609020000020004" pitchFamily="49" charset="0"/>
              <a:cs typeface="Cascadia Code SemiBold" panose="020B0609020000020004" pitchFamily="49" charset="0"/>
            </a:rPr>
            <a:t>float</a:t>
          </a:r>
        </a:p>
      </dgm:t>
    </dgm:pt>
    <dgm:pt modelId="{03CA334A-D584-4BA4-A6EB-517D9A706FFA}" type="parTrans" cxnId="{0390E13A-9184-40B5-A890-945B757FD1C0}">
      <dgm:prSet/>
      <dgm:spPr/>
      <dgm:t>
        <a:bodyPr/>
        <a:lstStyle/>
        <a:p>
          <a:endParaRPr lang="en-US"/>
        </a:p>
      </dgm:t>
    </dgm:pt>
    <dgm:pt modelId="{FBE78D10-8D29-4E9F-A0D1-7E33E892C1A6}" type="sibTrans" cxnId="{0390E13A-9184-40B5-A890-945B757FD1C0}">
      <dgm:prSet/>
      <dgm:spPr/>
      <dgm:t>
        <a:bodyPr/>
        <a:lstStyle/>
        <a:p>
          <a:endParaRPr lang="en-US"/>
        </a:p>
      </dgm:t>
    </dgm:pt>
    <dgm:pt modelId="{53D093F6-DC4C-4B11-8E4F-961A1A003806}">
      <dgm:prSet phldrT="[Text]" phldr="0" custT="1"/>
      <dgm:spPr/>
      <dgm:t>
        <a:bodyPr/>
        <a:lstStyle/>
        <a:p>
          <a:r>
            <a:rPr lang="en-US" sz="1600" b="1">
              <a:latin typeface="Fira Sans" panose="020B0503050000020004" pitchFamily="34" charset="0"/>
            </a:rPr>
            <a:t>Temperature</a:t>
          </a:r>
          <a:endParaRPr lang="en-US" sz="1000" b="1">
            <a:latin typeface="Fira Sans" panose="020B0503050000020004" pitchFamily="34" charset="0"/>
          </a:endParaRPr>
        </a:p>
      </dgm:t>
    </dgm:pt>
    <dgm:pt modelId="{FA31FB1B-E1C2-4D89-A437-764E413B2D11}" type="parTrans" cxnId="{3D63E026-F221-44BF-98EB-BD3F5C14C5D6}">
      <dgm:prSet/>
      <dgm:spPr/>
      <dgm:t>
        <a:bodyPr/>
        <a:lstStyle/>
        <a:p>
          <a:endParaRPr lang="en-US"/>
        </a:p>
      </dgm:t>
    </dgm:pt>
    <dgm:pt modelId="{C822BD1F-C2FA-4364-BD06-F1635E9C607D}" type="sibTrans" cxnId="{3D63E026-F221-44BF-98EB-BD3F5C14C5D6}">
      <dgm:prSet/>
      <dgm:spPr/>
      <dgm:t>
        <a:bodyPr/>
        <a:lstStyle/>
        <a:p>
          <a:endParaRPr lang="en-US"/>
        </a:p>
      </dgm:t>
    </dgm:pt>
    <dgm:pt modelId="{00C7E4BE-E3C2-4CDD-8AB6-DC61DEE6EA7D}">
      <dgm:prSet phldrT="[Text]" phldr="0" custT="1"/>
      <dgm:spPr/>
      <dgm:t>
        <a:bodyPr/>
        <a:lstStyle/>
        <a:p>
          <a:r>
            <a:rPr lang="en-US" sz="1200">
              <a:latin typeface="Fira Sans" panose="020B0503050000020004" pitchFamily="34" charset="0"/>
            </a:rPr>
            <a:t>Represents the milliseconds elapsed since the microcontroller’s last power cycle.</a:t>
          </a:r>
        </a:p>
      </dgm:t>
    </dgm:pt>
    <dgm:pt modelId="{D82D4C67-B332-471B-884D-5FCD34506E19}" type="parTrans" cxnId="{FE3B6662-F25F-406B-B4EF-54CCC01CEE21}">
      <dgm:prSet/>
      <dgm:spPr/>
      <dgm:t>
        <a:bodyPr/>
        <a:lstStyle/>
        <a:p>
          <a:endParaRPr lang="en-US"/>
        </a:p>
      </dgm:t>
    </dgm:pt>
    <dgm:pt modelId="{C811BC91-16F0-4C82-A8B1-302D9A9A0D6D}" type="sibTrans" cxnId="{FE3B6662-F25F-406B-B4EF-54CCC01CEE21}">
      <dgm:prSet/>
      <dgm:spPr/>
      <dgm:t>
        <a:bodyPr/>
        <a:lstStyle/>
        <a:p>
          <a:endParaRPr lang="en-US"/>
        </a:p>
      </dgm:t>
    </dgm:pt>
    <dgm:pt modelId="{D8A5FFE8-E3FF-4D33-807C-F5812AC340EB}">
      <dgm:prSet phldrT="[Text]" phldr="0" custT="1"/>
      <dgm:spPr/>
      <dgm:t>
        <a:bodyPr/>
        <a:lstStyle/>
        <a:p>
          <a:r>
            <a:rPr lang="en-US" sz="1200">
              <a:latin typeface="Fira Sans" panose="020B0503050000020004" pitchFamily="34" charset="0"/>
            </a:rPr>
            <a:t>Represents the state which the program was in when the data point was recorded.</a:t>
          </a:r>
        </a:p>
      </dgm:t>
    </dgm:pt>
    <dgm:pt modelId="{051CFB92-AD86-4087-9F2D-304DD2B24EBA}" type="parTrans" cxnId="{E3A1DD5D-B545-4E30-955F-A8D5F03E5A9D}">
      <dgm:prSet/>
      <dgm:spPr/>
      <dgm:t>
        <a:bodyPr/>
        <a:lstStyle/>
        <a:p>
          <a:endParaRPr lang="en-US"/>
        </a:p>
      </dgm:t>
    </dgm:pt>
    <dgm:pt modelId="{F4102E10-C4D8-40CA-8F4F-2D8868B68A66}" type="sibTrans" cxnId="{E3A1DD5D-B545-4E30-955F-A8D5F03E5A9D}">
      <dgm:prSet/>
      <dgm:spPr/>
      <dgm:t>
        <a:bodyPr/>
        <a:lstStyle/>
        <a:p>
          <a:endParaRPr lang="en-US"/>
        </a:p>
      </dgm:t>
    </dgm:pt>
    <dgm:pt modelId="{0DD3BF29-EEFA-4EF0-93BB-425818254A09}">
      <dgm:prSet phldrT="[Text]" phldr="0" custT="1"/>
      <dgm:spPr/>
      <dgm:t>
        <a:bodyPr/>
        <a:lstStyle/>
        <a:p>
          <a:r>
            <a:rPr lang="en-US" sz="1200">
              <a:latin typeface="Fira Sans" panose="020B0503050000020004" pitchFamily="34" charset="0"/>
            </a:rPr>
            <a:t>Recorded and scaled voltage from latest ADC measurement.</a:t>
          </a:r>
        </a:p>
      </dgm:t>
    </dgm:pt>
    <dgm:pt modelId="{4B87BA56-E608-4D4D-B0C9-A2A73FAAB1BA}" type="parTrans" cxnId="{EF6308DB-A03C-4AA7-BACB-1C8F44D6E57C}">
      <dgm:prSet/>
      <dgm:spPr/>
      <dgm:t>
        <a:bodyPr/>
        <a:lstStyle/>
        <a:p>
          <a:endParaRPr lang="en-US"/>
        </a:p>
      </dgm:t>
    </dgm:pt>
    <dgm:pt modelId="{11CEF606-6441-49F6-8D94-4DBB71D9B662}" type="sibTrans" cxnId="{EF6308DB-A03C-4AA7-BACB-1C8F44D6E57C}">
      <dgm:prSet/>
      <dgm:spPr/>
      <dgm:t>
        <a:bodyPr/>
        <a:lstStyle/>
        <a:p>
          <a:endParaRPr lang="en-US"/>
        </a:p>
      </dgm:t>
    </dgm:pt>
    <dgm:pt modelId="{6A0A9614-49EF-472E-8585-2BB367CB7E18}">
      <dgm:prSet phldrT="[Text]" phldr="0" custT="1"/>
      <dgm:spPr/>
      <dgm:t>
        <a:bodyPr/>
        <a:lstStyle/>
        <a:p>
          <a:r>
            <a:rPr lang="en-US" sz="1200">
              <a:latin typeface="Fira Sans" panose="020B0503050000020004" pitchFamily="34" charset="0"/>
            </a:rPr>
            <a:t>Recorded and scaled temperature from latest RTD measurement.</a:t>
          </a:r>
        </a:p>
      </dgm:t>
    </dgm:pt>
    <dgm:pt modelId="{AB759CE7-BDC9-4B78-A3A1-F0AD02CF6B8E}" type="parTrans" cxnId="{5FC813BD-8060-46E8-849F-21CE4E82FD9A}">
      <dgm:prSet/>
      <dgm:spPr/>
      <dgm:t>
        <a:bodyPr/>
        <a:lstStyle/>
        <a:p>
          <a:endParaRPr lang="en-US"/>
        </a:p>
      </dgm:t>
    </dgm:pt>
    <dgm:pt modelId="{57D63B66-5D69-403F-9584-78DADC2557D6}" type="sibTrans" cxnId="{5FC813BD-8060-46E8-849F-21CE4E82FD9A}">
      <dgm:prSet/>
      <dgm:spPr/>
      <dgm:t>
        <a:bodyPr/>
        <a:lstStyle/>
        <a:p>
          <a:endParaRPr lang="en-US"/>
        </a:p>
      </dgm:t>
    </dgm:pt>
    <dgm:pt modelId="{0CAE2F0E-0394-4CF6-8006-E8610179D53D}">
      <dgm:prSet phldrT="[Text]" phldr="0" custT="1"/>
      <dgm:spPr/>
      <dgm:t>
        <a:bodyPr/>
        <a:lstStyle/>
        <a:p>
          <a:r>
            <a:rPr lang="en-US" sz="1200">
              <a:latin typeface="Cascadia Code SemiBold" panose="020B0609020000020004" pitchFamily="49" charset="0"/>
              <a:ea typeface="Cascadia Code SemiBold" panose="020B0609020000020004" pitchFamily="49" charset="0"/>
              <a:cs typeface="Cascadia Code SemiBold" panose="020B0609020000020004" pitchFamily="49" charset="0"/>
            </a:rPr>
            <a:t>uint8_t</a:t>
          </a:r>
        </a:p>
      </dgm:t>
    </dgm:pt>
    <dgm:pt modelId="{B7724EC2-D702-40EF-8CEF-087752A6C4FF}" type="parTrans" cxnId="{01CE19BD-8839-44F2-85BD-3BAE14509EFC}">
      <dgm:prSet/>
      <dgm:spPr/>
      <dgm:t>
        <a:bodyPr/>
        <a:lstStyle/>
        <a:p>
          <a:endParaRPr lang="en-US"/>
        </a:p>
      </dgm:t>
    </dgm:pt>
    <dgm:pt modelId="{B6CB7AC2-581B-4AD2-A15B-04EE3D73E6E3}" type="sibTrans" cxnId="{01CE19BD-8839-44F2-85BD-3BAE14509EFC}">
      <dgm:prSet/>
      <dgm:spPr/>
      <dgm:t>
        <a:bodyPr/>
        <a:lstStyle/>
        <a:p>
          <a:endParaRPr lang="en-US"/>
        </a:p>
      </dgm:t>
    </dgm:pt>
    <dgm:pt modelId="{D439399F-AE97-4F92-B633-3B8DB457F655}">
      <dgm:prSet phldrT="[Text]" phldr="0" custT="1"/>
      <dgm:spPr/>
      <dgm:t>
        <a:bodyPr/>
        <a:lstStyle/>
        <a:p>
          <a:r>
            <a:rPr lang="en-US" sz="1200">
              <a:latin typeface="Fira Sans" panose="020B0503050000020004" pitchFamily="34" charset="0"/>
            </a:rPr>
            <a:t>Can be configured at compile-time to use either Celsius or Fahrenheit.</a:t>
          </a:r>
        </a:p>
      </dgm:t>
    </dgm:pt>
    <dgm:pt modelId="{41C7AE81-CA92-4C06-96FE-A9E544FB7D70}" type="parTrans" cxnId="{8509E0F3-D75F-454E-85BC-8C76CB209C14}">
      <dgm:prSet/>
      <dgm:spPr/>
      <dgm:t>
        <a:bodyPr/>
        <a:lstStyle/>
        <a:p>
          <a:endParaRPr lang="en-US"/>
        </a:p>
      </dgm:t>
    </dgm:pt>
    <dgm:pt modelId="{8B7BA8A3-ACA1-4865-BFBB-5B79E115EEF1}" type="sibTrans" cxnId="{8509E0F3-D75F-454E-85BC-8C76CB209C14}">
      <dgm:prSet/>
      <dgm:spPr/>
      <dgm:t>
        <a:bodyPr/>
        <a:lstStyle/>
        <a:p>
          <a:endParaRPr lang="en-US"/>
        </a:p>
      </dgm:t>
    </dgm:pt>
    <dgm:pt modelId="{37F32E12-F8F7-43BC-B266-ED1AC7E06F08}" type="pres">
      <dgm:prSet presAssocID="{8D82EE70-8AB8-41ED-9D55-E90216D2739D}" presName="Name0" presStyleCnt="0">
        <dgm:presLayoutVars>
          <dgm:chMax/>
          <dgm:chPref val="3"/>
          <dgm:dir/>
          <dgm:animOne val="branch"/>
          <dgm:animLvl val="lvl"/>
        </dgm:presLayoutVars>
      </dgm:prSet>
      <dgm:spPr/>
    </dgm:pt>
    <dgm:pt modelId="{65DF5048-82AC-4DD4-A6E8-F151AB6E91F3}" type="pres">
      <dgm:prSet presAssocID="{D8C6C138-844F-4BF6-9441-AE54CC00DFF1}" presName="composite" presStyleCnt="0"/>
      <dgm:spPr/>
    </dgm:pt>
    <dgm:pt modelId="{7E126883-0D07-4FC8-ADA9-2297497A33E7}" type="pres">
      <dgm:prSet presAssocID="{D8C6C138-844F-4BF6-9441-AE54CC00DFF1}" presName="FirstChild" presStyleLbl="revTx" presStyleIdx="0" presStyleCnt="8">
        <dgm:presLayoutVars>
          <dgm:chMax val="0"/>
          <dgm:chPref val="0"/>
          <dgm:bulletEnabled val="1"/>
        </dgm:presLayoutVars>
      </dgm:prSet>
      <dgm:spPr/>
    </dgm:pt>
    <dgm:pt modelId="{5E49545F-7CAC-4F86-90F4-D8C83123458B}" type="pres">
      <dgm:prSet presAssocID="{D8C6C138-844F-4BF6-9441-AE54CC00DFF1}" presName="Parent" presStyleLbl="alignNode1" presStyleIdx="0" presStyleCnt="4">
        <dgm:presLayoutVars>
          <dgm:chMax val="3"/>
          <dgm:chPref val="3"/>
          <dgm:bulletEnabled val="1"/>
        </dgm:presLayoutVars>
      </dgm:prSet>
      <dgm:spPr/>
    </dgm:pt>
    <dgm:pt modelId="{E419872C-91E2-4E2E-8BDF-3C8FB8918B73}" type="pres">
      <dgm:prSet presAssocID="{D8C6C138-844F-4BF6-9441-AE54CC00DFF1}" presName="Accent" presStyleLbl="parChTrans1D1" presStyleIdx="0" presStyleCnt="4"/>
      <dgm:spPr/>
    </dgm:pt>
    <dgm:pt modelId="{B0417BA8-F666-44E3-AC60-6462B5AA2C54}" type="pres">
      <dgm:prSet presAssocID="{D8C6C138-844F-4BF6-9441-AE54CC00DFF1}" presName="Child" presStyleLbl="revTx" presStyleIdx="1" presStyleCnt="8">
        <dgm:presLayoutVars>
          <dgm:chMax val="0"/>
          <dgm:chPref val="0"/>
          <dgm:bulletEnabled val="1"/>
        </dgm:presLayoutVars>
      </dgm:prSet>
      <dgm:spPr/>
    </dgm:pt>
    <dgm:pt modelId="{C02D8F3A-F35B-4E48-99E2-28E565EB33A3}" type="pres">
      <dgm:prSet presAssocID="{EE36CC32-888A-44C8-94C3-C014D0833A40}" presName="sibTrans" presStyleCnt="0"/>
      <dgm:spPr/>
    </dgm:pt>
    <dgm:pt modelId="{A34D3888-11B7-410C-824C-D00A9B9274C8}" type="pres">
      <dgm:prSet presAssocID="{0CAE2F0E-0394-4CF6-8006-E8610179D53D}" presName="composite" presStyleCnt="0"/>
      <dgm:spPr/>
    </dgm:pt>
    <dgm:pt modelId="{2F54BF7B-D71F-4840-9F49-D5BA94ED1818}" type="pres">
      <dgm:prSet presAssocID="{0CAE2F0E-0394-4CF6-8006-E8610179D53D}" presName="FirstChild" presStyleLbl="revTx" presStyleIdx="2" presStyleCnt="8">
        <dgm:presLayoutVars>
          <dgm:chMax val="0"/>
          <dgm:chPref val="0"/>
          <dgm:bulletEnabled val="1"/>
        </dgm:presLayoutVars>
      </dgm:prSet>
      <dgm:spPr/>
    </dgm:pt>
    <dgm:pt modelId="{C6410CFA-4255-4774-9DF7-06D28FD78E4A}" type="pres">
      <dgm:prSet presAssocID="{0CAE2F0E-0394-4CF6-8006-E8610179D53D}" presName="Parent" presStyleLbl="alignNode1" presStyleIdx="1" presStyleCnt="4">
        <dgm:presLayoutVars>
          <dgm:chMax val="3"/>
          <dgm:chPref val="3"/>
          <dgm:bulletEnabled val="1"/>
        </dgm:presLayoutVars>
      </dgm:prSet>
      <dgm:spPr/>
    </dgm:pt>
    <dgm:pt modelId="{257B1912-73F4-43CD-BA13-EB95675B7895}" type="pres">
      <dgm:prSet presAssocID="{0CAE2F0E-0394-4CF6-8006-E8610179D53D}" presName="Accent" presStyleLbl="parChTrans1D1" presStyleIdx="1" presStyleCnt="4"/>
      <dgm:spPr/>
    </dgm:pt>
    <dgm:pt modelId="{0CF72E35-39ED-4598-92F3-0B639B0C98F4}" type="pres">
      <dgm:prSet presAssocID="{0CAE2F0E-0394-4CF6-8006-E8610179D53D}" presName="Child" presStyleLbl="revTx" presStyleIdx="3" presStyleCnt="8">
        <dgm:presLayoutVars>
          <dgm:chMax val="0"/>
          <dgm:chPref val="0"/>
          <dgm:bulletEnabled val="1"/>
        </dgm:presLayoutVars>
      </dgm:prSet>
      <dgm:spPr/>
    </dgm:pt>
    <dgm:pt modelId="{D533F501-0294-48B2-A9C9-3847F2430D4C}" type="pres">
      <dgm:prSet presAssocID="{B6CB7AC2-581B-4AD2-A15B-04EE3D73E6E3}" presName="sibTrans" presStyleCnt="0"/>
      <dgm:spPr/>
    </dgm:pt>
    <dgm:pt modelId="{44671D46-19A1-40DD-B9EA-5AB83D8414D6}" type="pres">
      <dgm:prSet presAssocID="{71BAFC0A-4719-432F-B2CF-4DCC8071E8E5}" presName="composite" presStyleCnt="0"/>
      <dgm:spPr/>
    </dgm:pt>
    <dgm:pt modelId="{4A34F255-B7C9-449A-BBF8-0A573F11A6CC}" type="pres">
      <dgm:prSet presAssocID="{71BAFC0A-4719-432F-B2CF-4DCC8071E8E5}" presName="FirstChild" presStyleLbl="revTx" presStyleIdx="4" presStyleCnt="8">
        <dgm:presLayoutVars>
          <dgm:chMax val="0"/>
          <dgm:chPref val="0"/>
          <dgm:bulletEnabled val="1"/>
        </dgm:presLayoutVars>
      </dgm:prSet>
      <dgm:spPr/>
    </dgm:pt>
    <dgm:pt modelId="{B861228C-345F-4B0A-9395-86B293B44E43}" type="pres">
      <dgm:prSet presAssocID="{71BAFC0A-4719-432F-B2CF-4DCC8071E8E5}" presName="Parent" presStyleLbl="alignNode1" presStyleIdx="2" presStyleCnt="4">
        <dgm:presLayoutVars>
          <dgm:chMax val="3"/>
          <dgm:chPref val="3"/>
          <dgm:bulletEnabled val="1"/>
        </dgm:presLayoutVars>
      </dgm:prSet>
      <dgm:spPr/>
    </dgm:pt>
    <dgm:pt modelId="{F1D70B6A-28D5-460A-ACBC-8928205453C8}" type="pres">
      <dgm:prSet presAssocID="{71BAFC0A-4719-432F-B2CF-4DCC8071E8E5}" presName="Accent" presStyleLbl="parChTrans1D1" presStyleIdx="2" presStyleCnt="4"/>
      <dgm:spPr/>
    </dgm:pt>
    <dgm:pt modelId="{BD63713B-4B18-4769-8C41-51C3B7E5D633}" type="pres">
      <dgm:prSet presAssocID="{71BAFC0A-4719-432F-B2CF-4DCC8071E8E5}" presName="Child" presStyleLbl="revTx" presStyleIdx="5" presStyleCnt="8">
        <dgm:presLayoutVars>
          <dgm:chMax val="0"/>
          <dgm:chPref val="0"/>
          <dgm:bulletEnabled val="1"/>
        </dgm:presLayoutVars>
      </dgm:prSet>
      <dgm:spPr/>
    </dgm:pt>
    <dgm:pt modelId="{893AB39E-318B-4DFB-AA24-7B67057CBC6A}" type="pres">
      <dgm:prSet presAssocID="{B62C4031-6253-4478-9A80-140DD9A947F0}" presName="sibTrans" presStyleCnt="0"/>
      <dgm:spPr/>
    </dgm:pt>
    <dgm:pt modelId="{08495F4C-54D1-4FB9-8985-F17B6B0BED2A}" type="pres">
      <dgm:prSet presAssocID="{520134B8-3AF0-47B9-9547-03CD1E23316F}" presName="composite" presStyleCnt="0"/>
      <dgm:spPr/>
    </dgm:pt>
    <dgm:pt modelId="{BE7B7C7A-FE10-435D-AC55-70A44964CFC7}" type="pres">
      <dgm:prSet presAssocID="{520134B8-3AF0-47B9-9547-03CD1E23316F}" presName="FirstChild" presStyleLbl="revTx" presStyleIdx="6" presStyleCnt="8">
        <dgm:presLayoutVars>
          <dgm:chMax val="0"/>
          <dgm:chPref val="0"/>
          <dgm:bulletEnabled val="1"/>
        </dgm:presLayoutVars>
      </dgm:prSet>
      <dgm:spPr/>
    </dgm:pt>
    <dgm:pt modelId="{68837261-7090-4440-A661-8B0013E303E1}" type="pres">
      <dgm:prSet presAssocID="{520134B8-3AF0-47B9-9547-03CD1E23316F}" presName="Parent" presStyleLbl="alignNode1" presStyleIdx="3" presStyleCnt="4">
        <dgm:presLayoutVars>
          <dgm:chMax val="3"/>
          <dgm:chPref val="3"/>
          <dgm:bulletEnabled val="1"/>
        </dgm:presLayoutVars>
      </dgm:prSet>
      <dgm:spPr/>
    </dgm:pt>
    <dgm:pt modelId="{EFC807D7-0DAA-4962-B1C0-D2A0065D59E5}" type="pres">
      <dgm:prSet presAssocID="{520134B8-3AF0-47B9-9547-03CD1E23316F}" presName="Accent" presStyleLbl="parChTrans1D1" presStyleIdx="3" presStyleCnt="4"/>
      <dgm:spPr/>
    </dgm:pt>
    <dgm:pt modelId="{0214B033-DDFA-4831-A93A-BF0F57BF7016}" type="pres">
      <dgm:prSet presAssocID="{520134B8-3AF0-47B9-9547-03CD1E23316F}" presName="Child" presStyleLbl="revTx" presStyleIdx="7" presStyleCnt="8">
        <dgm:presLayoutVars>
          <dgm:chMax val="0"/>
          <dgm:chPref val="0"/>
          <dgm:bulletEnabled val="1"/>
        </dgm:presLayoutVars>
      </dgm:prSet>
      <dgm:spPr/>
    </dgm:pt>
  </dgm:ptLst>
  <dgm:cxnLst>
    <dgm:cxn modelId="{6847431F-4BCE-439E-8710-F3354E42F69B}" type="presOf" srcId="{776ED8BC-DCA4-475B-B667-CA99C6F9F21E}" destId="{7E126883-0D07-4FC8-ADA9-2297497A33E7}" srcOrd="0" destOrd="0" presId="urn:microsoft.com/office/officeart/2011/layout/TabList"/>
    <dgm:cxn modelId="{4B86781F-8489-4BBA-8E82-EA390127A5D9}" type="presOf" srcId="{71BAFC0A-4719-432F-B2CF-4DCC8071E8E5}" destId="{B861228C-345F-4B0A-9395-86B293B44E43}" srcOrd="0" destOrd="0" presId="urn:microsoft.com/office/officeart/2011/layout/TabList"/>
    <dgm:cxn modelId="{3D63E026-F221-44BF-98EB-BD3F5C14C5D6}" srcId="{520134B8-3AF0-47B9-9547-03CD1E23316F}" destId="{53D093F6-DC4C-4B11-8E4F-961A1A003806}" srcOrd="0" destOrd="0" parTransId="{FA31FB1B-E1C2-4D89-A437-764E413B2D11}" sibTransId="{C822BD1F-C2FA-4364-BD06-F1635E9C607D}"/>
    <dgm:cxn modelId="{0390E13A-9184-40B5-A890-945B757FD1C0}" srcId="{8D82EE70-8AB8-41ED-9D55-E90216D2739D}" destId="{520134B8-3AF0-47B9-9547-03CD1E23316F}" srcOrd="3" destOrd="0" parTransId="{03CA334A-D584-4BA4-A6EB-517D9A706FFA}" sibTransId="{FBE78D10-8D29-4E9F-A0D1-7E33E892C1A6}"/>
    <dgm:cxn modelId="{91826E3D-E5CF-46BB-8D34-3CFF43D0A1A5}" type="presOf" srcId="{520134B8-3AF0-47B9-9547-03CD1E23316F}" destId="{68837261-7090-4440-A661-8B0013E303E1}" srcOrd="0" destOrd="0" presId="urn:microsoft.com/office/officeart/2011/layout/TabList"/>
    <dgm:cxn modelId="{E3A1DD5D-B545-4E30-955F-A8D5F03E5A9D}" srcId="{0CAE2F0E-0394-4CF6-8006-E8610179D53D}" destId="{D8A5FFE8-E3FF-4D33-807C-F5812AC340EB}" srcOrd="1" destOrd="0" parTransId="{051CFB92-AD86-4087-9F2D-304DD2B24EBA}" sibTransId="{F4102E10-C4D8-40CA-8F4F-2D8868B68A66}"/>
    <dgm:cxn modelId="{7EA44061-6CE1-40BD-81F1-8268A58CE6F2}" srcId="{8D82EE70-8AB8-41ED-9D55-E90216D2739D}" destId="{71BAFC0A-4719-432F-B2CF-4DCC8071E8E5}" srcOrd="2" destOrd="0" parTransId="{D6DCB79B-B0C0-411F-9A97-A0ABF9A917CA}" sibTransId="{B62C4031-6253-4478-9A80-140DD9A947F0}"/>
    <dgm:cxn modelId="{FE3B6662-F25F-406B-B4EF-54CCC01CEE21}" srcId="{D8C6C138-844F-4BF6-9441-AE54CC00DFF1}" destId="{00C7E4BE-E3C2-4CDD-8AB6-DC61DEE6EA7D}" srcOrd="1" destOrd="0" parTransId="{D82D4C67-B332-471B-884D-5FCD34506E19}" sibTransId="{C811BC91-16F0-4C82-A8B1-302D9A9A0D6D}"/>
    <dgm:cxn modelId="{4C35DE49-6083-4E6F-8B1F-3E23BE37F553}" type="presOf" srcId="{DD83493E-449D-41C7-B26E-1BE77D255E88}" destId="{4A34F255-B7C9-449A-BBF8-0A573F11A6CC}" srcOrd="0" destOrd="0" presId="urn:microsoft.com/office/officeart/2011/layout/TabList"/>
    <dgm:cxn modelId="{483F254F-FB1F-42CC-9FC3-1F26D5C4C67B}" type="presOf" srcId="{D439399F-AE97-4F92-B633-3B8DB457F655}" destId="{0214B033-DDFA-4831-A93A-BF0F57BF7016}" srcOrd="0" destOrd="1" presId="urn:microsoft.com/office/officeart/2011/layout/TabList"/>
    <dgm:cxn modelId="{63F95370-BB4A-46AC-B60F-690FE110B7B3}" type="presOf" srcId="{8D82EE70-8AB8-41ED-9D55-E90216D2739D}" destId="{37F32E12-F8F7-43BC-B266-ED1AC7E06F08}" srcOrd="0" destOrd="0" presId="urn:microsoft.com/office/officeart/2011/layout/TabList"/>
    <dgm:cxn modelId="{132F5153-4EBD-48B7-9B4C-12B5C6D2CE3C}" type="presOf" srcId="{53D093F6-DC4C-4B11-8E4F-961A1A003806}" destId="{BE7B7C7A-FE10-435D-AC55-70A44964CFC7}" srcOrd="0" destOrd="0" presId="urn:microsoft.com/office/officeart/2011/layout/TabList"/>
    <dgm:cxn modelId="{97C6FB79-AD3F-496F-935B-901F54AAAE30}" type="presOf" srcId="{29BE9351-0527-4DE8-B4F5-ACF723F69F47}" destId="{2F54BF7B-D71F-4840-9F49-D5BA94ED1818}" srcOrd="0" destOrd="0" presId="urn:microsoft.com/office/officeart/2011/layout/TabList"/>
    <dgm:cxn modelId="{F8B58087-FDF5-4027-8674-BF2E3DBDAC83}" srcId="{8D82EE70-8AB8-41ED-9D55-E90216D2739D}" destId="{D8C6C138-844F-4BF6-9441-AE54CC00DFF1}" srcOrd="0" destOrd="0" parTransId="{B0BD38CC-7068-49FC-B782-224F4C3AA320}" sibTransId="{EE36CC32-888A-44C8-94C3-C014D0833A40}"/>
    <dgm:cxn modelId="{B90BF28F-7CD6-4660-B733-9C7AB8894F18}" srcId="{D8C6C138-844F-4BF6-9441-AE54CC00DFF1}" destId="{776ED8BC-DCA4-475B-B667-CA99C6F9F21E}" srcOrd="0" destOrd="0" parTransId="{838E1C18-25E3-47E8-93B1-5BA9D4FD587F}" sibTransId="{F66A432E-A853-4CED-BD51-DA7471FE3476}"/>
    <dgm:cxn modelId="{62331A9A-A6EF-44F9-BE17-661BC6AC0C54}" type="presOf" srcId="{D8A5FFE8-E3FF-4D33-807C-F5812AC340EB}" destId="{0CF72E35-39ED-4598-92F3-0B639B0C98F4}" srcOrd="0" destOrd="0" presId="urn:microsoft.com/office/officeart/2011/layout/TabList"/>
    <dgm:cxn modelId="{C30C8EA7-1171-4B40-BC07-D26E201C1F16}" type="presOf" srcId="{00C7E4BE-E3C2-4CDD-8AB6-DC61DEE6EA7D}" destId="{B0417BA8-F666-44E3-AC60-6462B5AA2C54}" srcOrd="0" destOrd="0" presId="urn:microsoft.com/office/officeart/2011/layout/TabList"/>
    <dgm:cxn modelId="{5FC813BD-8060-46E8-849F-21CE4E82FD9A}" srcId="{520134B8-3AF0-47B9-9547-03CD1E23316F}" destId="{6A0A9614-49EF-472E-8585-2BB367CB7E18}" srcOrd="1" destOrd="0" parTransId="{AB759CE7-BDC9-4B78-A3A1-F0AD02CF6B8E}" sibTransId="{57D63B66-5D69-403F-9584-78DADC2557D6}"/>
    <dgm:cxn modelId="{01CE19BD-8839-44F2-85BD-3BAE14509EFC}" srcId="{8D82EE70-8AB8-41ED-9D55-E90216D2739D}" destId="{0CAE2F0E-0394-4CF6-8006-E8610179D53D}" srcOrd="1" destOrd="0" parTransId="{B7724EC2-D702-40EF-8CEF-087752A6C4FF}" sibTransId="{B6CB7AC2-581B-4AD2-A15B-04EE3D73E6E3}"/>
    <dgm:cxn modelId="{E6CA8BBF-B839-4A81-9122-1C14736B9F9A}" type="presOf" srcId="{0CAE2F0E-0394-4CF6-8006-E8610179D53D}" destId="{C6410CFA-4255-4774-9DF7-06D28FD78E4A}" srcOrd="0" destOrd="0" presId="urn:microsoft.com/office/officeart/2011/layout/TabList"/>
    <dgm:cxn modelId="{08A1B3C6-A8A2-4B14-90A2-7D9020E5C24E}" srcId="{71BAFC0A-4719-432F-B2CF-4DCC8071E8E5}" destId="{DD83493E-449D-41C7-B26E-1BE77D255E88}" srcOrd="0" destOrd="0" parTransId="{DF8AC03F-9EE1-4672-96FB-130DF3EDF585}" sibTransId="{749A6EAB-3867-4FFB-A225-16D3791831B1}"/>
    <dgm:cxn modelId="{A11DBACF-94FE-426E-9E1D-21FDEB2964E0}" type="presOf" srcId="{D8C6C138-844F-4BF6-9441-AE54CC00DFF1}" destId="{5E49545F-7CAC-4F86-90F4-D8C83123458B}" srcOrd="0" destOrd="0" presId="urn:microsoft.com/office/officeart/2011/layout/TabList"/>
    <dgm:cxn modelId="{EF6308DB-A03C-4AA7-BACB-1C8F44D6E57C}" srcId="{71BAFC0A-4719-432F-B2CF-4DCC8071E8E5}" destId="{0DD3BF29-EEFA-4EF0-93BB-425818254A09}" srcOrd="1" destOrd="0" parTransId="{4B87BA56-E608-4D4D-B0C9-A2A73FAAB1BA}" sibTransId="{11CEF606-6441-49F6-8D94-4DBB71D9B662}"/>
    <dgm:cxn modelId="{DE2C4FE1-92B6-4C7B-B91D-A0EB2E972F9A}" srcId="{0CAE2F0E-0394-4CF6-8006-E8610179D53D}" destId="{29BE9351-0527-4DE8-B4F5-ACF723F69F47}" srcOrd="0" destOrd="0" parTransId="{CCE3639F-FE93-4974-8476-C4E63A63C582}" sibTransId="{4A1D02F8-B19F-4B0C-8A1C-9F9A396D09DC}"/>
    <dgm:cxn modelId="{C86569E3-77C6-4889-BFDC-DB4D7A6B42BF}" type="presOf" srcId="{0DD3BF29-EEFA-4EF0-93BB-425818254A09}" destId="{BD63713B-4B18-4769-8C41-51C3B7E5D633}" srcOrd="0" destOrd="0" presId="urn:microsoft.com/office/officeart/2011/layout/TabList"/>
    <dgm:cxn modelId="{8509E0F3-D75F-454E-85BC-8C76CB209C14}" srcId="{520134B8-3AF0-47B9-9547-03CD1E23316F}" destId="{D439399F-AE97-4F92-B633-3B8DB457F655}" srcOrd="2" destOrd="0" parTransId="{41C7AE81-CA92-4C06-96FE-A9E544FB7D70}" sibTransId="{8B7BA8A3-ACA1-4865-BFBB-5B79E115EEF1}"/>
    <dgm:cxn modelId="{D0E440F7-C6A5-460A-8F37-3805A7ED1ADB}" type="presOf" srcId="{6A0A9614-49EF-472E-8585-2BB367CB7E18}" destId="{0214B033-DDFA-4831-A93A-BF0F57BF7016}" srcOrd="0" destOrd="0" presId="urn:microsoft.com/office/officeart/2011/layout/TabList"/>
    <dgm:cxn modelId="{EF3CC7FC-D5A1-4FE0-B126-A9185622702B}" type="presParOf" srcId="{37F32E12-F8F7-43BC-B266-ED1AC7E06F08}" destId="{65DF5048-82AC-4DD4-A6E8-F151AB6E91F3}" srcOrd="0" destOrd="0" presId="urn:microsoft.com/office/officeart/2011/layout/TabList"/>
    <dgm:cxn modelId="{BDAFE7E0-1981-4350-8BBC-A70A3EB87BE8}" type="presParOf" srcId="{65DF5048-82AC-4DD4-A6E8-F151AB6E91F3}" destId="{7E126883-0D07-4FC8-ADA9-2297497A33E7}" srcOrd="0" destOrd="0" presId="urn:microsoft.com/office/officeart/2011/layout/TabList"/>
    <dgm:cxn modelId="{24FEE843-AE2E-4350-AB13-A952DCF6E05D}" type="presParOf" srcId="{65DF5048-82AC-4DD4-A6E8-F151AB6E91F3}" destId="{5E49545F-7CAC-4F86-90F4-D8C83123458B}" srcOrd="1" destOrd="0" presId="urn:microsoft.com/office/officeart/2011/layout/TabList"/>
    <dgm:cxn modelId="{2DA10A93-C69D-4135-B46C-6FCB685F3112}" type="presParOf" srcId="{65DF5048-82AC-4DD4-A6E8-F151AB6E91F3}" destId="{E419872C-91E2-4E2E-8BDF-3C8FB8918B73}" srcOrd="2" destOrd="0" presId="urn:microsoft.com/office/officeart/2011/layout/TabList"/>
    <dgm:cxn modelId="{88C0164B-8C47-4592-819E-76E1542A3C21}" type="presParOf" srcId="{37F32E12-F8F7-43BC-B266-ED1AC7E06F08}" destId="{B0417BA8-F666-44E3-AC60-6462B5AA2C54}" srcOrd="1" destOrd="0" presId="urn:microsoft.com/office/officeart/2011/layout/TabList"/>
    <dgm:cxn modelId="{E68DDE20-9BAD-4FA5-BA90-B6AF0B41F068}" type="presParOf" srcId="{37F32E12-F8F7-43BC-B266-ED1AC7E06F08}" destId="{C02D8F3A-F35B-4E48-99E2-28E565EB33A3}" srcOrd="2" destOrd="0" presId="urn:microsoft.com/office/officeart/2011/layout/TabList"/>
    <dgm:cxn modelId="{26D92464-0E73-4981-9C6A-43570D199237}" type="presParOf" srcId="{37F32E12-F8F7-43BC-B266-ED1AC7E06F08}" destId="{A34D3888-11B7-410C-824C-D00A9B9274C8}" srcOrd="3" destOrd="0" presId="urn:microsoft.com/office/officeart/2011/layout/TabList"/>
    <dgm:cxn modelId="{13DB235A-53DB-4452-B2BD-65CD954A7F5B}" type="presParOf" srcId="{A34D3888-11B7-410C-824C-D00A9B9274C8}" destId="{2F54BF7B-D71F-4840-9F49-D5BA94ED1818}" srcOrd="0" destOrd="0" presId="urn:microsoft.com/office/officeart/2011/layout/TabList"/>
    <dgm:cxn modelId="{9C4CFF82-2145-417E-9272-08F93CD39E19}" type="presParOf" srcId="{A34D3888-11B7-410C-824C-D00A9B9274C8}" destId="{C6410CFA-4255-4774-9DF7-06D28FD78E4A}" srcOrd="1" destOrd="0" presId="urn:microsoft.com/office/officeart/2011/layout/TabList"/>
    <dgm:cxn modelId="{FF6EBAD5-5AF0-4FE1-8CD9-C00A3F2BBCB4}" type="presParOf" srcId="{A34D3888-11B7-410C-824C-D00A9B9274C8}" destId="{257B1912-73F4-43CD-BA13-EB95675B7895}" srcOrd="2" destOrd="0" presId="urn:microsoft.com/office/officeart/2011/layout/TabList"/>
    <dgm:cxn modelId="{A90FDDCF-3C8E-42A7-A8B3-A89680DCA7B0}" type="presParOf" srcId="{37F32E12-F8F7-43BC-B266-ED1AC7E06F08}" destId="{0CF72E35-39ED-4598-92F3-0B639B0C98F4}" srcOrd="4" destOrd="0" presId="urn:microsoft.com/office/officeart/2011/layout/TabList"/>
    <dgm:cxn modelId="{27356684-9A52-4478-BB4C-9F7438100531}" type="presParOf" srcId="{37F32E12-F8F7-43BC-B266-ED1AC7E06F08}" destId="{D533F501-0294-48B2-A9C9-3847F2430D4C}" srcOrd="5" destOrd="0" presId="urn:microsoft.com/office/officeart/2011/layout/TabList"/>
    <dgm:cxn modelId="{49E9AFBB-FD3A-41A3-9C52-619E674C2178}" type="presParOf" srcId="{37F32E12-F8F7-43BC-B266-ED1AC7E06F08}" destId="{44671D46-19A1-40DD-B9EA-5AB83D8414D6}" srcOrd="6" destOrd="0" presId="urn:microsoft.com/office/officeart/2011/layout/TabList"/>
    <dgm:cxn modelId="{7A72F5FD-11D9-4229-A19A-60041F10D964}" type="presParOf" srcId="{44671D46-19A1-40DD-B9EA-5AB83D8414D6}" destId="{4A34F255-B7C9-449A-BBF8-0A573F11A6CC}" srcOrd="0" destOrd="0" presId="urn:microsoft.com/office/officeart/2011/layout/TabList"/>
    <dgm:cxn modelId="{C57CA1B7-8E6C-475B-B09D-D5C0A7D5B495}" type="presParOf" srcId="{44671D46-19A1-40DD-B9EA-5AB83D8414D6}" destId="{B861228C-345F-4B0A-9395-86B293B44E43}" srcOrd="1" destOrd="0" presId="urn:microsoft.com/office/officeart/2011/layout/TabList"/>
    <dgm:cxn modelId="{BDE1BFDB-796C-4C90-8C50-7CAFCCECCCB5}" type="presParOf" srcId="{44671D46-19A1-40DD-B9EA-5AB83D8414D6}" destId="{F1D70B6A-28D5-460A-ACBC-8928205453C8}" srcOrd="2" destOrd="0" presId="urn:microsoft.com/office/officeart/2011/layout/TabList"/>
    <dgm:cxn modelId="{E2359A6B-A615-4830-9A3B-F383D1BE3E1D}" type="presParOf" srcId="{37F32E12-F8F7-43BC-B266-ED1AC7E06F08}" destId="{BD63713B-4B18-4769-8C41-51C3B7E5D633}" srcOrd="7" destOrd="0" presId="urn:microsoft.com/office/officeart/2011/layout/TabList"/>
    <dgm:cxn modelId="{84A00191-D660-4DC0-ABC1-69212B553CFD}" type="presParOf" srcId="{37F32E12-F8F7-43BC-B266-ED1AC7E06F08}" destId="{893AB39E-318B-4DFB-AA24-7B67057CBC6A}" srcOrd="8" destOrd="0" presId="urn:microsoft.com/office/officeart/2011/layout/TabList"/>
    <dgm:cxn modelId="{2118D6BA-A711-458A-944A-232FA67793DE}" type="presParOf" srcId="{37F32E12-F8F7-43BC-B266-ED1AC7E06F08}" destId="{08495F4C-54D1-4FB9-8985-F17B6B0BED2A}" srcOrd="9" destOrd="0" presId="urn:microsoft.com/office/officeart/2011/layout/TabList"/>
    <dgm:cxn modelId="{71FF901B-A808-4BE1-BF18-2DF5EDC6247C}" type="presParOf" srcId="{08495F4C-54D1-4FB9-8985-F17B6B0BED2A}" destId="{BE7B7C7A-FE10-435D-AC55-70A44964CFC7}" srcOrd="0" destOrd="0" presId="urn:microsoft.com/office/officeart/2011/layout/TabList"/>
    <dgm:cxn modelId="{9A7E943D-915B-4CD5-A649-70D30FCDFFFC}" type="presParOf" srcId="{08495F4C-54D1-4FB9-8985-F17B6B0BED2A}" destId="{68837261-7090-4440-A661-8B0013E303E1}" srcOrd="1" destOrd="0" presId="urn:microsoft.com/office/officeart/2011/layout/TabList"/>
    <dgm:cxn modelId="{C4190287-80D2-443C-BA00-5EB2D8FA8D58}" type="presParOf" srcId="{08495F4C-54D1-4FB9-8985-F17B6B0BED2A}" destId="{EFC807D7-0DAA-4962-B1C0-D2A0065D59E5}" srcOrd="2" destOrd="0" presId="urn:microsoft.com/office/officeart/2011/layout/TabList"/>
    <dgm:cxn modelId="{3D46D7BA-B965-4AC7-A8CE-3B4F1D6BD25F}" type="presParOf" srcId="{37F32E12-F8F7-43BC-B266-ED1AC7E06F08}" destId="{0214B033-DDFA-4831-A93A-BF0F57BF7016}" srcOrd="10" destOrd="0" presId="urn:microsoft.com/office/officeart/2011/layout/Tab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7E8A53-97A8-4524-BB41-6CAD2DB3D492}"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BDABBC49-8313-4C93-A70F-AEB9B64E9253}">
      <dgm:prSet phldrT="[Text]" phldr="0"/>
      <dgm:spPr/>
      <dgm:t>
        <a:bodyPr/>
        <a:lstStyle/>
        <a:p>
          <a:r>
            <a:rPr lang="en-US"/>
            <a:t>Issue #1</a:t>
          </a:r>
        </a:p>
        <a:p>
          <a:r>
            <a:rPr lang="en-US"/>
            <a:t>Team cannot safely test system at higher voltages</a:t>
          </a:r>
        </a:p>
      </dgm:t>
    </dgm:pt>
    <dgm:pt modelId="{C0AB39D6-8F3F-4BC4-B51D-32DEB7A6111F}" type="parTrans" cxnId="{C1A6BCC7-BAF6-41D1-9B69-AE6901B67201}">
      <dgm:prSet/>
      <dgm:spPr/>
      <dgm:t>
        <a:bodyPr/>
        <a:lstStyle/>
        <a:p>
          <a:endParaRPr lang="en-US"/>
        </a:p>
      </dgm:t>
    </dgm:pt>
    <dgm:pt modelId="{04C874CD-B424-46EE-A543-51629CC800B8}" type="sibTrans" cxnId="{C1A6BCC7-BAF6-41D1-9B69-AE6901B67201}">
      <dgm:prSet/>
      <dgm:spPr/>
      <dgm:t>
        <a:bodyPr/>
        <a:lstStyle/>
        <a:p>
          <a:endParaRPr lang="en-US"/>
        </a:p>
      </dgm:t>
    </dgm:pt>
    <dgm:pt modelId="{2804705C-3DD4-40C5-943F-3AB007A5E8E3}">
      <dgm:prSet phldrT="[Text]" phldr="0"/>
      <dgm:spPr/>
      <dgm:t>
        <a:bodyPr/>
        <a:lstStyle/>
        <a:p>
          <a:r>
            <a:rPr lang="en-US"/>
            <a:t>Solution #1</a:t>
          </a:r>
        </a:p>
        <a:p>
          <a:r>
            <a:rPr lang="en-US"/>
            <a:t>NextEra tests system at 1200V in-house</a:t>
          </a:r>
        </a:p>
      </dgm:t>
    </dgm:pt>
    <dgm:pt modelId="{5A252E87-261A-462B-A560-07F5CFCF2D86}" type="parTrans" cxnId="{B78952A1-2B9D-4904-B3FE-F273C1E6C34A}">
      <dgm:prSet/>
      <dgm:spPr/>
      <dgm:t>
        <a:bodyPr/>
        <a:lstStyle/>
        <a:p>
          <a:endParaRPr lang="en-US"/>
        </a:p>
      </dgm:t>
    </dgm:pt>
    <dgm:pt modelId="{59C41881-25CF-45EB-A210-014061BC31D0}" type="sibTrans" cxnId="{B78952A1-2B9D-4904-B3FE-F273C1E6C34A}">
      <dgm:prSet/>
      <dgm:spPr/>
      <dgm:t>
        <a:bodyPr/>
        <a:lstStyle/>
        <a:p>
          <a:endParaRPr lang="en-US"/>
        </a:p>
      </dgm:t>
    </dgm:pt>
    <dgm:pt modelId="{7CF2939F-DB33-4136-A333-099C59225894}">
      <dgm:prSet phldrT="[Text]" phldr="0"/>
      <dgm:spPr/>
      <dgm:t>
        <a:bodyPr/>
        <a:lstStyle/>
        <a:p>
          <a:r>
            <a:rPr lang="en-US"/>
            <a:t>Solution #2</a:t>
          </a:r>
        </a:p>
        <a:p>
          <a:r>
            <a:rPr lang="en-US"/>
            <a:t>UCF does lower voltage testing (ex: 100V)</a:t>
          </a:r>
        </a:p>
      </dgm:t>
    </dgm:pt>
    <dgm:pt modelId="{37ABD413-BB4F-4E63-8D98-5555AF4A3CE3}" type="parTrans" cxnId="{76491499-013F-4086-B30B-D926A22C6EAB}">
      <dgm:prSet/>
      <dgm:spPr/>
      <dgm:t>
        <a:bodyPr/>
        <a:lstStyle/>
        <a:p>
          <a:endParaRPr lang="en-US"/>
        </a:p>
      </dgm:t>
    </dgm:pt>
    <dgm:pt modelId="{04A13426-4B14-4EBB-AFAC-27D32EA51B3A}" type="sibTrans" cxnId="{76491499-013F-4086-B30B-D926A22C6EAB}">
      <dgm:prSet/>
      <dgm:spPr/>
      <dgm:t>
        <a:bodyPr/>
        <a:lstStyle/>
        <a:p>
          <a:endParaRPr lang="en-US"/>
        </a:p>
      </dgm:t>
    </dgm:pt>
    <dgm:pt modelId="{48891118-8FA9-4638-ACC3-F6A38BE6550D}">
      <dgm:prSet phldrT="[Text]" phldr="0"/>
      <dgm:spPr/>
      <dgm:t>
        <a:bodyPr/>
        <a:lstStyle/>
        <a:p>
          <a:r>
            <a:rPr lang="en-US"/>
            <a:t>Issue #2</a:t>
          </a:r>
        </a:p>
        <a:p>
          <a:r>
            <a:rPr lang="en-US"/>
            <a:t>System size can be inconvenient for transport</a:t>
          </a:r>
        </a:p>
      </dgm:t>
    </dgm:pt>
    <dgm:pt modelId="{2C11DE0F-C927-40DC-AF99-02F09E110E1F}" type="parTrans" cxnId="{8BFA53F8-D622-4BF2-97C7-472C8CBD99E2}">
      <dgm:prSet/>
      <dgm:spPr/>
      <dgm:t>
        <a:bodyPr/>
        <a:lstStyle/>
        <a:p>
          <a:endParaRPr lang="en-US"/>
        </a:p>
      </dgm:t>
    </dgm:pt>
    <dgm:pt modelId="{0114E6BD-B332-42C1-8F89-C2D64E9C268D}" type="sibTrans" cxnId="{8BFA53F8-D622-4BF2-97C7-472C8CBD99E2}">
      <dgm:prSet/>
      <dgm:spPr/>
      <dgm:t>
        <a:bodyPr/>
        <a:lstStyle/>
        <a:p>
          <a:endParaRPr lang="en-US"/>
        </a:p>
      </dgm:t>
    </dgm:pt>
    <dgm:pt modelId="{71D81288-21BD-4E97-99C5-61480DAB8164}">
      <dgm:prSet phldrT="[Text]" phldr="0"/>
      <dgm:spPr/>
      <dgm:t>
        <a:bodyPr/>
        <a:lstStyle/>
        <a:p>
          <a:r>
            <a:rPr lang="en-US"/>
            <a:t>Solution #1</a:t>
          </a:r>
        </a:p>
        <a:p>
          <a:r>
            <a:rPr lang="en-US"/>
            <a:t>4-Layer PCBs for smaller boards</a:t>
          </a:r>
        </a:p>
      </dgm:t>
    </dgm:pt>
    <dgm:pt modelId="{C752587B-D74C-403E-A240-25145186E0CF}" type="parTrans" cxnId="{43B64419-C3AA-455B-9B76-D2F84770FB07}">
      <dgm:prSet/>
      <dgm:spPr/>
      <dgm:t>
        <a:bodyPr/>
        <a:lstStyle/>
        <a:p>
          <a:endParaRPr lang="en-US"/>
        </a:p>
      </dgm:t>
    </dgm:pt>
    <dgm:pt modelId="{29FA5508-8EBE-403B-B8B9-5D354EAA9E25}" type="sibTrans" cxnId="{43B64419-C3AA-455B-9B76-D2F84770FB07}">
      <dgm:prSet/>
      <dgm:spPr/>
      <dgm:t>
        <a:bodyPr/>
        <a:lstStyle/>
        <a:p>
          <a:endParaRPr lang="en-US"/>
        </a:p>
      </dgm:t>
    </dgm:pt>
    <dgm:pt modelId="{C61049CC-D8FA-4489-932C-D10B3E68F3E6}">
      <dgm:prSet phldrT="[Text]" phldr="0"/>
      <dgm:spPr/>
      <dgm:t>
        <a:bodyPr/>
        <a:lstStyle/>
        <a:p>
          <a:r>
            <a:rPr lang="en-US"/>
            <a:t>Solution #2</a:t>
          </a:r>
        </a:p>
        <a:p>
          <a:r>
            <a:rPr lang="en-US"/>
            <a:t>Better/more complex enclosure design</a:t>
          </a:r>
        </a:p>
      </dgm:t>
    </dgm:pt>
    <dgm:pt modelId="{A369A3BB-4548-4250-8FB8-92E3029949EB}" type="parTrans" cxnId="{0B4E0AB4-D66D-4927-80B8-ADEAD5E190D9}">
      <dgm:prSet/>
      <dgm:spPr/>
      <dgm:t>
        <a:bodyPr/>
        <a:lstStyle/>
        <a:p>
          <a:endParaRPr lang="en-US"/>
        </a:p>
      </dgm:t>
    </dgm:pt>
    <dgm:pt modelId="{514FD939-8A62-4048-82D6-7F3670E2669E}" type="sibTrans" cxnId="{0B4E0AB4-D66D-4927-80B8-ADEAD5E190D9}">
      <dgm:prSet/>
      <dgm:spPr/>
      <dgm:t>
        <a:bodyPr/>
        <a:lstStyle/>
        <a:p>
          <a:endParaRPr lang="en-US"/>
        </a:p>
      </dgm:t>
    </dgm:pt>
    <dgm:pt modelId="{807C932C-24D5-419F-B694-9BA380FC2745}">
      <dgm:prSet phldrT="[Text]" phldr="0"/>
      <dgm:spPr/>
      <dgm:t>
        <a:bodyPr/>
        <a:lstStyle/>
        <a:p>
          <a:r>
            <a:rPr lang="en-US"/>
            <a:t>Issue #3</a:t>
          </a:r>
        </a:p>
        <a:p>
          <a:r>
            <a:rPr lang="en-US"/>
            <a:t>Stretch goals not implemented in current design</a:t>
          </a:r>
        </a:p>
      </dgm:t>
    </dgm:pt>
    <dgm:pt modelId="{5E5E01BB-1308-4AA9-90A0-656BF9ABCC42}" type="parTrans" cxnId="{48814BAF-DE7F-4E26-956B-1DD0EEBDCD09}">
      <dgm:prSet/>
      <dgm:spPr/>
      <dgm:t>
        <a:bodyPr/>
        <a:lstStyle/>
        <a:p>
          <a:endParaRPr lang="en-US"/>
        </a:p>
      </dgm:t>
    </dgm:pt>
    <dgm:pt modelId="{330ED125-0776-4F9A-9C28-D26BAE897498}" type="sibTrans" cxnId="{48814BAF-DE7F-4E26-956B-1DD0EEBDCD09}">
      <dgm:prSet/>
      <dgm:spPr/>
      <dgm:t>
        <a:bodyPr/>
        <a:lstStyle/>
        <a:p>
          <a:endParaRPr lang="en-US"/>
        </a:p>
      </dgm:t>
    </dgm:pt>
    <dgm:pt modelId="{D2DA309E-3A70-4B69-BA6A-F304CD90BC44}">
      <dgm:prSet phldrT="[Text]" phldr="0"/>
      <dgm:spPr/>
      <dgm:t>
        <a:bodyPr/>
        <a:lstStyle/>
        <a:p>
          <a:r>
            <a:rPr lang="en-US"/>
            <a:t>Solution #1</a:t>
          </a:r>
        </a:p>
        <a:p>
          <a:r>
            <a:rPr lang="en-US"/>
            <a:t>NextEra continues code development</a:t>
          </a:r>
        </a:p>
      </dgm:t>
    </dgm:pt>
    <dgm:pt modelId="{FCF218C0-511B-475E-B4DF-D8EBDCBED4F0}" type="parTrans" cxnId="{AB9CACC7-AB62-44B7-9F87-330EFD1B9AA0}">
      <dgm:prSet/>
      <dgm:spPr/>
      <dgm:t>
        <a:bodyPr/>
        <a:lstStyle/>
        <a:p>
          <a:endParaRPr lang="en-US"/>
        </a:p>
      </dgm:t>
    </dgm:pt>
    <dgm:pt modelId="{A42937CF-D3EB-4DEF-863E-4B59FFD0721F}" type="sibTrans" cxnId="{AB9CACC7-AB62-44B7-9F87-330EFD1B9AA0}">
      <dgm:prSet/>
      <dgm:spPr/>
      <dgm:t>
        <a:bodyPr/>
        <a:lstStyle/>
        <a:p>
          <a:endParaRPr lang="en-US"/>
        </a:p>
      </dgm:t>
    </dgm:pt>
    <dgm:pt modelId="{B625F6E7-668C-4305-9CA0-270DA668EC14}">
      <dgm:prSet phldrT="[Text]" phldr="0"/>
      <dgm:spPr/>
      <dgm:t>
        <a:bodyPr/>
        <a:lstStyle/>
        <a:p>
          <a:r>
            <a:rPr lang="en-US"/>
            <a:t>Solution #2</a:t>
          </a:r>
        </a:p>
        <a:p>
          <a:r>
            <a:rPr lang="en-US"/>
            <a:t>Leave system in current operational state</a:t>
          </a:r>
        </a:p>
      </dgm:t>
    </dgm:pt>
    <dgm:pt modelId="{7C692E6B-CF9C-4823-96B6-D991228A4174}" type="parTrans" cxnId="{9DAD8D29-269B-4D4D-A869-93D3E4E71C99}">
      <dgm:prSet/>
      <dgm:spPr/>
      <dgm:t>
        <a:bodyPr/>
        <a:lstStyle/>
        <a:p>
          <a:endParaRPr lang="en-US"/>
        </a:p>
      </dgm:t>
    </dgm:pt>
    <dgm:pt modelId="{2339FD44-41E6-4EE6-8146-AF2765814C9B}" type="sibTrans" cxnId="{9DAD8D29-269B-4D4D-A869-93D3E4E71C99}">
      <dgm:prSet/>
      <dgm:spPr/>
      <dgm:t>
        <a:bodyPr/>
        <a:lstStyle/>
        <a:p>
          <a:endParaRPr lang="en-US"/>
        </a:p>
      </dgm:t>
    </dgm:pt>
    <dgm:pt modelId="{8FAA1BF2-3C31-4A98-AE39-B3FC0A722B01}" type="pres">
      <dgm:prSet presAssocID="{817E8A53-97A8-4524-BB41-6CAD2DB3D492}" presName="diagram" presStyleCnt="0">
        <dgm:presLayoutVars>
          <dgm:chPref val="1"/>
          <dgm:dir/>
          <dgm:animOne val="branch"/>
          <dgm:animLvl val="lvl"/>
          <dgm:resizeHandles/>
        </dgm:presLayoutVars>
      </dgm:prSet>
      <dgm:spPr/>
    </dgm:pt>
    <dgm:pt modelId="{8D4782B3-BCCF-4F5E-95F8-C4B12A4820AA}" type="pres">
      <dgm:prSet presAssocID="{BDABBC49-8313-4C93-A70F-AEB9B64E9253}" presName="root" presStyleCnt="0"/>
      <dgm:spPr/>
    </dgm:pt>
    <dgm:pt modelId="{B2714A3A-9E2D-436C-87B4-48665C16622A}" type="pres">
      <dgm:prSet presAssocID="{BDABBC49-8313-4C93-A70F-AEB9B64E9253}" presName="rootComposite" presStyleCnt="0"/>
      <dgm:spPr/>
    </dgm:pt>
    <dgm:pt modelId="{CFFEF162-CE4D-410F-BD5D-268D819E9D46}" type="pres">
      <dgm:prSet presAssocID="{BDABBC49-8313-4C93-A70F-AEB9B64E9253}" presName="rootText" presStyleLbl="node1" presStyleIdx="0" presStyleCnt="3"/>
      <dgm:spPr/>
    </dgm:pt>
    <dgm:pt modelId="{4E011821-746A-47BD-BE11-81A4E4E14CDF}" type="pres">
      <dgm:prSet presAssocID="{BDABBC49-8313-4C93-A70F-AEB9B64E9253}" presName="rootConnector" presStyleLbl="node1" presStyleIdx="0" presStyleCnt="3"/>
      <dgm:spPr/>
    </dgm:pt>
    <dgm:pt modelId="{4571F840-7F41-4E4C-B5D2-D4BC4658CBC1}" type="pres">
      <dgm:prSet presAssocID="{BDABBC49-8313-4C93-A70F-AEB9B64E9253}" presName="childShape" presStyleCnt="0"/>
      <dgm:spPr/>
    </dgm:pt>
    <dgm:pt modelId="{2BFC801E-4CD8-4287-8E91-95F32B6F366B}" type="pres">
      <dgm:prSet presAssocID="{5A252E87-261A-462B-A560-07F5CFCF2D86}" presName="Name13" presStyleLbl="parChTrans1D2" presStyleIdx="0" presStyleCnt="6"/>
      <dgm:spPr/>
    </dgm:pt>
    <dgm:pt modelId="{75A39B55-2430-4DAE-A27D-BD8E8FEB090C}" type="pres">
      <dgm:prSet presAssocID="{2804705C-3DD4-40C5-943F-3AB007A5E8E3}" presName="childText" presStyleLbl="bgAcc1" presStyleIdx="0" presStyleCnt="6">
        <dgm:presLayoutVars>
          <dgm:bulletEnabled val="1"/>
        </dgm:presLayoutVars>
      </dgm:prSet>
      <dgm:spPr/>
    </dgm:pt>
    <dgm:pt modelId="{4A67F65F-D107-4A72-9B56-E48AC0324EA3}" type="pres">
      <dgm:prSet presAssocID="{37ABD413-BB4F-4E63-8D98-5555AF4A3CE3}" presName="Name13" presStyleLbl="parChTrans1D2" presStyleIdx="1" presStyleCnt="6"/>
      <dgm:spPr/>
    </dgm:pt>
    <dgm:pt modelId="{2307BB18-D028-415F-8D51-454E6B77211D}" type="pres">
      <dgm:prSet presAssocID="{7CF2939F-DB33-4136-A333-099C59225894}" presName="childText" presStyleLbl="bgAcc1" presStyleIdx="1" presStyleCnt="6">
        <dgm:presLayoutVars>
          <dgm:bulletEnabled val="1"/>
        </dgm:presLayoutVars>
      </dgm:prSet>
      <dgm:spPr/>
    </dgm:pt>
    <dgm:pt modelId="{5BAAF4A6-0583-47D4-8CDA-D7AC03E94DD8}" type="pres">
      <dgm:prSet presAssocID="{48891118-8FA9-4638-ACC3-F6A38BE6550D}" presName="root" presStyleCnt="0"/>
      <dgm:spPr/>
    </dgm:pt>
    <dgm:pt modelId="{07301C83-E7AB-4945-BA6A-C78F6ABF5F05}" type="pres">
      <dgm:prSet presAssocID="{48891118-8FA9-4638-ACC3-F6A38BE6550D}" presName="rootComposite" presStyleCnt="0"/>
      <dgm:spPr/>
    </dgm:pt>
    <dgm:pt modelId="{EC9075E1-BBAF-42E7-A66B-2DB0F10A3586}" type="pres">
      <dgm:prSet presAssocID="{48891118-8FA9-4638-ACC3-F6A38BE6550D}" presName="rootText" presStyleLbl="node1" presStyleIdx="1" presStyleCnt="3"/>
      <dgm:spPr/>
    </dgm:pt>
    <dgm:pt modelId="{7224D152-4CB9-4EEF-B841-B9CBBDBB9067}" type="pres">
      <dgm:prSet presAssocID="{48891118-8FA9-4638-ACC3-F6A38BE6550D}" presName="rootConnector" presStyleLbl="node1" presStyleIdx="1" presStyleCnt="3"/>
      <dgm:spPr/>
    </dgm:pt>
    <dgm:pt modelId="{DD9EE82B-F7AD-44F8-BD17-39640BC56E8A}" type="pres">
      <dgm:prSet presAssocID="{48891118-8FA9-4638-ACC3-F6A38BE6550D}" presName="childShape" presStyleCnt="0"/>
      <dgm:spPr/>
    </dgm:pt>
    <dgm:pt modelId="{19068975-6969-44E0-B2A1-5DB3DB42C780}" type="pres">
      <dgm:prSet presAssocID="{C752587B-D74C-403E-A240-25145186E0CF}" presName="Name13" presStyleLbl="parChTrans1D2" presStyleIdx="2" presStyleCnt="6"/>
      <dgm:spPr/>
    </dgm:pt>
    <dgm:pt modelId="{BD4AE5B9-3E28-40BA-AE2D-376A81B62418}" type="pres">
      <dgm:prSet presAssocID="{71D81288-21BD-4E97-99C5-61480DAB8164}" presName="childText" presStyleLbl="bgAcc1" presStyleIdx="2" presStyleCnt="6">
        <dgm:presLayoutVars>
          <dgm:bulletEnabled val="1"/>
        </dgm:presLayoutVars>
      </dgm:prSet>
      <dgm:spPr/>
    </dgm:pt>
    <dgm:pt modelId="{76393722-F07B-4A23-BBC4-D26C78C7E599}" type="pres">
      <dgm:prSet presAssocID="{A369A3BB-4548-4250-8FB8-92E3029949EB}" presName="Name13" presStyleLbl="parChTrans1D2" presStyleIdx="3" presStyleCnt="6"/>
      <dgm:spPr/>
    </dgm:pt>
    <dgm:pt modelId="{00195171-032D-4890-A440-4F4FCD83C205}" type="pres">
      <dgm:prSet presAssocID="{C61049CC-D8FA-4489-932C-D10B3E68F3E6}" presName="childText" presStyleLbl="bgAcc1" presStyleIdx="3" presStyleCnt="6">
        <dgm:presLayoutVars>
          <dgm:bulletEnabled val="1"/>
        </dgm:presLayoutVars>
      </dgm:prSet>
      <dgm:spPr/>
    </dgm:pt>
    <dgm:pt modelId="{88BDC3AD-60CE-4EF8-8A3F-55E53EC28BD8}" type="pres">
      <dgm:prSet presAssocID="{807C932C-24D5-419F-B694-9BA380FC2745}" presName="root" presStyleCnt="0"/>
      <dgm:spPr/>
    </dgm:pt>
    <dgm:pt modelId="{3C4D6D50-0B5E-48B8-AC7E-AEDC354D9DCB}" type="pres">
      <dgm:prSet presAssocID="{807C932C-24D5-419F-B694-9BA380FC2745}" presName="rootComposite" presStyleCnt="0"/>
      <dgm:spPr/>
    </dgm:pt>
    <dgm:pt modelId="{A80E60EB-D79E-4106-BD86-AFBB07BE5A59}" type="pres">
      <dgm:prSet presAssocID="{807C932C-24D5-419F-B694-9BA380FC2745}" presName="rootText" presStyleLbl="node1" presStyleIdx="2" presStyleCnt="3"/>
      <dgm:spPr/>
    </dgm:pt>
    <dgm:pt modelId="{62F1844D-A168-47C7-B922-012A80B054D6}" type="pres">
      <dgm:prSet presAssocID="{807C932C-24D5-419F-B694-9BA380FC2745}" presName="rootConnector" presStyleLbl="node1" presStyleIdx="2" presStyleCnt="3"/>
      <dgm:spPr/>
    </dgm:pt>
    <dgm:pt modelId="{B981D275-E33A-4582-AB5A-9E9630712055}" type="pres">
      <dgm:prSet presAssocID="{807C932C-24D5-419F-B694-9BA380FC2745}" presName="childShape" presStyleCnt="0"/>
      <dgm:spPr/>
    </dgm:pt>
    <dgm:pt modelId="{84E28F8A-A134-4047-9C1C-7B55CA598677}" type="pres">
      <dgm:prSet presAssocID="{FCF218C0-511B-475E-B4DF-D8EBDCBED4F0}" presName="Name13" presStyleLbl="parChTrans1D2" presStyleIdx="4" presStyleCnt="6"/>
      <dgm:spPr/>
    </dgm:pt>
    <dgm:pt modelId="{318E7974-617D-4966-84C9-0E65AC40438D}" type="pres">
      <dgm:prSet presAssocID="{D2DA309E-3A70-4B69-BA6A-F304CD90BC44}" presName="childText" presStyleLbl="bgAcc1" presStyleIdx="4" presStyleCnt="6">
        <dgm:presLayoutVars>
          <dgm:bulletEnabled val="1"/>
        </dgm:presLayoutVars>
      </dgm:prSet>
      <dgm:spPr/>
    </dgm:pt>
    <dgm:pt modelId="{C8D92BBA-0D07-4E9A-A02F-E27CA61177F3}" type="pres">
      <dgm:prSet presAssocID="{7C692E6B-CF9C-4823-96B6-D991228A4174}" presName="Name13" presStyleLbl="parChTrans1D2" presStyleIdx="5" presStyleCnt="6"/>
      <dgm:spPr/>
    </dgm:pt>
    <dgm:pt modelId="{7944EF7F-CAF8-425B-870F-156F3E27ECF6}" type="pres">
      <dgm:prSet presAssocID="{B625F6E7-668C-4305-9CA0-270DA668EC14}" presName="childText" presStyleLbl="bgAcc1" presStyleIdx="5" presStyleCnt="6">
        <dgm:presLayoutVars>
          <dgm:bulletEnabled val="1"/>
        </dgm:presLayoutVars>
      </dgm:prSet>
      <dgm:spPr/>
    </dgm:pt>
  </dgm:ptLst>
  <dgm:cxnLst>
    <dgm:cxn modelId="{70630801-CDA2-4578-B507-D12461846E18}" type="presOf" srcId="{D2DA309E-3A70-4B69-BA6A-F304CD90BC44}" destId="{318E7974-617D-4966-84C9-0E65AC40438D}" srcOrd="0" destOrd="0" presId="urn:microsoft.com/office/officeart/2005/8/layout/hierarchy3"/>
    <dgm:cxn modelId="{9F542501-0E32-4079-A281-D2AC2B440FA4}" type="presOf" srcId="{C752587B-D74C-403E-A240-25145186E0CF}" destId="{19068975-6969-44E0-B2A1-5DB3DB42C780}" srcOrd="0" destOrd="0" presId="urn:microsoft.com/office/officeart/2005/8/layout/hierarchy3"/>
    <dgm:cxn modelId="{9C838903-1781-45D4-B02F-88ABA6452D43}" type="presOf" srcId="{48891118-8FA9-4638-ACC3-F6A38BE6550D}" destId="{EC9075E1-BBAF-42E7-A66B-2DB0F10A3586}" srcOrd="0" destOrd="0" presId="urn:microsoft.com/office/officeart/2005/8/layout/hierarchy3"/>
    <dgm:cxn modelId="{8B08C80C-B906-4395-BE48-3CAB63CE877B}" type="presOf" srcId="{BDABBC49-8313-4C93-A70F-AEB9B64E9253}" destId="{CFFEF162-CE4D-410F-BD5D-268D819E9D46}" srcOrd="0" destOrd="0" presId="urn:microsoft.com/office/officeart/2005/8/layout/hierarchy3"/>
    <dgm:cxn modelId="{43B64419-C3AA-455B-9B76-D2F84770FB07}" srcId="{48891118-8FA9-4638-ACC3-F6A38BE6550D}" destId="{71D81288-21BD-4E97-99C5-61480DAB8164}" srcOrd="0" destOrd="0" parTransId="{C752587B-D74C-403E-A240-25145186E0CF}" sibTransId="{29FA5508-8EBE-403B-B8B9-5D354EAA9E25}"/>
    <dgm:cxn modelId="{9DAD8D29-269B-4D4D-A869-93D3E4E71C99}" srcId="{807C932C-24D5-419F-B694-9BA380FC2745}" destId="{B625F6E7-668C-4305-9CA0-270DA668EC14}" srcOrd="1" destOrd="0" parTransId="{7C692E6B-CF9C-4823-96B6-D991228A4174}" sibTransId="{2339FD44-41E6-4EE6-8146-AF2765814C9B}"/>
    <dgm:cxn modelId="{D53C982D-99C3-4D53-9DCF-9EE1D3F5EEB8}" type="presOf" srcId="{817E8A53-97A8-4524-BB41-6CAD2DB3D492}" destId="{8FAA1BF2-3C31-4A98-AE39-B3FC0A722B01}" srcOrd="0" destOrd="0" presId="urn:microsoft.com/office/officeart/2005/8/layout/hierarchy3"/>
    <dgm:cxn modelId="{5F81916D-2D50-47AD-9587-14D14639BE62}" type="presOf" srcId="{807C932C-24D5-419F-B694-9BA380FC2745}" destId="{A80E60EB-D79E-4106-BD86-AFBB07BE5A59}" srcOrd="0" destOrd="0" presId="urn:microsoft.com/office/officeart/2005/8/layout/hierarchy3"/>
    <dgm:cxn modelId="{6D4EB157-8507-4F67-B199-6380793936EB}" type="presOf" srcId="{37ABD413-BB4F-4E63-8D98-5555AF4A3CE3}" destId="{4A67F65F-D107-4A72-9B56-E48AC0324EA3}" srcOrd="0" destOrd="0" presId="urn:microsoft.com/office/officeart/2005/8/layout/hierarchy3"/>
    <dgm:cxn modelId="{A2B46C90-E8BD-4C09-81B8-6AC23921EDA7}" type="presOf" srcId="{FCF218C0-511B-475E-B4DF-D8EBDCBED4F0}" destId="{84E28F8A-A134-4047-9C1C-7B55CA598677}" srcOrd="0" destOrd="0" presId="urn:microsoft.com/office/officeart/2005/8/layout/hierarchy3"/>
    <dgm:cxn modelId="{76491499-013F-4086-B30B-D926A22C6EAB}" srcId="{BDABBC49-8313-4C93-A70F-AEB9B64E9253}" destId="{7CF2939F-DB33-4136-A333-099C59225894}" srcOrd="1" destOrd="0" parTransId="{37ABD413-BB4F-4E63-8D98-5555AF4A3CE3}" sibTransId="{04A13426-4B14-4EBB-AFAC-27D32EA51B3A}"/>
    <dgm:cxn modelId="{B78952A1-2B9D-4904-B3FE-F273C1E6C34A}" srcId="{BDABBC49-8313-4C93-A70F-AEB9B64E9253}" destId="{2804705C-3DD4-40C5-943F-3AB007A5E8E3}" srcOrd="0" destOrd="0" parTransId="{5A252E87-261A-462B-A560-07F5CFCF2D86}" sibTransId="{59C41881-25CF-45EB-A210-014061BC31D0}"/>
    <dgm:cxn modelId="{D0C0A8A6-3AB5-496E-ACDE-685C7CA39269}" type="presOf" srcId="{B625F6E7-668C-4305-9CA0-270DA668EC14}" destId="{7944EF7F-CAF8-425B-870F-156F3E27ECF6}" srcOrd="0" destOrd="0" presId="urn:microsoft.com/office/officeart/2005/8/layout/hierarchy3"/>
    <dgm:cxn modelId="{8217A2AB-E448-4FFF-B4C2-EFB0137EEE18}" type="presOf" srcId="{48891118-8FA9-4638-ACC3-F6A38BE6550D}" destId="{7224D152-4CB9-4EEF-B841-B9CBBDBB9067}" srcOrd="1" destOrd="0" presId="urn:microsoft.com/office/officeart/2005/8/layout/hierarchy3"/>
    <dgm:cxn modelId="{48814BAF-DE7F-4E26-956B-1DD0EEBDCD09}" srcId="{817E8A53-97A8-4524-BB41-6CAD2DB3D492}" destId="{807C932C-24D5-419F-B694-9BA380FC2745}" srcOrd="2" destOrd="0" parTransId="{5E5E01BB-1308-4AA9-90A0-656BF9ABCC42}" sibTransId="{330ED125-0776-4F9A-9C28-D26BAE897498}"/>
    <dgm:cxn modelId="{C12E24B0-BCA2-433D-8AC4-B81EA44F9623}" type="presOf" srcId="{71D81288-21BD-4E97-99C5-61480DAB8164}" destId="{BD4AE5B9-3E28-40BA-AE2D-376A81B62418}" srcOrd="0" destOrd="0" presId="urn:microsoft.com/office/officeart/2005/8/layout/hierarchy3"/>
    <dgm:cxn modelId="{803D2DB0-DA3B-4620-8239-2BB09FDA8AD4}" type="presOf" srcId="{BDABBC49-8313-4C93-A70F-AEB9B64E9253}" destId="{4E011821-746A-47BD-BE11-81A4E4E14CDF}" srcOrd="1" destOrd="0" presId="urn:microsoft.com/office/officeart/2005/8/layout/hierarchy3"/>
    <dgm:cxn modelId="{0B4E0AB4-D66D-4927-80B8-ADEAD5E190D9}" srcId="{48891118-8FA9-4638-ACC3-F6A38BE6550D}" destId="{C61049CC-D8FA-4489-932C-D10B3E68F3E6}" srcOrd="1" destOrd="0" parTransId="{A369A3BB-4548-4250-8FB8-92E3029949EB}" sibTransId="{514FD939-8A62-4048-82D6-7F3670E2669E}"/>
    <dgm:cxn modelId="{0E45BEBD-CC95-4F87-B685-4548BB4DD672}" type="presOf" srcId="{7C692E6B-CF9C-4823-96B6-D991228A4174}" destId="{C8D92BBA-0D07-4E9A-A02F-E27CA61177F3}" srcOrd="0" destOrd="0" presId="urn:microsoft.com/office/officeart/2005/8/layout/hierarchy3"/>
    <dgm:cxn modelId="{77992CC0-6B17-4836-98BE-A3CBA0BEA3CA}" type="presOf" srcId="{C61049CC-D8FA-4489-932C-D10B3E68F3E6}" destId="{00195171-032D-4890-A440-4F4FCD83C205}" srcOrd="0" destOrd="0" presId="urn:microsoft.com/office/officeart/2005/8/layout/hierarchy3"/>
    <dgm:cxn modelId="{B31051C5-B663-49D4-B2A9-8A379AA5A988}" type="presOf" srcId="{A369A3BB-4548-4250-8FB8-92E3029949EB}" destId="{76393722-F07B-4A23-BBC4-D26C78C7E599}" srcOrd="0" destOrd="0" presId="urn:microsoft.com/office/officeart/2005/8/layout/hierarchy3"/>
    <dgm:cxn modelId="{AB9CACC7-AB62-44B7-9F87-330EFD1B9AA0}" srcId="{807C932C-24D5-419F-B694-9BA380FC2745}" destId="{D2DA309E-3A70-4B69-BA6A-F304CD90BC44}" srcOrd="0" destOrd="0" parTransId="{FCF218C0-511B-475E-B4DF-D8EBDCBED4F0}" sibTransId="{A42937CF-D3EB-4DEF-863E-4B59FFD0721F}"/>
    <dgm:cxn modelId="{C1A6BCC7-BAF6-41D1-9B69-AE6901B67201}" srcId="{817E8A53-97A8-4524-BB41-6CAD2DB3D492}" destId="{BDABBC49-8313-4C93-A70F-AEB9B64E9253}" srcOrd="0" destOrd="0" parTransId="{C0AB39D6-8F3F-4BC4-B51D-32DEB7A6111F}" sibTransId="{04C874CD-B424-46EE-A543-51629CC800B8}"/>
    <dgm:cxn modelId="{B0AC53CD-1AB6-49AC-9E16-28DC3550B928}" type="presOf" srcId="{5A252E87-261A-462B-A560-07F5CFCF2D86}" destId="{2BFC801E-4CD8-4287-8E91-95F32B6F366B}" srcOrd="0" destOrd="0" presId="urn:microsoft.com/office/officeart/2005/8/layout/hierarchy3"/>
    <dgm:cxn modelId="{EC82EDD0-5E5D-43A5-A44F-6EAF7021ECDE}" type="presOf" srcId="{2804705C-3DD4-40C5-943F-3AB007A5E8E3}" destId="{75A39B55-2430-4DAE-A27D-BD8E8FEB090C}" srcOrd="0" destOrd="0" presId="urn:microsoft.com/office/officeart/2005/8/layout/hierarchy3"/>
    <dgm:cxn modelId="{2E4A97E6-0C89-4749-90E7-C5BC25C590CE}" type="presOf" srcId="{7CF2939F-DB33-4136-A333-099C59225894}" destId="{2307BB18-D028-415F-8D51-454E6B77211D}" srcOrd="0" destOrd="0" presId="urn:microsoft.com/office/officeart/2005/8/layout/hierarchy3"/>
    <dgm:cxn modelId="{D8E830F5-7ED4-473C-A26F-391E85A9CA1B}" type="presOf" srcId="{807C932C-24D5-419F-B694-9BA380FC2745}" destId="{62F1844D-A168-47C7-B922-012A80B054D6}" srcOrd="1" destOrd="0" presId="urn:microsoft.com/office/officeart/2005/8/layout/hierarchy3"/>
    <dgm:cxn modelId="{8BFA53F8-D622-4BF2-97C7-472C8CBD99E2}" srcId="{817E8A53-97A8-4524-BB41-6CAD2DB3D492}" destId="{48891118-8FA9-4638-ACC3-F6A38BE6550D}" srcOrd="1" destOrd="0" parTransId="{2C11DE0F-C927-40DC-AF99-02F09E110E1F}" sibTransId="{0114E6BD-B332-42C1-8F89-C2D64E9C268D}"/>
    <dgm:cxn modelId="{F1838D21-89EF-4084-BF5A-453E19D9C222}" type="presParOf" srcId="{8FAA1BF2-3C31-4A98-AE39-B3FC0A722B01}" destId="{8D4782B3-BCCF-4F5E-95F8-C4B12A4820AA}" srcOrd="0" destOrd="0" presId="urn:microsoft.com/office/officeart/2005/8/layout/hierarchy3"/>
    <dgm:cxn modelId="{23045075-7949-4281-AEBC-2F72861D21D3}" type="presParOf" srcId="{8D4782B3-BCCF-4F5E-95F8-C4B12A4820AA}" destId="{B2714A3A-9E2D-436C-87B4-48665C16622A}" srcOrd="0" destOrd="0" presId="urn:microsoft.com/office/officeart/2005/8/layout/hierarchy3"/>
    <dgm:cxn modelId="{B48787E4-AB54-4F7F-978E-B3D4FC7DD6F0}" type="presParOf" srcId="{B2714A3A-9E2D-436C-87B4-48665C16622A}" destId="{CFFEF162-CE4D-410F-BD5D-268D819E9D46}" srcOrd="0" destOrd="0" presId="urn:microsoft.com/office/officeart/2005/8/layout/hierarchy3"/>
    <dgm:cxn modelId="{97FC1CF6-B03C-4D5B-A44F-D5AE4CBA8292}" type="presParOf" srcId="{B2714A3A-9E2D-436C-87B4-48665C16622A}" destId="{4E011821-746A-47BD-BE11-81A4E4E14CDF}" srcOrd="1" destOrd="0" presId="urn:microsoft.com/office/officeart/2005/8/layout/hierarchy3"/>
    <dgm:cxn modelId="{2C620A45-DDDC-4969-94FB-8226087EA48B}" type="presParOf" srcId="{8D4782B3-BCCF-4F5E-95F8-C4B12A4820AA}" destId="{4571F840-7F41-4E4C-B5D2-D4BC4658CBC1}" srcOrd="1" destOrd="0" presId="urn:microsoft.com/office/officeart/2005/8/layout/hierarchy3"/>
    <dgm:cxn modelId="{63A093B2-F429-495A-AE10-43DA36B7B1DB}" type="presParOf" srcId="{4571F840-7F41-4E4C-B5D2-D4BC4658CBC1}" destId="{2BFC801E-4CD8-4287-8E91-95F32B6F366B}" srcOrd="0" destOrd="0" presId="urn:microsoft.com/office/officeart/2005/8/layout/hierarchy3"/>
    <dgm:cxn modelId="{18F5A55F-1E66-45F1-8B8E-42FCA8F92FFD}" type="presParOf" srcId="{4571F840-7F41-4E4C-B5D2-D4BC4658CBC1}" destId="{75A39B55-2430-4DAE-A27D-BD8E8FEB090C}" srcOrd="1" destOrd="0" presId="urn:microsoft.com/office/officeart/2005/8/layout/hierarchy3"/>
    <dgm:cxn modelId="{6E3A0A3B-7392-4DFE-AEC1-C6CB118B26FF}" type="presParOf" srcId="{4571F840-7F41-4E4C-B5D2-D4BC4658CBC1}" destId="{4A67F65F-D107-4A72-9B56-E48AC0324EA3}" srcOrd="2" destOrd="0" presId="urn:microsoft.com/office/officeart/2005/8/layout/hierarchy3"/>
    <dgm:cxn modelId="{3862BDC1-E7D2-4976-8193-D1C714205B16}" type="presParOf" srcId="{4571F840-7F41-4E4C-B5D2-D4BC4658CBC1}" destId="{2307BB18-D028-415F-8D51-454E6B77211D}" srcOrd="3" destOrd="0" presId="urn:microsoft.com/office/officeart/2005/8/layout/hierarchy3"/>
    <dgm:cxn modelId="{E4A61B28-C0B9-46AA-9AC6-CDDA37B0DA2F}" type="presParOf" srcId="{8FAA1BF2-3C31-4A98-AE39-B3FC0A722B01}" destId="{5BAAF4A6-0583-47D4-8CDA-D7AC03E94DD8}" srcOrd="1" destOrd="0" presId="urn:microsoft.com/office/officeart/2005/8/layout/hierarchy3"/>
    <dgm:cxn modelId="{23F03405-982A-4146-B79C-9ABCD5E37852}" type="presParOf" srcId="{5BAAF4A6-0583-47D4-8CDA-D7AC03E94DD8}" destId="{07301C83-E7AB-4945-BA6A-C78F6ABF5F05}" srcOrd="0" destOrd="0" presId="urn:microsoft.com/office/officeart/2005/8/layout/hierarchy3"/>
    <dgm:cxn modelId="{99282770-D96D-4359-9CCE-B3C1DC9BD1A1}" type="presParOf" srcId="{07301C83-E7AB-4945-BA6A-C78F6ABF5F05}" destId="{EC9075E1-BBAF-42E7-A66B-2DB0F10A3586}" srcOrd="0" destOrd="0" presId="urn:microsoft.com/office/officeart/2005/8/layout/hierarchy3"/>
    <dgm:cxn modelId="{5DAD65E0-CD0E-4234-B0CC-F9511013FFE5}" type="presParOf" srcId="{07301C83-E7AB-4945-BA6A-C78F6ABF5F05}" destId="{7224D152-4CB9-4EEF-B841-B9CBBDBB9067}" srcOrd="1" destOrd="0" presId="urn:microsoft.com/office/officeart/2005/8/layout/hierarchy3"/>
    <dgm:cxn modelId="{5F35FC96-5BA7-4004-9634-060DEC45C288}" type="presParOf" srcId="{5BAAF4A6-0583-47D4-8CDA-D7AC03E94DD8}" destId="{DD9EE82B-F7AD-44F8-BD17-39640BC56E8A}" srcOrd="1" destOrd="0" presId="urn:microsoft.com/office/officeart/2005/8/layout/hierarchy3"/>
    <dgm:cxn modelId="{4EDB9304-4D80-417A-B318-A383F81E63BC}" type="presParOf" srcId="{DD9EE82B-F7AD-44F8-BD17-39640BC56E8A}" destId="{19068975-6969-44E0-B2A1-5DB3DB42C780}" srcOrd="0" destOrd="0" presId="urn:microsoft.com/office/officeart/2005/8/layout/hierarchy3"/>
    <dgm:cxn modelId="{99B0D635-7026-4081-B4B4-7282888AB99C}" type="presParOf" srcId="{DD9EE82B-F7AD-44F8-BD17-39640BC56E8A}" destId="{BD4AE5B9-3E28-40BA-AE2D-376A81B62418}" srcOrd="1" destOrd="0" presId="urn:microsoft.com/office/officeart/2005/8/layout/hierarchy3"/>
    <dgm:cxn modelId="{B146C2CB-6BED-4F8C-A71A-1A90BC38B3B7}" type="presParOf" srcId="{DD9EE82B-F7AD-44F8-BD17-39640BC56E8A}" destId="{76393722-F07B-4A23-BBC4-D26C78C7E599}" srcOrd="2" destOrd="0" presId="urn:microsoft.com/office/officeart/2005/8/layout/hierarchy3"/>
    <dgm:cxn modelId="{21324D94-A3D2-4D9E-A83D-F306089ACA03}" type="presParOf" srcId="{DD9EE82B-F7AD-44F8-BD17-39640BC56E8A}" destId="{00195171-032D-4890-A440-4F4FCD83C205}" srcOrd="3" destOrd="0" presId="urn:microsoft.com/office/officeart/2005/8/layout/hierarchy3"/>
    <dgm:cxn modelId="{A6B6CD28-3D54-45D6-B43B-833324519D71}" type="presParOf" srcId="{8FAA1BF2-3C31-4A98-AE39-B3FC0A722B01}" destId="{88BDC3AD-60CE-4EF8-8A3F-55E53EC28BD8}" srcOrd="2" destOrd="0" presId="urn:microsoft.com/office/officeart/2005/8/layout/hierarchy3"/>
    <dgm:cxn modelId="{5461D0FF-9413-4751-96D2-C753834307B6}" type="presParOf" srcId="{88BDC3AD-60CE-4EF8-8A3F-55E53EC28BD8}" destId="{3C4D6D50-0B5E-48B8-AC7E-AEDC354D9DCB}" srcOrd="0" destOrd="0" presId="urn:microsoft.com/office/officeart/2005/8/layout/hierarchy3"/>
    <dgm:cxn modelId="{AFB44238-C662-444C-AC72-F030612095E8}" type="presParOf" srcId="{3C4D6D50-0B5E-48B8-AC7E-AEDC354D9DCB}" destId="{A80E60EB-D79E-4106-BD86-AFBB07BE5A59}" srcOrd="0" destOrd="0" presId="urn:microsoft.com/office/officeart/2005/8/layout/hierarchy3"/>
    <dgm:cxn modelId="{0D25AED9-FE69-4859-8FCB-E7869FDDF747}" type="presParOf" srcId="{3C4D6D50-0B5E-48B8-AC7E-AEDC354D9DCB}" destId="{62F1844D-A168-47C7-B922-012A80B054D6}" srcOrd="1" destOrd="0" presId="urn:microsoft.com/office/officeart/2005/8/layout/hierarchy3"/>
    <dgm:cxn modelId="{3B6D9634-C941-47F7-8CA5-572406186FBD}" type="presParOf" srcId="{88BDC3AD-60CE-4EF8-8A3F-55E53EC28BD8}" destId="{B981D275-E33A-4582-AB5A-9E9630712055}" srcOrd="1" destOrd="0" presId="urn:microsoft.com/office/officeart/2005/8/layout/hierarchy3"/>
    <dgm:cxn modelId="{430B5EA7-033F-41C1-BC14-11BE9C2F94A4}" type="presParOf" srcId="{B981D275-E33A-4582-AB5A-9E9630712055}" destId="{84E28F8A-A134-4047-9C1C-7B55CA598677}" srcOrd="0" destOrd="0" presId="urn:microsoft.com/office/officeart/2005/8/layout/hierarchy3"/>
    <dgm:cxn modelId="{8717BCAC-73CC-4657-AFCE-8A9156691A0C}" type="presParOf" srcId="{B981D275-E33A-4582-AB5A-9E9630712055}" destId="{318E7974-617D-4966-84C9-0E65AC40438D}" srcOrd="1" destOrd="0" presId="urn:microsoft.com/office/officeart/2005/8/layout/hierarchy3"/>
    <dgm:cxn modelId="{34ED2AA5-9381-4539-BE6C-8A8F518140E9}" type="presParOf" srcId="{B981D275-E33A-4582-AB5A-9E9630712055}" destId="{C8D92BBA-0D07-4E9A-A02F-E27CA61177F3}" srcOrd="2" destOrd="0" presId="urn:microsoft.com/office/officeart/2005/8/layout/hierarchy3"/>
    <dgm:cxn modelId="{1E269CB9-3253-4B50-AACC-79B7CCCA158A}" type="presParOf" srcId="{B981D275-E33A-4582-AB5A-9E9630712055}" destId="{7944EF7F-CAF8-425B-870F-156F3E27ECF6}" srcOrd="3"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C99010-F14D-42DF-829C-506D4299408C}">
      <dsp:nvSpPr>
        <dsp:cNvPr id="0" name=""/>
        <dsp:cNvSpPr/>
      </dsp:nvSpPr>
      <dsp:spPr>
        <a:xfrm>
          <a:off x="2668" y="425419"/>
          <a:ext cx="2601440" cy="345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Basic Goals</a:t>
          </a:r>
        </a:p>
      </dsp:txBody>
      <dsp:txXfrm>
        <a:off x="2668" y="425419"/>
        <a:ext cx="2601440" cy="345600"/>
      </dsp:txXfrm>
    </dsp:sp>
    <dsp:sp modelId="{5C735AE6-21AA-4B5E-84B2-2373D6E5E07D}">
      <dsp:nvSpPr>
        <dsp:cNvPr id="0" name=""/>
        <dsp:cNvSpPr/>
      </dsp:nvSpPr>
      <dsp:spPr>
        <a:xfrm>
          <a:off x="2668" y="771019"/>
          <a:ext cx="2601440" cy="19105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US" sz="1200" b="0" i="0" u="none" kern="1200">
              <a:effectLst/>
            </a:rPr>
            <a:t>Be </a:t>
          </a:r>
          <a:r>
            <a:rPr lang="en-US" sz="1200" b="1" i="0" u="none" kern="1200">
              <a:effectLst/>
            </a:rPr>
            <a:t>safe</a:t>
          </a:r>
          <a:r>
            <a:rPr lang="en-US" sz="1200" b="0" i="0" u="none" kern="1200">
              <a:effectLst/>
            </a:rPr>
            <a:t> </a:t>
          </a:r>
          <a:r>
            <a:rPr lang="en-US" sz="1200" i="0" u="none" kern="1200">
              <a:effectLst/>
            </a:rPr>
            <a:t>and </a:t>
          </a:r>
          <a:r>
            <a:rPr lang="en-US" sz="1200" b="1" i="0" u="none" kern="1200">
              <a:effectLst/>
            </a:rPr>
            <a:t>reliable</a:t>
          </a:r>
          <a:r>
            <a:rPr lang="en-US" sz="1200" i="0" u="none" kern="1200">
              <a:effectLst/>
            </a:rPr>
            <a:t>. </a:t>
          </a:r>
          <a:endParaRPr lang="en-US" sz="1200" i="0" u="none" kern="1200"/>
        </a:p>
        <a:p>
          <a:pPr marL="114300" lvl="1" indent="-114300" algn="l" defTabSz="533400">
            <a:lnSpc>
              <a:spcPct val="90000"/>
            </a:lnSpc>
            <a:spcBef>
              <a:spcPct val="0"/>
            </a:spcBef>
            <a:spcAft>
              <a:spcPct val="15000"/>
            </a:spcAft>
            <a:buFont typeface="Arial" panose="020B0604020202020204" pitchFamily="34" charset="0"/>
            <a:buNone/>
          </a:pPr>
          <a:endParaRPr lang="en-US" sz="1200" i="0" u="none" kern="1200"/>
        </a:p>
        <a:p>
          <a:pPr marL="114300" lvl="1" indent="-114300" algn="l" defTabSz="533400">
            <a:lnSpc>
              <a:spcPct val="90000"/>
            </a:lnSpc>
            <a:spcBef>
              <a:spcPct val="0"/>
            </a:spcBef>
            <a:spcAft>
              <a:spcPct val="15000"/>
            </a:spcAft>
            <a:buFont typeface="Arial" panose="020B0604020202020204" pitchFamily="34" charset="0"/>
            <a:buChar char="•"/>
          </a:pPr>
          <a:r>
            <a:rPr lang="en-US" sz="1200" i="0" u="none" kern="1200">
              <a:effectLst/>
            </a:rPr>
            <a:t>Fully discharge the capacitor </a:t>
          </a:r>
          <a:r>
            <a:rPr lang="en-US" sz="1200" b="1" i="0" u="none" kern="1200">
              <a:effectLst/>
            </a:rPr>
            <a:t>quickly</a:t>
          </a:r>
          <a:r>
            <a:rPr lang="en-US" sz="1200" i="0" u="none" kern="1200">
              <a:effectLst/>
            </a:rPr>
            <a:t>.</a:t>
          </a:r>
          <a:endParaRPr lang="en-US" sz="1200" i="0" u="none" kern="1200"/>
        </a:p>
        <a:p>
          <a:pPr marL="114300" lvl="1" indent="-114300" algn="l" defTabSz="533400">
            <a:lnSpc>
              <a:spcPct val="90000"/>
            </a:lnSpc>
            <a:spcBef>
              <a:spcPct val="0"/>
            </a:spcBef>
            <a:spcAft>
              <a:spcPct val="15000"/>
            </a:spcAft>
            <a:buFont typeface="Arial" panose="020B0604020202020204" pitchFamily="34" charset="0"/>
            <a:buNone/>
          </a:pPr>
          <a:endParaRPr lang="en-US" sz="1200" i="0" u="none" kern="1200"/>
        </a:p>
        <a:p>
          <a:pPr marL="114300" lvl="1" indent="-114300" algn="l" defTabSz="533400">
            <a:lnSpc>
              <a:spcPct val="90000"/>
            </a:lnSpc>
            <a:spcBef>
              <a:spcPct val="0"/>
            </a:spcBef>
            <a:spcAft>
              <a:spcPct val="15000"/>
            </a:spcAft>
            <a:buFont typeface="Arial" panose="020B0604020202020204" pitchFamily="34" charset="0"/>
            <a:buChar char="•"/>
          </a:pPr>
          <a:r>
            <a:rPr lang="en-US" sz="1200" b="1" i="0" u="none" kern="1200">
              <a:effectLst/>
            </a:rPr>
            <a:t>Visibly</a:t>
          </a:r>
          <a:r>
            <a:rPr lang="en-US" sz="1200" b="0" i="0" u="none" kern="1200">
              <a:effectLst/>
            </a:rPr>
            <a:t> </a:t>
          </a:r>
          <a:r>
            <a:rPr lang="en-US" sz="1200" b="1" i="0" u="none" kern="1200">
              <a:effectLst/>
            </a:rPr>
            <a:t>indicate</a:t>
          </a:r>
          <a:r>
            <a:rPr lang="en-US" sz="1200" i="0" u="none" kern="1200">
              <a:effectLst/>
            </a:rPr>
            <a:t> the discharge stages to the user.</a:t>
          </a:r>
          <a:endParaRPr lang="en-US" sz="1200" i="0" u="none" kern="1200"/>
        </a:p>
        <a:p>
          <a:pPr marL="114300" lvl="1" indent="-114300" algn="l" defTabSz="533400">
            <a:lnSpc>
              <a:spcPct val="90000"/>
            </a:lnSpc>
            <a:spcBef>
              <a:spcPct val="0"/>
            </a:spcBef>
            <a:spcAft>
              <a:spcPct val="15000"/>
            </a:spcAft>
            <a:buFont typeface="Arial" panose="020B0604020202020204" pitchFamily="34" charset="0"/>
            <a:buNone/>
          </a:pPr>
          <a:endParaRPr lang="en-US" sz="1200" i="0" u="none" kern="1200"/>
        </a:p>
        <a:p>
          <a:pPr marL="114300" lvl="1" indent="-114300" algn="l" defTabSz="533400">
            <a:lnSpc>
              <a:spcPct val="90000"/>
            </a:lnSpc>
            <a:spcBef>
              <a:spcPct val="0"/>
            </a:spcBef>
            <a:spcAft>
              <a:spcPct val="15000"/>
            </a:spcAft>
            <a:buFont typeface="Arial" panose="020B0604020202020204" pitchFamily="34" charset="0"/>
            <a:buChar char="•"/>
          </a:pPr>
          <a:r>
            <a:rPr lang="en-US" sz="1200" i="0" u="none" kern="1200">
              <a:effectLst/>
            </a:rPr>
            <a:t>Be </a:t>
          </a:r>
          <a:r>
            <a:rPr lang="en-US" sz="1200" b="1" i="0" u="none" kern="1200">
              <a:effectLst/>
            </a:rPr>
            <a:t>configurable</a:t>
          </a:r>
          <a:r>
            <a:rPr lang="en-US" sz="1200" i="0" u="none" kern="1200">
              <a:effectLst/>
            </a:rPr>
            <a:t> based on voltage setpoints. </a:t>
          </a:r>
          <a:endParaRPr lang="en-US" sz="1200" i="0" u="none" kern="1200"/>
        </a:p>
      </dsp:txBody>
      <dsp:txXfrm>
        <a:off x="2668" y="771019"/>
        <a:ext cx="2601440" cy="1910520"/>
      </dsp:txXfrm>
    </dsp:sp>
    <dsp:sp modelId="{92B57FE9-C652-4CB3-8D46-D41DA4BB04A4}">
      <dsp:nvSpPr>
        <dsp:cNvPr id="0" name=""/>
        <dsp:cNvSpPr/>
      </dsp:nvSpPr>
      <dsp:spPr>
        <a:xfrm>
          <a:off x="2968310" y="425419"/>
          <a:ext cx="2601440" cy="345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Advanced Goals</a:t>
          </a:r>
        </a:p>
      </dsp:txBody>
      <dsp:txXfrm>
        <a:off x="2968310" y="425419"/>
        <a:ext cx="2601440" cy="345600"/>
      </dsp:txXfrm>
    </dsp:sp>
    <dsp:sp modelId="{EA950275-87A4-4FE6-8302-34B9514B3134}">
      <dsp:nvSpPr>
        <dsp:cNvPr id="0" name=""/>
        <dsp:cNvSpPr/>
      </dsp:nvSpPr>
      <dsp:spPr>
        <a:xfrm>
          <a:off x="2968310" y="771019"/>
          <a:ext cx="2601440" cy="19105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US" sz="1200" i="0" u="none" kern="1200">
              <a:effectLst/>
            </a:rPr>
            <a:t>Communicate the </a:t>
          </a:r>
          <a:r>
            <a:rPr lang="en-US" sz="1200" b="1" i="0" u="none" kern="1200">
              <a:effectLst/>
            </a:rPr>
            <a:t>real time capacitor voltage </a:t>
          </a:r>
          <a:r>
            <a:rPr lang="en-US" sz="1200" i="0" u="none" kern="1200">
              <a:effectLst/>
            </a:rPr>
            <a:t>to the user. </a:t>
          </a:r>
          <a:endParaRPr lang="en-US" sz="1200" i="0" u="none" kern="1200"/>
        </a:p>
        <a:p>
          <a:pPr marL="114300" lvl="1" indent="-114300" algn="l" defTabSz="533400">
            <a:lnSpc>
              <a:spcPct val="90000"/>
            </a:lnSpc>
            <a:spcBef>
              <a:spcPct val="0"/>
            </a:spcBef>
            <a:spcAft>
              <a:spcPct val="15000"/>
            </a:spcAft>
            <a:buFont typeface="Arial" panose="020B0604020202020204" pitchFamily="34" charset="0"/>
            <a:buNone/>
          </a:pPr>
          <a:endParaRPr lang="en-US" sz="1200" i="0" u="none" kern="1200"/>
        </a:p>
        <a:p>
          <a:pPr marL="114300" lvl="1" indent="-114300" algn="l" defTabSz="533400">
            <a:lnSpc>
              <a:spcPct val="90000"/>
            </a:lnSpc>
            <a:spcBef>
              <a:spcPct val="0"/>
            </a:spcBef>
            <a:spcAft>
              <a:spcPct val="15000"/>
            </a:spcAft>
            <a:buFont typeface="Arial" panose="020B0604020202020204" pitchFamily="34" charset="0"/>
            <a:buChar char="•"/>
          </a:pPr>
          <a:r>
            <a:rPr lang="en-US" sz="1200" i="0" u="none" kern="1200">
              <a:effectLst/>
            </a:rPr>
            <a:t>Communicate the </a:t>
          </a:r>
          <a:r>
            <a:rPr lang="en-US" sz="1200" b="1" i="0" u="none" kern="1200">
              <a:effectLst/>
            </a:rPr>
            <a:t>elapsed discharge time </a:t>
          </a:r>
          <a:r>
            <a:rPr lang="en-US" sz="1200" i="0" u="none" kern="1200">
              <a:effectLst/>
            </a:rPr>
            <a:t>to the user.</a:t>
          </a:r>
          <a:endParaRPr lang="en-US" sz="1200" i="0" u="none" kern="1200"/>
        </a:p>
        <a:p>
          <a:pPr marL="114300" lvl="1" indent="-114300" algn="l" defTabSz="533400">
            <a:lnSpc>
              <a:spcPct val="90000"/>
            </a:lnSpc>
            <a:spcBef>
              <a:spcPct val="0"/>
            </a:spcBef>
            <a:spcAft>
              <a:spcPct val="15000"/>
            </a:spcAft>
            <a:buFont typeface="Arial" panose="020B0604020202020204" pitchFamily="34" charset="0"/>
            <a:buNone/>
          </a:pPr>
          <a:r>
            <a:rPr lang="en-US" sz="1200" i="0" u="none" kern="1200">
              <a:effectLst/>
            </a:rPr>
            <a:t> </a:t>
          </a:r>
          <a:endParaRPr lang="en-US" sz="1200" i="0" u="none" kern="1200"/>
        </a:p>
        <a:p>
          <a:pPr marL="114300" lvl="1" indent="-114300" algn="l" defTabSz="533400">
            <a:lnSpc>
              <a:spcPct val="90000"/>
            </a:lnSpc>
            <a:spcBef>
              <a:spcPct val="0"/>
            </a:spcBef>
            <a:spcAft>
              <a:spcPct val="15000"/>
            </a:spcAft>
            <a:buFont typeface="Arial" panose="020B0604020202020204" pitchFamily="34" charset="0"/>
            <a:buChar char="•"/>
          </a:pPr>
          <a:r>
            <a:rPr lang="en-US" sz="1200" b="1" i="0" u="none" kern="1200">
              <a:effectLst/>
            </a:rPr>
            <a:t>Monitor thermal conditions </a:t>
          </a:r>
          <a:r>
            <a:rPr lang="en-US" sz="1200" i="0" u="none" kern="1200">
              <a:effectLst/>
            </a:rPr>
            <a:t>for potential overheating. </a:t>
          </a:r>
          <a:endParaRPr lang="en-US" sz="1200" i="0" u="none" kern="1200"/>
        </a:p>
      </dsp:txBody>
      <dsp:txXfrm>
        <a:off x="2968310" y="771019"/>
        <a:ext cx="2601440" cy="1910520"/>
      </dsp:txXfrm>
    </dsp:sp>
    <dsp:sp modelId="{AFABCBDC-EDC8-4A2D-9277-9810B0CDA7E9}">
      <dsp:nvSpPr>
        <dsp:cNvPr id="0" name=""/>
        <dsp:cNvSpPr/>
      </dsp:nvSpPr>
      <dsp:spPr>
        <a:xfrm>
          <a:off x="5933953" y="425419"/>
          <a:ext cx="2601440" cy="3456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b="1" kern="1200"/>
            <a:t>Stretch Goals</a:t>
          </a:r>
        </a:p>
      </dsp:txBody>
      <dsp:txXfrm>
        <a:off x="5933953" y="425419"/>
        <a:ext cx="2601440" cy="345600"/>
      </dsp:txXfrm>
    </dsp:sp>
    <dsp:sp modelId="{690A74C6-00DE-4AB5-84E7-26D9BC8F6316}">
      <dsp:nvSpPr>
        <dsp:cNvPr id="0" name=""/>
        <dsp:cNvSpPr/>
      </dsp:nvSpPr>
      <dsp:spPr>
        <a:xfrm>
          <a:off x="5933953" y="771019"/>
          <a:ext cx="2601440" cy="19105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en-US" sz="1200" b="1" i="0" u="none" kern="1200">
              <a:effectLst/>
            </a:rPr>
            <a:t>Log/store measured data </a:t>
          </a:r>
          <a:r>
            <a:rPr lang="en-US" sz="1200" kern="1200">
              <a:effectLst/>
            </a:rPr>
            <a:t>over time for future access and/or analysis. </a:t>
          </a:r>
          <a:endParaRPr lang="en-US" sz="1200" kern="1200"/>
        </a:p>
      </dsp:txBody>
      <dsp:txXfrm>
        <a:off x="5933953" y="771019"/>
        <a:ext cx="2601440" cy="1910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5294D-35D6-4EF0-995A-B7AB9EBC4DD3}">
      <dsp:nvSpPr>
        <dsp:cNvPr id="0" name=""/>
        <dsp:cNvSpPr/>
      </dsp:nvSpPr>
      <dsp:spPr>
        <a:xfrm>
          <a:off x="2722" y="2928"/>
          <a:ext cx="2654415" cy="374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t>Basic Objectives</a:t>
          </a:r>
        </a:p>
      </dsp:txBody>
      <dsp:txXfrm>
        <a:off x="2722" y="2928"/>
        <a:ext cx="2654415" cy="374400"/>
      </dsp:txXfrm>
    </dsp:sp>
    <dsp:sp modelId="{77946A07-0BD1-4613-BA9D-B4ADA873A034}">
      <dsp:nvSpPr>
        <dsp:cNvPr id="0" name=""/>
        <dsp:cNvSpPr/>
      </dsp:nvSpPr>
      <dsp:spPr>
        <a:xfrm>
          <a:off x="2722" y="377328"/>
          <a:ext cx="2654415" cy="25693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b="0" i="0" u="none" kern="1200"/>
            <a:t>Fully discharge a </a:t>
          </a:r>
          <a:r>
            <a:rPr lang="en-US" sz="1300" b="1" i="0" u="none" kern="1200"/>
            <a:t>1650uF</a:t>
          </a:r>
          <a:r>
            <a:rPr lang="en-US" sz="1300" b="0" i="0" u="none" kern="1200"/>
            <a:t> capacitor in </a:t>
          </a:r>
          <a:r>
            <a:rPr lang="en-US" sz="1300" b="1" i="0" u="none" kern="1200"/>
            <a:t>less than 30 seconds. </a:t>
          </a:r>
          <a:endParaRPr lang="en-US" sz="1300" b="1" kern="1200"/>
        </a:p>
        <a:p>
          <a:pPr marL="114300" lvl="1" indent="-114300" algn="l" defTabSz="577850">
            <a:lnSpc>
              <a:spcPct val="90000"/>
            </a:lnSpc>
            <a:spcBef>
              <a:spcPct val="0"/>
            </a:spcBef>
            <a:spcAft>
              <a:spcPct val="15000"/>
            </a:spcAft>
            <a:buFont typeface="Arial" panose="020B0604020202020204" pitchFamily="34" charset="0"/>
            <a:buChar char="•"/>
          </a:pPr>
          <a:endParaRPr lang="en-US" sz="1300" kern="1200"/>
        </a:p>
        <a:p>
          <a:pPr marL="114300" lvl="1" indent="-114300" algn="l" defTabSz="577850">
            <a:lnSpc>
              <a:spcPct val="90000"/>
            </a:lnSpc>
            <a:spcBef>
              <a:spcPct val="0"/>
            </a:spcBef>
            <a:spcAft>
              <a:spcPct val="15000"/>
            </a:spcAft>
            <a:buFont typeface="Arial" panose="020B0604020202020204" pitchFamily="34" charset="0"/>
            <a:buChar char="•"/>
          </a:pPr>
          <a:r>
            <a:rPr lang="en-US" sz="1300" b="0" i="0" u="none" kern="1200"/>
            <a:t>Include </a:t>
          </a:r>
          <a:r>
            <a:rPr lang="en-US" sz="1300" b="1" i="0" u="none" kern="1200"/>
            <a:t>4 configurable logic alarms </a:t>
          </a:r>
          <a:r>
            <a:rPr lang="en-US" sz="1300" b="0" i="0" u="none" kern="1200"/>
            <a:t>to activate at specified voltage setpoints </a:t>
          </a:r>
        </a:p>
        <a:p>
          <a:pPr marL="114300" lvl="1" indent="-114300" algn="l" defTabSz="577850">
            <a:lnSpc>
              <a:spcPct val="90000"/>
            </a:lnSpc>
            <a:spcBef>
              <a:spcPct val="0"/>
            </a:spcBef>
            <a:spcAft>
              <a:spcPct val="15000"/>
            </a:spcAft>
            <a:buFont typeface="Arial" panose="020B0604020202020204" pitchFamily="34" charset="0"/>
            <a:buChar char="•"/>
          </a:pPr>
          <a:endParaRPr lang="en-US" sz="1300" b="0" i="0" u="none" kern="1200"/>
        </a:p>
        <a:p>
          <a:pPr marL="114300" lvl="1" indent="-114300" algn="l" defTabSz="577850">
            <a:lnSpc>
              <a:spcPct val="90000"/>
            </a:lnSpc>
            <a:spcBef>
              <a:spcPct val="0"/>
            </a:spcBef>
            <a:spcAft>
              <a:spcPct val="15000"/>
            </a:spcAft>
            <a:buFont typeface="Arial" panose="020B0604020202020204" pitchFamily="34" charset="0"/>
            <a:buChar char="•"/>
          </a:pPr>
          <a:r>
            <a:rPr lang="en-US" sz="1300" b="0" i="0" u="none" kern="1200"/>
            <a:t>Be powered off </a:t>
          </a:r>
          <a:r>
            <a:rPr lang="en-US" sz="1300" b="1" i="0" u="none" kern="1200"/>
            <a:t>24V DC</a:t>
          </a:r>
        </a:p>
        <a:p>
          <a:pPr marL="114300" lvl="1" indent="-114300" algn="l" defTabSz="577850">
            <a:lnSpc>
              <a:spcPct val="90000"/>
            </a:lnSpc>
            <a:spcBef>
              <a:spcPct val="0"/>
            </a:spcBef>
            <a:spcAft>
              <a:spcPct val="15000"/>
            </a:spcAft>
            <a:buFont typeface="Arial" panose="020B0604020202020204" pitchFamily="34" charset="0"/>
            <a:buChar char="•"/>
          </a:pPr>
          <a:endParaRPr lang="en-US" sz="1300" b="0" i="0" u="none" kern="1200"/>
        </a:p>
        <a:p>
          <a:pPr marL="114300" lvl="1" indent="-114300" algn="l" defTabSz="577850">
            <a:lnSpc>
              <a:spcPct val="90000"/>
            </a:lnSpc>
            <a:spcBef>
              <a:spcPct val="0"/>
            </a:spcBef>
            <a:spcAft>
              <a:spcPct val="15000"/>
            </a:spcAft>
            <a:buFont typeface="Arial" panose="020B0604020202020204" pitchFamily="34" charset="0"/>
            <a:buChar char="•"/>
          </a:pPr>
          <a:r>
            <a:rPr lang="en-US" sz="1300" b="0" i="0" u="none" kern="1200"/>
            <a:t>Function at a </a:t>
          </a:r>
          <a:r>
            <a:rPr lang="en-US" sz="1300" b="1" i="0" u="none" kern="1200"/>
            <a:t>12V input</a:t>
          </a:r>
          <a:r>
            <a:rPr lang="en-US" sz="1300" b="0" i="0" u="none" kern="1200"/>
            <a:t>, but must be scalable to a </a:t>
          </a:r>
          <a:r>
            <a:rPr lang="en-US" sz="1300" b="1" i="0" u="none" kern="1200"/>
            <a:t>1200V input</a:t>
          </a:r>
          <a:r>
            <a:rPr lang="en-US" sz="1300" b="0" i="0" u="none" kern="1200"/>
            <a:t>. </a:t>
          </a:r>
        </a:p>
      </dsp:txBody>
      <dsp:txXfrm>
        <a:off x="2722" y="377328"/>
        <a:ext cx="2654415" cy="2569320"/>
      </dsp:txXfrm>
    </dsp:sp>
    <dsp:sp modelId="{667863A0-ECF4-40AE-AB39-91728FD4A5A7}">
      <dsp:nvSpPr>
        <dsp:cNvPr id="0" name=""/>
        <dsp:cNvSpPr/>
      </dsp:nvSpPr>
      <dsp:spPr>
        <a:xfrm>
          <a:off x="3028756" y="2928"/>
          <a:ext cx="2654415" cy="374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t>Advanced Objectives</a:t>
          </a:r>
        </a:p>
      </dsp:txBody>
      <dsp:txXfrm>
        <a:off x="3028756" y="2928"/>
        <a:ext cx="2654415" cy="374400"/>
      </dsp:txXfrm>
    </dsp:sp>
    <dsp:sp modelId="{256DD8E1-5912-4378-97C9-BC05B9AF3D4A}">
      <dsp:nvSpPr>
        <dsp:cNvPr id="0" name=""/>
        <dsp:cNvSpPr/>
      </dsp:nvSpPr>
      <dsp:spPr>
        <a:xfrm>
          <a:off x="3028756" y="377328"/>
          <a:ext cx="2654415" cy="25693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b="0" i="0" u="none" kern="1200"/>
            <a:t>Display </a:t>
          </a:r>
          <a:r>
            <a:rPr lang="en-US" sz="1300" b="1" i="0" u="none" kern="1200"/>
            <a:t>capacitor voltage </a:t>
          </a:r>
          <a:r>
            <a:rPr lang="en-US" sz="1300" b="0" i="0" u="none" kern="1200"/>
            <a:t>measurements with an </a:t>
          </a:r>
          <a:r>
            <a:rPr lang="en-US" sz="1300" b="1" i="0" u="none" kern="1200"/>
            <a:t>error tolerance of 5%</a:t>
          </a:r>
          <a:endParaRPr lang="en-US" sz="1300" b="1" kern="1200"/>
        </a:p>
        <a:p>
          <a:pPr marL="114300" lvl="1" indent="-114300" algn="l" defTabSz="577850">
            <a:lnSpc>
              <a:spcPct val="90000"/>
            </a:lnSpc>
            <a:spcBef>
              <a:spcPct val="0"/>
            </a:spcBef>
            <a:spcAft>
              <a:spcPct val="15000"/>
            </a:spcAft>
            <a:buNone/>
          </a:pPr>
          <a:endParaRPr lang="en-US" sz="1300" b="0" i="0" u="none" kern="1200"/>
        </a:p>
        <a:p>
          <a:pPr marL="114300" lvl="1" indent="-114300" algn="l" defTabSz="577850">
            <a:lnSpc>
              <a:spcPct val="90000"/>
            </a:lnSpc>
            <a:spcBef>
              <a:spcPct val="0"/>
            </a:spcBef>
            <a:spcAft>
              <a:spcPct val="15000"/>
            </a:spcAft>
            <a:buFont typeface="Arial" panose="020B0604020202020204" pitchFamily="34" charset="0"/>
            <a:buChar char="•"/>
          </a:pPr>
          <a:r>
            <a:rPr lang="en-US" sz="1300" b="0" i="0" u="none" kern="1200"/>
            <a:t>Display total </a:t>
          </a:r>
          <a:r>
            <a:rPr lang="en-US" sz="1300" b="1" i="0" u="none" kern="1200"/>
            <a:t>elapsed discharge time</a:t>
          </a:r>
          <a:r>
            <a:rPr lang="en-US" sz="1300" b="0" i="0" u="none" kern="1200"/>
            <a:t> with an </a:t>
          </a:r>
          <a:r>
            <a:rPr lang="en-US" sz="1300" b="1" i="0" u="none" kern="1200"/>
            <a:t>error tolerance of 5% </a:t>
          </a:r>
        </a:p>
        <a:p>
          <a:pPr marL="114300" lvl="1" indent="-114300" algn="l" defTabSz="577850">
            <a:lnSpc>
              <a:spcPct val="90000"/>
            </a:lnSpc>
            <a:spcBef>
              <a:spcPct val="0"/>
            </a:spcBef>
            <a:spcAft>
              <a:spcPct val="15000"/>
            </a:spcAft>
            <a:buNone/>
          </a:pPr>
          <a:endParaRPr lang="en-US" sz="1300" b="0" i="0" u="none" kern="1200"/>
        </a:p>
        <a:p>
          <a:pPr marL="114300" lvl="1" indent="-114300" algn="l" defTabSz="577850">
            <a:lnSpc>
              <a:spcPct val="90000"/>
            </a:lnSpc>
            <a:spcBef>
              <a:spcPct val="0"/>
            </a:spcBef>
            <a:spcAft>
              <a:spcPct val="15000"/>
            </a:spcAft>
            <a:buFont typeface="Arial" panose="020B0604020202020204" pitchFamily="34" charset="0"/>
            <a:buChar char="•"/>
          </a:pPr>
          <a:r>
            <a:rPr lang="en-US" sz="1300" b="0" i="0" u="none" kern="1200"/>
            <a:t>Display internal device </a:t>
          </a:r>
          <a:r>
            <a:rPr lang="en-US" sz="1300" b="1" i="0" u="none" kern="1200"/>
            <a:t>temperature </a:t>
          </a:r>
          <a:r>
            <a:rPr lang="en-US" sz="1300" b="0" i="0" u="none" kern="1200"/>
            <a:t>in degrees Celsius with an </a:t>
          </a:r>
          <a:r>
            <a:rPr lang="en-US" sz="1300" b="1" i="0" u="none" kern="1200"/>
            <a:t>error tolerance of 10%</a:t>
          </a:r>
        </a:p>
      </dsp:txBody>
      <dsp:txXfrm>
        <a:off x="3028756" y="377328"/>
        <a:ext cx="2654415" cy="2569320"/>
      </dsp:txXfrm>
    </dsp:sp>
    <dsp:sp modelId="{DD61CCCD-C930-4A81-8836-543B61EA60BD}">
      <dsp:nvSpPr>
        <dsp:cNvPr id="0" name=""/>
        <dsp:cNvSpPr/>
      </dsp:nvSpPr>
      <dsp:spPr>
        <a:xfrm>
          <a:off x="6054789" y="2928"/>
          <a:ext cx="2654415" cy="374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t>Stretch Objectives</a:t>
          </a:r>
        </a:p>
      </dsp:txBody>
      <dsp:txXfrm>
        <a:off x="6054789" y="2928"/>
        <a:ext cx="2654415" cy="374400"/>
      </dsp:txXfrm>
    </dsp:sp>
    <dsp:sp modelId="{2654A910-D9C2-4B2A-B3C0-FFD6CE58F41B}">
      <dsp:nvSpPr>
        <dsp:cNvPr id="0" name=""/>
        <dsp:cNvSpPr/>
      </dsp:nvSpPr>
      <dsp:spPr>
        <a:xfrm>
          <a:off x="6054789" y="377328"/>
          <a:ext cx="2654415" cy="25693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i="0" u="none" kern="1200">
              <a:effectLst/>
            </a:rPr>
            <a:t>The tool shall be able to record up to </a:t>
          </a:r>
          <a:r>
            <a:rPr lang="en-US" sz="1300" b="1" i="0" u="none" kern="1200">
              <a:effectLst/>
            </a:rPr>
            <a:t>30 seconds of data </a:t>
          </a:r>
          <a:r>
            <a:rPr lang="en-US" sz="1300" i="0" u="none" kern="1200">
              <a:effectLst/>
            </a:rPr>
            <a:t>while discharging for future analysis.</a:t>
          </a:r>
          <a:endParaRPr lang="en-US" sz="1300" kern="1200"/>
        </a:p>
      </dsp:txBody>
      <dsp:txXfrm>
        <a:off x="6054789" y="377328"/>
        <a:ext cx="2654415" cy="2569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807D7-0DAA-4962-B1C0-D2A0065D59E5}">
      <dsp:nvSpPr>
        <dsp:cNvPr id="0" name=""/>
        <dsp:cNvSpPr/>
      </dsp:nvSpPr>
      <dsp:spPr>
        <a:xfrm>
          <a:off x="0" y="2976576"/>
          <a:ext cx="3525300"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D70B6A-28D5-460A-ACBC-8928205453C8}">
      <dsp:nvSpPr>
        <dsp:cNvPr id="0" name=""/>
        <dsp:cNvSpPr/>
      </dsp:nvSpPr>
      <dsp:spPr>
        <a:xfrm>
          <a:off x="0" y="2082318"/>
          <a:ext cx="3525300"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7B1912-73F4-43CD-BA13-EB95675B7895}">
      <dsp:nvSpPr>
        <dsp:cNvPr id="0" name=""/>
        <dsp:cNvSpPr/>
      </dsp:nvSpPr>
      <dsp:spPr>
        <a:xfrm>
          <a:off x="0" y="1188061"/>
          <a:ext cx="3525300"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19872C-91E2-4E2E-8BDF-3C8FB8918B73}">
      <dsp:nvSpPr>
        <dsp:cNvPr id="0" name=""/>
        <dsp:cNvSpPr/>
      </dsp:nvSpPr>
      <dsp:spPr>
        <a:xfrm>
          <a:off x="0" y="293803"/>
          <a:ext cx="3525300" cy="0"/>
        </a:xfrm>
        <a:prstGeom prst="line">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126883-0D07-4FC8-ADA9-2297497A33E7}">
      <dsp:nvSpPr>
        <dsp:cNvPr id="0" name=""/>
        <dsp:cNvSpPr/>
      </dsp:nvSpPr>
      <dsp:spPr>
        <a:xfrm>
          <a:off x="916578" y="632"/>
          <a:ext cx="2608722" cy="293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b="1" kern="1200">
              <a:latin typeface="Fira Sans" panose="020B0503050000020004" pitchFamily="34" charset="0"/>
            </a:rPr>
            <a:t>Timestamp</a:t>
          </a:r>
        </a:p>
      </dsp:txBody>
      <dsp:txXfrm>
        <a:off x="916578" y="632"/>
        <a:ext cx="2608722" cy="293170"/>
      </dsp:txXfrm>
    </dsp:sp>
    <dsp:sp modelId="{5E49545F-7CAC-4F86-90F4-D8C83123458B}">
      <dsp:nvSpPr>
        <dsp:cNvPr id="0" name=""/>
        <dsp:cNvSpPr/>
      </dsp:nvSpPr>
      <dsp:spPr>
        <a:xfrm>
          <a:off x="0" y="632"/>
          <a:ext cx="916578" cy="293170"/>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a:latin typeface="Cascadia Code SemiBold" panose="020B0609020000020004" pitchFamily="49" charset="0"/>
              <a:ea typeface="Cascadia Code SemiBold" panose="020B0609020000020004" pitchFamily="49" charset="0"/>
              <a:cs typeface="Cascadia Code SemiBold" panose="020B0609020000020004" pitchFamily="49" charset="0"/>
            </a:rPr>
            <a:t>uint64_t</a:t>
          </a:r>
        </a:p>
      </dsp:txBody>
      <dsp:txXfrm>
        <a:off x="14314" y="14946"/>
        <a:ext cx="887950" cy="278856"/>
      </dsp:txXfrm>
    </dsp:sp>
    <dsp:sp modelId="{B0417BA8-F666-44E3-AC60-6462B5AA2C54}">
      <dsp:nvSpPr>
        <dsp:cNvPr id="0" name=""/>
        <dsp:cNvSpPr/>
      </dsp:nvSpPr>
      <dsp:spPr>
        <a:xfrm>
          <a:off x="0" y="293803"/>
          <a:ext cx="3525300" cy="586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US" sz="1200" kern="1200">
              <a:latin typeface="Fira Sans" panose="020B0503050000020004" pitchFamily="34" charset="0"/>
            </a:rPr>
            <a:t>Represents the milliseconds elapsed since the microcontroller’s last power cycle.</a:t>
          </a:r>
        </a:p>
      </dsp:txBody>
      <dsp:txXfrm>
        <a:off x="0" y="293803"/>
        <a:ext cx="3525300" cy="586428"/>
      </dsp:txXfrm>
    </dsp:sp>
    <dsp:sp modelId="{2F54BF7B-D71F-4840-9F49-D5BA94ED1818}">
      <dsp:nvSpPr>
        <dsp:cNvPr id="0" name=""/>
        <dsp:cNvSpPr/>
      </dsp:nvSpPr>
      <dsp:spPr>
        <a:xfrm>
          <a:off x="916578" y="894890"/>
          <a:ext cx="2608722" cy="293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b="1" kern="1200">
              <a:latin typeface="Fira Sans" panose="020B0503050000020004" pitchFamily="34" charset="0"/>
            </a:rPr>
            <a:t>State</a:t>
          </a:r>
          <a:endParaRPr lang="en-US" sz="1000" b="1" kern="1200">
            <a:latin typeface="Fira Sans" panose="020B0503050000020004" pitchFamily="34" charset="0"/>
          </a:endParaRPr>
        </a:p>
      </dsp:txBody>
      <dsp:txXfrm>
        <a:off x="916578" y="894890"/>
        <a:ext cx="2608722" cy="293170"/>
      </dsp:txXfrm>
    </dsp:sp>
    <dsp:sp modelId="{C6410CFA-4255-4774-9DF7-06D28FD78E4A}">
      <dsp:nvSpPr>
        <dsp:cNvPr id="0" name=""/>
        <dsp:cNvSpPr/>
      </dsp:nvSpPr>
      <dsp:spPr>
        <a:xfrm>
          <a:off x="0" y="894890"/>
          <a:ext cx="916578" cy="293170"/>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a:latin typeface="Cascadia Code SemiBold" panose="020B0609020000020004" pitchFamily="49" charset="0"/>
              <a:ea typeface="Cascadia Code SemiBold" panose="020B0609020000020004" pitchFamily="49" charset="0"/>
              <a:cs typeface="Cascadia Code SemiBold" panose="020B0609020000020004" pitchFamily="49" charset="0"/>
            </a:rPr>
            <a:t>uint8_t</a:t>
          </a:r>
        </a:p>
      </dsp:txBody>
      <dsp:txXfrm>
        <a:off x="14314" y="909204"/>
        <a:ext cx="887950" cy="278856"/>
      </dsp:txXfrm>
    </dsp:sp>
    <dsp:sp modelId="{0CF72E35-39ED-4598-92F3-0B639B0C98F4}">
      <dsp:nvSpPr>
        <dsp:cNvPr id="0" name=""/>
        <dsp:cNvSpPr/>
      </dsp:nvSpPr>
      <dsp:spPr>
        <a:xfrm>
          <a:off x="0" y="1188061"/>
          <a:ext cx="3525300" cy="586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US" sz="1200" kern="1200">
              <a:latin typeface="Fira Sans" panose="020B0503050000020004" pitchFamily="34" charset="0"/>
            </a:rPr>
            <a:t>Represents the state which the program was in when the data point was recorded.</a:t>
          </a:r>
        </a:p>
      </dsp:txBody>
      <dsp:txXfrm>
        <a:off x="0" y="1188061"/>
        <a:ext cx="3525300" cy="586428"/>
      </dsp:txXfrm>
    </dsp:sp>
    <dsp:sp modelId="{4A34F255-B7C9-449A-BBF8-0A573F11A6CC}">
      <dsp:nvSpPr>
        <dsp:cNvPr id="0" name=""/>
        <dsp:cNvSpPr/>
      </dsp:nvSpPr>
      <dsp:spPr>
        <a:xfrm>
          <a:off x="916578" y="1789148"/>
          <a:ext cx="2608722" cy="293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b="1" kern="1200">
              <a:latin typeface="Fira Sans" panose="020B0503050000020004" pitchFamily="34" charset="0"/>
            </a:rPr>
            <a:t>Voltage</a:t>
          </a:r>
          <a:endParaRPr lang="en-US" sz="1000" b="1" kern="1200">
            <a:latin typeface="Fira Sans" panose="020B0503050000020004" pitchFamily="34" charset="0"/>
          </a:endParaRPr>
        </a:p>
      </dsp:txBody>
      <dsp:txXfrm>
        <a:off x="916578" y="1789148"/>
        <a:ext cx="2608722" cy="293170"/>
      </dsp:txXfrm>
    </dsp:sp>
    <dsp:sp modelId="{B861228C-345F-4B0A-9395-86B293B44E43}">
      <dsp:nvSpPr>
        <dsp:cNvPr id="0" name=""/>
        <dsp:cNvSpPr/>
      </dsp:nvSpPr>
      <dsp:spPr>
        <a:xfrm>
          <a:off x="0" y="1789148"/>
          <a:ext cx="916578" cy="293170"/>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a:latin typeface="Cascadia Code SemiBold" panose="020B0609020000020004" pitchFamily="49" charset="0"/>
              <a:ea typeface="Cascadia Code SemiBold" panose="020B0609020000020004" pitchFamily="49" charset="0"/>
              <a:cs typeface="Cascadia Code SemiBold" panose="020B0609020000020004" pitchFamily="49" charset="0"/>
            </a:rPr>
            <a:t>float</a:t>
          </a:r>
        </a:p>
      </dsp:txBody>
      <dsp:txXfrm>
        <a:off x="14314" y="1803462"/>
        <a:ext cx="887950" cy="278856"/>
      </dsp:txXfrm>
    </dsp:sp>
    <dsp:sp modelId="{BD63713B-4B18-4769-8C41-51C3B7E5D633}">
      <dsp:nvSpPr>
        <dsp:cNvPr id="0" name=""/>
        <dsp:cNvSpPr/>
      </dsp:nvSpPr>
      <dsp:spPr>
        <a:xfrm>
          <a:off x="0" y="2082318"/>
          <a:ext cx="3525300" cy="586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US" sz="1200" kern="1200">
              <a:latin typeface="Fira Sans" panose="020B0503050000020004" pitchFamily="34" charset="0"/>
            </a:rPr>
            <a:t>Recorded and scaled voltage from latest ADC measurement.</a:t>
          </a:r>
        </a:p>
      </dsp:txBody>
      <dsp:txXfrm>
        <a:off x="0" y="2082318"/>
        <a:ext cx="3525300" cy="586428"/>
      </dsp:txXfrm>
    </dsp:sp>
    <dsp:sp modelId="{BE7B7C7A-FE10-435D-AC55-70A44964CFC7}">
      <dsp:nvSpPr>
        <dsp:cNvPr id="0" name=""/>
        <dsp:cNvSpPr/>
      </dsp:nvSpPr>
      <dsp:spPr>
        <a:xfrm>
          <a:off x="916578" y="2683405"/>
          <a:ext cx="2608722" cy="293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b="1" kern="1200">
              <a:latin typeface="Fira Sans" panose="020B0503050000020004" pitchFamily="34" charset="0"/>
            </a:rPr>
            <a:t>Temperature</a:t>
          </a:r>
          <a:endParaRPr lang="en-US" sz="1000" b="1" kern="1200">
            <a:latin typeface="Fira Sans" panose="020B0503050000020004" pitchFamily="34" charset="0"/>
          </a:endParaRPr>
        </a:p>
      </dsp:txBody>
      <dsp:txXfrm>
        <a:off x="916578" y="2683405"/>
        <a:ext cx="2608722" cy="293170"/>
      </dsp:txXfrm>
    </dsp:sp>
    <dsp:sp modelId="{68837261-7090-4440-A661-8B0013E303E1}">
      <dsp:nvSpPr>
        <dsp:cNvPr id="0" name=""/>
        <dsp:cNvSpPr/>
      </dsp:nvSpPr>
      <dsp:spPr>
        <a:xfrm>
          <a:off x="0" y="2683405"/>
          <a:ext cx="916578" cy="293170"/>
        </a:xfrm>
        <a:prstGeom prst="round2SameRect">
          <a:avLst>
            <a:gd name="adj1" fmla="val 16670"/>
            <a:gd name="adj2" fmla="val 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a:latin typeface="Cascadia Code SemiBold" panose="020B0609020000020004" pitchFamily="49" charset="0"/>
              <a:ea typeface="Cascadia Code SemiBold" panose="020B0609020000020004" pitchFamily="49" charset="0"/>
              <a:cs typeface="Cascadia Code SemiBold" panose="020B0609020000020004" pitchFamily="49" charset="0"/>
            </a:rPr>
            <a:t>float</a:t>
          </a:r>
        </a:p>
      </dsp:txBody>
      <dsp:txXfrm>
        <a:off x="14314" y="2697719"/>
        <a:ext cx="887950" cy="278856"/>
      </dsp:txXfrm>
    </dsp:sp>
    <dsp:sp modelId="{0214B033-DDFA-4831-A93A-BF0F57BF7016}">
      <dsp:nvSpPr>
        <dsp:cNvPr id="0" name=""/>
        <dsp:cNvSpPr/>
      </dsp:nvSpPr>
      <dsp:spPr>
        <a:xfrm>
          <a:off x="0" y="2976576"/>
          <a:ext cx="3525300" cy="5864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114300" lvl="1" indent="-114300" algn="l" defTabSz="533400">
            <a:lnSpc>
              <a:spcPct val="90000"/>
            </a:lnSpc>
            <a:spcBef>
              <a:spcPct val="0"/>
            </a:spcBef>
            <a:spcAft>
              <a:spcPct val="15000"/>
            </a:spcAft>
            <a:buChar char="•"/>
          </a:pPr>
          <a:r>
            <a:rPr lang="en-US" sz="1200" kern="1200">
              <a:latin typeface="Fira Sans" panose="020B0503050000020004" pitchFamily="34" charset="0"/>
            </a:rPr>
            <a:t>Recorded and scaled temperature from latest RTD measurement.</a:t>
          </a:r>
        </a:p>
        <a:p>
          <a:pPr marL="114300" lvl="1" indent="-114300" algn="l" defTabSz="533400">
            <a:lnSpc>
              <a:spcPct val="90000"/>
            </a:lnSpc>
            <a:spcBef>
              <a:spcPct val="0"/>
            </a:spcBef>
            <a:spcAft>
              <a:spcPct val="15000"/>
            </a:spcAft>
            <a:buChar char="•"/>
          </a:pPr>
          <a:r>
            <a:rPr lang="en-US" sz="1200" kern="1200">
              <a:latin typeface="Fira Sans" panose="020B0503050000020004" pitchFamily="34" charset="0"/>
            </a:rPr>
            <a:t>Can be configured at compile-time to use either Celsius or Fahrenheit.</a:t>
          </a:r>
        </a:p>
      </dsp:txBody>
      <dsp:txXfrm>
        <a:off x="0" y="2976576"/>
        <a:ext cx="3525300" cy="5864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EF162-CE4D-410F-BD5D-268D819E9D46}">
      <dsp:nvSpPr>
        <dsp:cNvPr id="0" name=""/>
        <dsp:cNvSpPr/>
      </dsp:nvSpPr>
      <dsp:spPr>
        <a:xfrm>
          <a:off x="887" y="213985"/>
          <a:ext cx="2077730" cy="10388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Issue #1</a:t>
          </a:r>
        </a:p>
        <a:p>
          <a:pPr marL="0" lvl="0" indent="0" algn="ctr" defTabSz="711200">
            <a:lnSpc>
              <a:spcPct val="90000"/>
            </a:lnSpc>
            <a:spcBef>
              <a:spcPct val="0"/>
            </a:spcBef>
            <a:spcAft>
              <a:spcPct val="35000"/>
            </a:spcAft>
            <a:buNone/>
          </a:pPr>
          <a:r>
            <a:rPr lang="en-US" sz="1600" kern="1200"/>
            <a:t>Team cannot safely test system at higher voltages</a:t>
          </a:r>
        </a:p>
      </dsp:txBody>
      <dsp:txXfrm>
        <a:off x="31314" y="244412"/>
        <a:ext cx="2016876" cy="978011"/>
      </dsp:txXfrm>
    </dsp:sp>
    <dsp:sp modelId="{2BFC801E-4CD8-4287-8E91-95F32B6F366B}">
      <dsp:nvSpPr>
        <dsp:cNvPr id="0" name=""/>
        <dsp:cNvSpPr/>
      </dsp:nvSpPr>
      <dsp:spPr>
        <a:xfrm>
          <a:off x="208661" y="1252850"/>
          <a:ext cx="207773" cy="779149"/>
        </a:xfrm>
        <a:custGeom>
          <a:avLst/>
          <a:gdLst/>
          <a:ahLst/>
          <a:cxnLst/>
          <a:rect l="0" t="0" r="0" b="0"/>
          <a:pathLst>
            <a:path>
              <a:moveTo>
                <a:pt x="0" y="0"/>
              </a:moveTo>
              <a:lnTo>
                <a:pt x="0" y="779149"/>
              </a:lnTo>
              <a:lnTo>
                <a:pt x="207773" y="7791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A39B55-2430-4DAE-A27D-BD8E8FEB090C}">
      <dsp:nvSpPr>
        <dsp:cNvPr id="0" name=""/>
        <dsp:cNvSpPr/>
      </dsp:nvSpPr>
      <dsp:spPr>
        <a:xfrm>
          <a:off x="416434" y="1512567"/>
          <a:ext cx="1662184" cy="10388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Solution #1</a:t>
          </a:r>
        </a:p>
        <a:p>
          <a:pPr marL="0" lvl="0" indent="0" algn="ctr" defTabSz="711200">
            <a:lnSpc>
              <a:spcPct val="90000"/>
            </a:lnSpc>
            <a:spcBef>
              <a:spcPct val="0"/>
            </a:spcBef>
            <a:spcAft>
              <a:spcPct val="35000"/>
            </a:spcAft>
            <a:buNone/>
          </a:pPr>
          <a:r>
            <a:rPr lang="en-US" sz="1600" kern="1200"/>
            <a:t>NextEra tests system at 1200V in-house</a:t>
          </a:r>
        </a:p>
      </dsp:txBody>
      <dsp:txXfrm>
        <a:off x="446861" y="1542994"/>
        <a:ext cx="1601330" cy="978011"/>
      </dsp:txXfrm>
    </dsp:sp>
    <dsp:sp modelId="{4A67F65F-D107-4A72-9B56-E48AC0324EA3}">
      <dsp:nvSpPr>
        <dsp:cNvPr id="0" name=""/>
        <dsp:cNvSpPr/>
      </dsp:nvSpPr>
      <dsp:spPr>
        <a:xfrm>
          <a:off x="208661" y="1252850"/>
          <a:ext cx="207773" cy="2077730"/>
        </a:xfrm>
        <a:custGeom>
          <a:avLst/>
          <a:gdLst/>
          <a:ahLst/>
          <a:cxnLst/>
          <a:rect l="0" t="0" r="0" b="0"/>
          <a:pathLst>
            <a:path>
              <a:moveTo>
                <a:pt x="0" y="0"/>
              </a:moveTo>
              <a:lnTo>
                <a:pt x="0" y="2077730"/>
              </a:lnTo>
              <a:lnTo>
                <a:pt x="207773" y="20777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07BB18-D028-415F-8D51-454E6B77211D}">
      <dsp:nvSpPr>
        <dsp:cNvPr id="0" name=""/>
        <dsp:cNvSpPr/>
      </dsp:nvSpPr>
      <dsp:spPr>
        <a:xfrm>
          <a:off x="416434" y="2811149"/>
          <a:ext cx="1662184" cy="10388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Solution #2</a:t>
          </a:r>
        </a:p>
        <a:p>
          <a:pPr marL="0" lvl="0" indent="0" algn="ctr" defTabSz="711200">
            <a:lnSpc>
              <a:spcPct val="90000"/>
            </a:lnSpc>
            <a:spcBef>
              <a:spcPct val="0"/>
            </a:spcBef>
            <a:spcAft>
              <a:spcPct val="35000"/>
            </a:spcAft>
            <a:buNone/>
          </a:pPr>
          <a:r>
            <a:rPr lang="en-US" sz="1600" kern="1200"/>
            <a:t>UCF does lower voltage testing (ex: 100V)</a:t>
          </a:r>
        </a:p>
      </dsp:txBody>
      <dsp:txXfrm>
        <a:off x="446861" y="2841576"/>
        <a:ext cx="1601330" cy="978011"/>
      </dsp:txXfrm>
    </dsp:sp>
    <dsp:sp modelId="{EC9075E1-BBAF-42E7-A66B-2DB0F10A3586}">
      <dsp:nvSpPr>
        <dsp:cNvPr id="0" name=""/>
        <dsp:cNvSpPr/>
      </dsp:nvSpPr>
      <dsp:spPr>
        <a:xfrm>
          <a:off x="2598051" y="213985"/>
          <a:ext cx="2077730" cy="10388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Issue #2</a:t>
          </a:r>
        </a:p>
        <a:p>
          <a:pPr marL="0" lvl="0" indent="0" algn="ctr" defTabSz="711200">
            <a:lnSpc>
              <a:spcPct val="90000"/>
            </a:lnSpc>
            <a:spcBef>
              <a:spcPct val="0"/>
            </a:spcBef>
            <a:spcAft>
              <a:spcPct val="35000"/>
            </a:spcAft>
            <a:buNone/>
          </a:pPr>
          <a:r>
            <a:rPr lang="en-US" sz="1600" kern="1200"/>
            <a:t>System size can be inconvenient for transport</a:t>
          </a:r>
        </a:p>
      </dsp:txBody>
      <dsp:txXfrm>
        <a:off x="2628478" y="244412"/>
        <a:ext cx="2016876" cy="978011"/>
      </dsp:txXfrm>
    </dsp:sp>
    <dsp:sp modelId="{19068975-6969-44E0-B2A1-5DB3DB42C780}">
      <dsp:nvSpPr>
        <dsp:cNvPr id="0" name=""/>
        <dsp:cNvSpPr/>
      </dsp:nvSpPr>
      <dsp:spPr>
        <a:xfrm>
          <a:off x="2805824" y="1252850"/>
          <a:ext cx="207773" cy="779149"/>
        </a:xfrm>
        <a:custGeom>
          <a:avLst/>
          <a:gdLst/>
          <a:ahLst/>
          <a:cxnLst/>
          <a:rect l="0" t="0" r="0" b="0"/>
          <a:pathLst>
            <a:path>
              <a:moveTo>
                <a:pt x="0" y="0"/>
              </a:moveTo>
              <a:lnTo>
                <a:pt x="0" y="779149"/>
              </a:lnTo>
              <a:lnTo>
                <a:pt x="207773" y="7791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4AE5B9-3E28-40BA-AE2D-376A81B62418}">
      <dsp:nvSpPr>
        <dsp:cNvPr id="0" name=""/>
        <dsp:cNvSpPr/>
      </dsp:nvSpPr>
      <dsp:spPr>
        <a:xfrm>
          <a:off x="3013597" y="1512567"/>
          <a:ext cx="1662184" cy="10388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Solution #1</a:t>
          </a:r>
        </a:p>
        <a:p>
          <a:pPr marL="0" lvl="0" indent="0" algn="ctr" defTabSz="711200">
            <a:lnSpc>
              <a:spcPct val="90000"/>
            </a:lnSpc>
            <a:spcBef>
              <a:spcPct val="0"/>
            </a:spcBef>
            <a:spcAft>
              <a:spcPct val="35000"/>
            </a:spcAft>
            <a:buNone/>
          </a:pPr>
          <a:r>
            <a:rPr lang="en-US" sz="1600" kern="1200"/>
            <a:t>4-Layer PCBs for smaller boards</a:t>
          </a:r>
        </a:p>
      </dsp:txBody>
      <dsp:txXfrm>
        <a:off x="3044024" y="1542994"/>
        <a:ext cx="1601330" cy="978011"/>
      </dsp:txXfrm>
    </dsp:sp>
    <dsp:sp modelId="{76393722-F07B-4A23-BBC4-D26C78C7E599}">
      <dsp:nvSpPr>
        <dsp:cNvPr id="0" name=""/>
        <dsp:cNvSpPr/>
      </dsp:nvSpPr>
      <dsp:spPr>
        <a:xfrm>
          <a:off x="2805824" y="1252850"/>
          <a:ext cx="207773" cy="2077730"/>
        </a:xfrm>
        <a:custGeom>
          <a:avLst/>
          <a:gdLst/>
          <a:ahLst/>
          <a:cxnLst/>
          <a:rect l="0" t="0" r="0" b="0"/>
          <a:pathLst>
            <a:path>
              <a:moveTo>
                <a:pt x="0" y="0"/>
              </a:moveTo>
              <a:lnTo>
                <a:pt x="0" y="2077730"/>
              </a:lnTo>
              <a:lnTo>
                <a:pt x="207773" y="20777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195171-032D-4890-A440-4F4FCD83C205}">
      <dsp:nvSpPr>
        <dsp:cNvPr id="0" name=""/>
        <dsp:cNvSpPr/>
      </dsp:nvSpPr>
      <dsp:spPr>
        <a:xfrm>
          <a:off x="3013597" y="2811149"/>
          <a:ext cx="1662184" cy="10388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Solution #2</a:t>
          </a:r>
        </a:p>
        <a:p>
          <a:pPr marL="0" lvl="0" indent="0" algn="ctr" defTabSz="711200">
            <a:lnSpc>
              <a:spcPct val="90000"/>
            </a:lnSpc>
            <a:spcBef>
              <a:spcPct val="0"/>
            </a:spcBef>
            <a:spcAft>
              <a:spcPct val="35000"/>
            </a:spcAft>
            <a:buNone/>
          </a:pPr>
          <a:r>
            <a:rPr lang="en-US" sz="1600" kern="1200"/>
            <a:t>Better/more complex enclosure design</a:t>
          </a:r>
        </a:p>
      </dsp:txBody>
      <dsp:txXfrm>
        <a:off x="3044024" y="2841576"/>
        <a:ext cx="1601330" cy="978011"/>
      </dsp:txXfrm>
    </dsp:sp>
    <dsp:sp modelId="{A80E60EB-D79E-4106-BD86-AFBB07BE5A59}">
      <dsp:nvSpPr>
        <dsp:cNvPr id="0" name=""/>
        <dsp:cNvSpPr/>
      </dsp:nvSpPr>
      <dsp:spPr>
        <a:xfrm>
          <a:off x="5195215" y="213985"/>
          <a:ext cx="2077730" cy="10388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Issue #3</a:t>
          </a:r>
        </a:p>
        <a:p>
          <a:pPr marL="0" lvl="0" indent="0" algn="ctr" defTabSz="711200">
            <a:lnSpc>
              <a:spcPct val="90000"/>
            </a:lnSpc>
            <a:spcBef>
              <a:spcPct val="0"/>
            </a:spcBef>
            <a:spcAft>
              <a:spcPct val="35000"/>
            </a:spcAft>
            <a:buNone/>
          </a:pPr>
          <a:r>
            <a:rPr lang="en-US" sz="1600" kern="1200"/>
            <a:t>Stretch goals not implemented in current design</a:t>
          </a:r>
        </a:p>
      </dsp:txBody>
      <dsp:txXfrm>
        <a:off x="5225642" y="244412"/>
        <a:ext cx="2016876" cy="978011"/>
      </dsp:txXfrm>
    </dsp:sp>
    <dsp:sp modelId="{84E28F8A-A134-4047-9C1C-7B55CA598677}">
      <dsp:nvSpPr>
        <dsp:cNvPr id="0" name=""/>
        <dsp:cNvSpPr/>
      </dsp:nvSpPr>
      <dsp:spPr>
        <a:xfrm>
          <a:off x="5402988" y="1252850"/>
          <a:ext cx="207773" cy="779149"/>
        </a:xfrm>
        <a:custGeom>
          <a:avLst/>
          <a:gdLst/>
          <a:ahLst/>
          <a:cxnLst/>
          <a:rect l="0" t="0" r="0" b="0"/>
          <a:pathLst>
            <a:path>
              <a:moveTo>
                <a:pt x="0" y="0"/>
              </a:moveTo>
              <a:lnTo>
                <a:pt x="0" y="779149"/>
              </a:lnTo>
              <a:lnTo>
                <a:pt x="207773" y="7791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8E7974-617D-4966-84C9-0E65AC40438D}">
      <dsp:nvSpPr>
        <dsp:cNvPr id="0" name=""/>
        <dsp:cNvSpPr/>
      </dsp:nvSpPr>
      <dsp:spPr>
        <a:xfrm>
          <a:off x="5610761" y="1512567"/>
          <a:ext cx="1662184" cy="10388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Solution #1</a:t>
          </a:r>
        </a:p>
        <a:p>
          <a:pPr marL="0" lvl="0" indent="0" algn="ctr" defTabSz="711200">
            <a:lnSpc>
              <a:spcPct val="90000"/>
            </a:lnSpc>
            <a:spcBef>
              <a:spcPct val="0"/>
            </a:spcBef>
            <a:spcAft>
              <a:spcPct val="35000"/>
            </a:spcAft>
            <a:buNone/>
          </a:pPr>
          <a:r>
            <a:rPr lang="en-US" sz="1600" kern="1200"/>
            <a:t>NextEra continues code development</a:t>
          </a:r>
        </a:p>
      </dsp:txBody>
      <dsp:txXfrm>
        <a:off x="5641188" y="1542994"/>
        <a:ext cx="1601330" cy="978011"/>
      </dsp:txXfrm>
    </dsp:sp>
    <dsp:sp modelId="{C8D92BBA-0D07-4E9A-A02F-E27CA61177F3}">
      <dsp:nvSpPr>
        <dsp:cNvPr id="0" name=""/>
        <dsp:cNvSpPr/>
      </dsp:nvSpPr>
      <dsp:spPr>
        <a:xfrm>
          <a:off x="5402988" y="1252850"/>
          <a:ext cx="207773" cy="2077730"/>
        </a:xfrm>
        <a:custGeom>
          <a:avLst/>
          <a:gdLst/>
          <a:ahLst/>
          <a:cxnLst/>
          <a:rect l="0" t="0" r="0" b="0"/>
          <a:pathLst>
            <a:path>
              <a:moveTo>
                <a:pt x="0" y="0"/>
              </a:moveTo>
              <a:lnTo>
                <a:pt x="0" y="2077730"/>
              </a:lnTo>
              <a:lnTo>
                <a:pt x="207773" y="20777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44EF7F-CAF8-425B-870F-156F3E27ECF6}">
      <dsp:nvSpPr>
        <dsp:cNvPr id="0" name=""/>
        <dsp:cNvSpPr/>
      </dsp:nvSpPr>
      <dsp:spPr>
        <a:xfrm>
          <a:off x="5610761" y="2811149"/>
          <a:ext cx="1662184" cy="10388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a:t>Solution #2</a:t>
          </a:r>
        </a:p>
        <a:p>
          <a:pPr marL="0" lvl="0" indent="0" algn="ctr" defTabSz="711200">
            <a:lnSpc>
              <a:spcPct val="90000"/>
            </a:lnSpc>
            <a:spcBef>
              <a:spcPct val="0"/>
            </a:spcBef>
            <a:spcAft>
              <a:spcPct val="35000"/>
            </a:spcAft>
            <a:buNone/>
          </a:pPr>
          <a:r>
            <a:rPr lang="en-US" sz="1600" kern="1200"/>
            <a:t>Leave system in current operational state</a:t>
          </a:r>
        </a:p>
      </dsp:txBody>
      <dsp:txXfrm>
        <a:off x="5641188" y="2841576"/>
        <a:ext cx="1601330" cy="97801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E7D27-0377-7630-9EB9-A489A23C8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F57FD-FF99-2BF6-5E44-BCED9F6C1AC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802C9BF-0A7C-FA90-997F-BC42CDE43B93}"/>
              </a:ext>
            </a:extLst>
          </p:cNvPr>
          <p:cNvSpPr>
            <a:spLocks noGrp="1"/>
          </p:cNvSpPr>
          <p:nvPr>
            <p:ph type="body" idx="1"/>
          </p:nvPr>
        </p:nvSpPr>
        <p:spPr/>
        <p:txBody>
          <a:bodyPr/>
          <a:lstStyle/>
          <a:p>
            <a:r>
              <a:rPr lang="en-US"/>
              <a:t>Clarify testing only at 12V</a:t>
            </a:r>
          </a:p>
        </p:txBody>
      </p:sp>
    </p:spTree>
    <p:extLst>
      <p:ext uri="{BB962C8B-B14F-4D97-AF65-F5344CB8AC3E}">
        <p14:creationId xmlns:p14="http://schemas.microsoft.com/office/powerpoint/2010/main" val="1268273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F2455-E2A6-0834-1AE9-AFC1D0872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C4C900-3E24-5647-4CD0-0E7B30F7335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5BC79FD-8119-A6F8-FF5A-B975C1887384}"/>
              </a:ext>
            </a:extLst>
          </p:cNvPr>
          <p:cNvSpPr>
            <a:spLocks noGrp="1"/>
          </p:cNvSpPr>
          <p:nvPr>
            <p:ph type="body" idx="1"/>
          </p:nvPr>
        </p:nvSpPr>
        <p:spPr/>
        <p:txBody>
          <a:bodyPr/>
          <a:lstStyle/>
          <a:p>
            <a:r>
              <a:rPr lang="en-US"/>
              <a:t>Clarify testing only at 12V</a:t>
            </a:r>
          </a:p>
        </p:txBody>
      </p:sp>
    </p:spTree>
    <p:extLst>
      <p:ext uri="{BB962C8B-B14F-4D97-AF65-F5344CB8AC3E}">
        <p14:creationId xmlns:p14="http://schemas.microsoft.com/office/powerpoint/2010/main" val="917137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20138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Add Tags for Things (Done)</a:t>
            </a:r>
          </a:p>
        </p:txBody>
      </p:sp>
    </p:spTree>
    <p:extLst>
      <p:ext uri="{BB962C8B-B14F-4D97-AF65-F5344CB8AC3E}">
        <p14:creationId xmlns:p14="http://schemas.microsoft.com/office/powerpoint/2010/main" val="4209739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Add USB connection/Programming (Done)</a:t>
            </a:r>
          </a:p>
        </p:txBody>
      </p:sp>
    </p:spTree>
    <p:extLst>
      <p:ext uri="{BB962C8B-B14F-4D97-AF65-F5344CB8AC3E}">
        <p14:creationId xmlns:p14="http://schemas.microsoft.com/office/powerpoint/2010/main" val="1011643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02661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Finally, to ensure a seamless connection between the microcontroller and the other ICs in our system, we put our ADC, RTD and LCD display onto a SPI bus hosted by the ESP32.</a:t>
            </a:r>
          </a:p>
          <a:p>
            <a:pPr marL="158750" indent="0">
              <a:buNone/>
            </a:pPr>
            <a:endParaRPr lang="en-US"/>
          </a:p>
          <a:p>
            <a:pPr marL="158750" indent="0">
              <a:buNone/>
            </a:pPr>
            <a:r>
              <a:rPr lang="en-US"/>
              <a:t>We chose SPI as the communication protocol for two reasons:</a:t>
            </a:r>
          </a:p>
          <a:p>
            <a:pPr marL="387350" indent="-228600">
              <a:buFont typeface="+mj-lt"/>
              <a:buAutoNum type="arabicPeriod"/>
            </a:pPr>
            <a:r>
              <a:rPr lang="en-US"/>
              <a:t>All our peripheral devices, apart from the USB to UART interface for programming, supported communication over SPI.</a:t>
            </a:r>
          </a:p>
          <a:p>
            <a:pPr marL="387350" indent="-228600">
              <a:buFont typeface="+mj-lt"/>
              <a:buAutoNum type="arabicPeriod"/>
            </a:pPr>
            <a:r>
              <a:rPr lang="en-US"/>
              <a:t>Our ADC and RTD require time between measuring and reading, so a shared SPI bus with individual chip select signals allows the microcontroller to communicate with one device without interfering with the others.</a:t>
            </a:r>
          </a:p>
          <a:p>
            <a:pPr marL="158750" indent="0">
              <a:buFont typeface="+mj-lt"/>
              <a:buNone/>
            </a:pPr>
            <a:endParaRPr lang="en-US"/>
          </a:p>
          <a:p>
            <a:pPr marL="158750" indent="0">
              <a:buFont typeface="+mj-lt"/>
              <a:buNone/>
            </a:pPr>
            <a:r>
              <a:rPr lang="en-US"/>
              <a:t>And while SPI does require the most GPIO of the communication protocols we compared, it can facilitate communication between more than 2 devices and doesn’t drastically slow down when more devices are added.</a:t>
            </a:r>
          </a:p>
        </p:txBody>
      </p:sp>
    </p:spTree>
    <p:extLst>
      <p:ext uri="{BB962C8B-B14F-4D97-AF65-F5344CB8AC3E}">
        <p14:creationId xmlns:p14="http://schemas.microsoft.com/office/powerpoint/2010/main" val="2913383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The code for our project was implemented in C++, as it strikes the perfect balance between the performance and control offered by C, while also offering a variety of features such as classes and operator overloading found in other languages. </a:t>
            </a:r>
          </a:p>
          <a:p>
            <a:pPr marL="158750" indent="0">
              <a:buNone/>
            </a:pPr>
            <a:endParaRPr lang="en-US"/>
          </a:p>
          <a:p>
            <a:pPr marL="158750" indent="0">
              <a:buNone/>
            </a:pPr>
            <a:r>
              <a:rPr lang="en-US"/>
              <a:t>Combining a high familiarity with the C family of languages with the interpreter overhead inherent to </a:t>
            </a:r>
            <a:r>
              <a:rPr lang="en-US" err="1"/>
              <a:t>MicroPython</a:t>
            </a:r>
            <a:r>
              <a:rPr lang="en-US"/>
              <a:t>, using C++ was an easy decision when also considering which development tools to use.</a:t>
            </a:r>
          </a:p>
        </p:txBody>
      </p:sp>
    </p:spTree>
    <p:extLst>
      <p:ext uri="{BB962C8B-B14F-4D97-AF65-F5344CB8AC3E}">
        <p14:creationId xmlns:p14="http://schemas.microsoft.com/office/powerpoint/2010/main" val="2190226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Our project’s code is compiled using the Arduino toolchain provided by </a:t>
            </a:r>
            <a:r>
              <a:rPr lang="en-US" err="1"/>
              <a:t>Espressif</a:t>
            </a:r>
            <a:r>
              <a:rPr lang="en-US"/>
              <a:t>. </a:t>
            </a:r>
          </a:p>
          <a:p>
            <a:pPr marL="158750" indent="0">
              <a:buNone/>
            </a:pPr>
            <a:endParaRPr lang="en-US"/>
          </a:p>
          <a:p>
            <a:pPr marL="158750" indent="0">
              <a:buNone/>
            </a:pPr>
            <a:r>
              <a:rPr lang="en-US"/>
              <a:t>The three largest factors that guided our choice of software development tools were familiarity with the IDE, a license available to both students and sponsor, and how third-party libraries for interfacing with the devices on our SPI bus could be included into the code.</a:t>
            </a:r>
          </a:p>
        </p:txBody>
      </p:sp>
    </p:spTree>
    <p:extLst>
      <p:ext uri="{BB962C8B-B14F-4D97-AF65-F5344CB8AC3E}">
        <p14:creationId xmlns:p14="http://schemas.microsoft.com/office/powerpoint/2010/main" val="2934256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Here is a flowchart to visualize how a user can interact with our tool.</a:t>
            </a:r>
          </a:p>
          <a:p>
            <a:pPr marL="158750" indent="0">
              <a:buNone/>
            </a:pPr>
            <a:endParaRPr lang="en-US"/>
          </a:p>
          <a:p>
            <a:pPr marL="158750" indent="0">
              <a:buNone/>
            </a:pPr>
            <a:r>
              <a:rPr lang="en-US"/>
              <a:t>After they plugged it in, a user is presented with a configuration menu, where is able to see the voltage thresholds at which each relay will be activated.</a:t>
            </a:r>
          </a:p>
          <a:p>
            <a:pPr marL="158750" indent="0">
              <a:buNone/>
            </a:pPr>
            <a:endParaRPr lang="en-US"/>
          </a:p>
          <a:p>
            <a:pPr marL="158750" indent="0">
              <a:buNone/>
            </a:pPr>
            <a:r>
              <a:rPr lang="en-US"/>
              <a:t>Next, the user can adjust the setpoints that indicate the start of the 2nd and 3rd discharge stage if desired. After configuring to their needs, the user can start the discharge sequence to drain the capacitor.</a:t>
            </a:r>
          </a:p>
          <a:p>
            <a:pPr marL="158750" indent="0">
              <a:buNone/>
            </a:pPr>
            <a:endParaRPr lang="en-US"/>
          </a:p>
          <a:p>
            <a:pPr marL="158750" indent="0">
              <a:buNone/>
            </a:pPr>
            <a:r>
              <a:rPr lang="en-US"/>
              <a:t>Once completed, the tool will indicate that the measured voltage is less than 10V, and maintain safe voltage levels by continuing to drain any residual charge left in the capacitor.</a:t>
            </a:r>
          </a:p>
          <a:p>
            <a:pPr marL="158750" indent="0">
              <a:buNone/>
            </a:pPr>
            <a:endParaRPr lang="en-US"/>
          </a:p>
          <a:p>
            <a:pPr marL="158750" indent="0">
              <a:buNone/>
            </a:pPr>
            <a:r>
              <a:rPr lang="en-US"/>
              <a:t>In the event of an unsafe condition, such as overheating, the tool will automatically stop discharging and alert the user.</a:t>
            </a:r>
          </a:p>
          <a:p>
            <a:pPr marL="158750" indent="0">
              <a:buNone/>
            </a:pPr>
            <a:endParaRPr lang="en-US"/>
          </a:p>
          <a:p>
            <a:pPr marL="158750" indent="0">
              <a:buNone/>
            </a:pPr>
            <a:r>
              <a:rPr lang="en-US"/>
              <a:t>To achieve this behavior, the software running on the microcontroller implements a state machine that receives updates from both the user and real-time measurements of voltage and temperature.</a:t>
            </a:r>
          </a:p>
        </p:txBody>
      </p:sp>
    </p:spTree>
    <p:extLst>
      <p:ext uri="{BB962C8B-B14F-4D97-AF65-F5344CB8AC3E}">
        <p14:creationId xmlns:p14="http://schemas.microsoft.com/office/powerpoint/2010/main" val="1254105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The configuration menu has 4 options that represent 6 distinct states that are selected by the user interacting with the buttons on the I/O PCB. Users are able to move up and down the menu, or adjust the setpoints using the two up and down button, while the middle button serves as the primary "Select" option.</a:t>
            </a:r>
          </a:p>
        </p:txBody>
      </p:sp>
    </p:spTree>
    <p:extLst>
      <p:ext uri="{BB962C8B-B14F-4D97-AF65-F5344CB8AC3E}">
        <p14:creationId xmlns:p14="http://schemas.microsoft.com/office/powerpoint/2010/main" val="127690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Once the user starts the discharge sequence, the program follows an sequence of states that update the relays according to the setpoints provided by the user. If the user interrupts the discharge sequence by pressing the select button, they are returned to the configuration menu. </a:t>
            </a:r>
          </a:p>
        </p:txBody>
      </p:sp>
    </p:spTree>
    <p:extLst>
      <p:ext uri="{BB962C8B-B14F-4D97-AF65-F5344CB8AC3E}">
        <p14:creationId xmlns:p14="http://schemas.microsoft.com/office/powerpoint/2010/main" val="1859764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Otherwise, the discharge sequence completes after the capacitor's voltage is safe. However, at all times during and after a discharge, the program monitors the temperature and other factors that can indicate an unsafe condition. If one of these is detected, the program enters a state which shuts off all relays and alerts the user of the problem. Once the user presses the select button in either state, the program reverts to the configuration menu and returns to the beginning of the interaction.</a:t>
            </a:r>
          </a:p>
        </p:txBody>
      </p:sp>
    </p:spTree>
    <p:extLst>
      <p:ext uri="{BB962C8B-B14F-4D97-AF65-F5344CB8AC3E}">
        <p14:creationId xmlns:p14="http://schemas.microsoft.com/office/powerpoint/2010/main" val="2263434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Each time the user starts a discharge sequence, the program starts recording for up to 30 seconds.</a:t>
            </a:r>
          </a:p>
          <a:p>
            <a:pPr marL="158750" indent="0">
              <a:buNone/>
            </a:pPr>
            <a:endParaRPr lang="en-US"/>
          </a:p>
          <a:p>
            <a:pPr marL="158750" indent="0">
              <a:buNone/>
            </a:pPr>
            <a:r>
              <a:rPr lang="en-US"/>
              <a:t>The recorded data includes the program’s timestamp and state, along with the updated measurements of voltage and temperature.</a:t>
            </a:r>
          </a:p>
          <a:p>
            <a:pPr marL="158750" indent="0">
              <a:buNone/>
            </a:pPr>
            <a:endParaRPr lang="en-US"/>
          </a:p>
          <a:p>
            <a:pPr marL="158750" indent="0">
              <a:buNone/>
            </a:pPr>
            <a:r>
              <a:rPr lang="en-US"/>
              <a:t>While the capacitor is being safely drained, the data is used to plot the discharge graph which is shown to the user.</a:t>
            </a:r>
          </a:p>
          <a:p>
            <a:pPr marL="158750" indent="0">
              <a:buNone/>
            </a:pPr>
            <a:endParaRPr lang="en-US"/>
          </a:p>
          <a:p>
            <a:pPr marL="158750" indent="0">
              <a:buNone/>
            </a:pPr>
            <a:r>
              <a:rPr lang="en-US"/>
              <a:t>The data is stored in memory until the next discharge sequence is started, allowing for a computer to export the data for further analysis using the USB interface.</a:t>
            </a:r>
          </a:p>
        </p:txBody>
      </p:sp>
    </p:spTree>
    <p:extLst>
      <p:ext uri="{BB962C8B-B14F-4D97-AF65-F5344CB8AC3E}">
        <p14:creationId xmlns:p14="http://schemas.microsoft.com/office/powerpoint/2010/main" val="4190676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a:latin typeface="Calibri"/>
                <a:ea typeface="Calibri"/>
                <a:cs typeface="Calibri"/>
              </a:rPr>
              <a:t>Add onto graph other data for different runs.</a:t>
            </a:r>
          </a:p>
        </p:txBody>
      </p:sp>
    </p:spTree>
    <p:extLst>
      <p:ext uri="{BB962C8B-B14F-4D97-AF65-F5344CB8AC3E}">
        <p14:creationId xmlns:p14="http://schemas.microsoft.com/office/powerpoint/2010/main" val="535605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g135e18421cc_1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6" name="Google Shape;946;g135e18421cc_1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052750" y="1426525"/>
            <a:ext cx="5038500" cy="19953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91919"/>
              </a:buClr>
              <a:buSzPts val="5200"/>
              <a:buNone/>
              <a:defRPr sz="5900">
                <a:solidFill>
                  <a:schemeClr val="lt2"/>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2052750" y="3614749"/>
            <a:ext cx="5038500" cy="475800"/>
          </a:xfrm>
          <a:prstGeom prst="rect">
            <a:avLst/>
          </a:prstGeom>
          <a:noFill/>
        </p:spPr>
        <p:txBody>
          <a:bodyPr spcFirstLastPara="1" wrap="square" lIns="91425" tIns="91425" rIns="91425" bIns="91425" anchor="t" anchorCtr="0">
            <a:noAutofit/>
          </a:bodyPr>
          <a:lstStyle>
            <a:lvl1pPr lvl="0" algn="ctr">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964425" y="2115425"/>
            <a:ext cx="5067600" cy="15114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 name="Google Shape;13;p3"/>
          <p:cNvSpPr txBox="1">
            <a:spLocks noGrp="1"/>
          </p:cNvSpPr>
          <p:nvPr>
            <p:ph type="title" idx="2" hasCustomPrompt="1"/>
          </p:nvPr>
        </p:nvSpPr>
        <p:spPr>
          <a:xfrm>
            <a:off x="964425" y="787550"/>
            <a:ext cx="1245000" cy="927000"/>
          </a:xfrm>
          <a:prstGeom prst="rect">
            <a:avLst/>
          </a:prstGeom>
          <a:solidFill>
            <a:schemeClr val="lt1"/>
          </a:solidFill>
          <a:ln w="19050" cap="flat" cmpd="sng">
            <a:solidFill>
              <a:schemeClr val="lt2"/>
            </a:solidFill>
            <a:prstDash val="dot"/>
            <a:round/>
            <a:headEnd type="none" w="sm" len="sm"/>
            <a:tailEnd type="none" w="sm" len="sm"/>
          </a:ln>
        </p:spPr>
        <p:txBody>
          <a:bodyPr spcFirstLastPara="1" wrap="square" lIns="91425" tIns="91425" rIns="91425" bIns="91425" anchor="t" anchorCtr="0">
            <a:noAutofit/>
          </a:bodyPr>
          <a:lstStyle>
            <a:lvl1pPr lvl="0" rtl="0">
              <a:spcBef>
                <a:spcPts val="0"/>
              </a:spcBef>
              <a:spcAft>
                <a:spcPts val="0"/>
              </a:spcAft>
              <a:buClr>
                <a:schemeClr val="lt1"/>
              </a:buClr>
              <a:buSzPts val="6000"/>
              <a:buNone/>
              <a:defRPr sz="54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4" name="Google Shape;14;p3"/>
          <p:cNvSpPr txBox="1">
            <a:spLocks noGrp="1"/>
          </p:cNvSpPr>
          <p:nvPr>
            <p:ph type="subTitle" idx="1"/>
          </p:nvPr>
        </p:nvSpPr>
        <p:spPr>
          <a:xfrm>
            <a:off x="964425" y="3777575"/>
            <a:ext cx="5067600" cy="375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 name="Google Shape;17;p4"/>
          <p:cNvSpPr txBox="1">
            <a:spLocks noGrp="1"/>
          </p:cNvSpPr>
          <p:nvPr>
            <p:ph type="body" idx="1"/>
          </p:nvPr>
        </p:nvSpPr>
        <p:spPr>
          <a:xfrm>
            <a:off x="720000" y="1215752"/>
            <a:ext cx="77040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Font typeface="Nunito Light"/>
              <a:buChar char="●"/>
              <a:defRPr/>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sp>
        <p:nvSpPr>
          <p:cNvPr id="18" name="Google Shape;18;p4"/>
          <p:cNvSpPr/>
          <p:nvPr/>
        </p:nvSpPr>
        <p:spPr>
          <a:xfrm>
            <a:off x="8424000" y="-436575"/>
            <a:ext cx="1617000" cy="16170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19" name="Google Shape;19;p4"/>
          <p:cNvCxnSpPr>
            <a:stCxn id="18" idx="2"/>
          </p:cNvCxnSpPr>
          <p:nvPr/>
        </p:nvCxnSpPr>
        <p:spPr>
          <a:xfrm rot="10800000">
            <a:off x="0" y="197925"/>
            <a:ext cx="8424000" cy="174000"/>
          </a:xfrm>
          <a:prstGeom prst="bentConnector3">
            <a:avLst>
              <a:gd name="adj1" fmla="val 50000"/>
            </a:avLst>
          </a:prstGeom>
          <a:noFill/>
          <a:ln w="19050" cap="flat" cmpd="sng">
            <a:solidFill>
              <a:schemeClr val="lt2"/>
            </a:solidFill>
            <a:prstDash val="dot"/>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720000" y="1498663"/>
            <a:ext cx="3597900" cy="12354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0" name="Google Shape;100;p16"/>
          <p:cNvSpPr txBox="1">
            <a:spLocks noGrp="1"/>
          </p:cNvSpPr>
          <p:nvPr>
            <p:ph type="subTitle" idx="1"/>
          </p:nvPr>
        </p:nvSpPr>
        <p:spPr>
          <a:xfrm>
            <a:off x="720000" y="2734038"/>
            <a:ext cx="3597900" cy="91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1" name="Google Shape;101;p16"/>
          <p:cNvSpPr/>
          <p:nvPr/>
        </p:nvSpPr>
        <p:spPr>
          <a:xfrm>
            <a:off x="8616000" y="4475525"/>
            <a:ext cx="720900" cy="7209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102" name="Google Shape;102;p16"/>
          <p:cNvCxnSpPr>
            <a:endCxn id="101" idx="2"/>
          </p:cNvCxnSpPr>
          <p:nvPr/>
        </p:nvCxnSpPr>
        <p:spPr>
          <a:xfrm rot="5400000">
            <a:off x="8119050" y="3703325"/>
            <a:ext cx="1629600" cy="635700"/>
          </a:xfrm>
          <a:prstGeom prst="bentConnector4">
            <a:avLst>
              <a:gd name="adj1" fmla="val 38941"/>
              <a:gd name="adj2" fmla="val 117701"/>
            </a:avLst>
          </a:prstGeom>
          <a:noFill/>
          <a:ln w="19050" cap="flat" cmpd="sng">
            <a:solidFill>
              <a:schemeClr val="lt2"/>
            </a:solidFill>
            <a:prstDash val="dot"/>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0" name="Google Shape;120;p19"/>
          <p:cNvSpPr txBox="1">
            <a:spLocks noGrp="1"/>
          </p:cNvSpPr>
          <p:nvPr>
            <p:ph type="subTitle" idx="1"/>
          </p:nvPr>
        </p:nvSpPr>
        <p:spPr>
          <a:xfrm>
            <a:off x="4795325" y="1704975"/>
            <a:ext cx="3525300" cy="22695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hlink"/>
              </a:buClr>
              <a:buSzPts val="1400"/>
              <a:buFont typeface="Anaheim"/>
              <a:buChar char="●"/>
              <a:defRPr b="0"/>
            </a:lvl1pPr>
            <a:lvl2pPr lvl="1" algn="ctr" rtl="0">
              <a:lnSpc>
                <a:spcPct val="100000"/>
              </a:lnSpc>
              <a:spcBef>
                <a:spcPts val="0"/>
              </a:spcBef>
              <a:spcAft>
                <a:spcPts val="0"/>
              </a:spcAft>
              <a:buClr>
                <a:schemeClr val="hlink"/>
              </a:buClr>
              <a:buSzPts val="1400"/>
              <a:buFont typeface="Anaheim"/>
              <a:buChar char="○"/>
              <a:defRPr/>
            </a:lvl2pPr>
            <a:lvl3pPr lvl="2" algn="ctr" rtl="0">
              <a:lnSpc>
                <a:spcPct val="100000"/>
              </a:lnSpc>
              <a:spcBef>
                <a:spcPts val="0"/>
              </a:spcBef>
              <a:spcAft>
                <a:spcPts val="0"/>
              </a:spcAft>
              <a:buClr>
                <a:schemeClr val="hlink"/>
              </a:buClr>
              <a:buSzPts val="1400"/>
              <a:buFont typeface="Anaheim"/>
              <a:buChar char="■"/>
              <a:defRPr/>
            </a:lvl3pPr>
            <a:lvl4pPr lvl="3" algn="ctr" rtl="0">
              <a:lnSpc>
                <a:spcPct val="100000"/>
              </a:lnSpc>
              <a:spcBef>
                <a:spcPts val="0"/>
              </a:spcBef>
              <a:spcAft>
                <a:spcPts val="0"/>
              </a:spcAft>
              <a:buClr>
                <a:schemeClr val="hlink"/>
              </a:buClr>
              <a:buSzPts val="1400"/>
              <a:buFont typeface="Anaheim"/>
              <a:buChar char="●"/>
              <a:defRPr/>
            </a:lvl4pPr>
            <a:lvl5pPr lvl="4" algn="ctr" rtl="0">
              <a:lnSpc>
                <a:spcPct val="100000"/>
              </a:lnSpc>
              <a:spcBef>
                <a:spcPts val="0"/>
              </a:spcBef>
              <a:spcAft>
                <a:spcPts val="0"/>
              </a:spcAft>
              <a:buClr>
                <a:schemeClr val="hlink"/>
              </a:buClr>
              <a:buSzPts val="1400"/>
              <a:buFont typeface="Anaheim"/>
              <a:buChar char="○"/>
              <a:defRPr/>
            </a:lvl5pPr>
            <a:lvl6pPr lvl="5" algn="ctr" rtl="0">
              <a:lnSpc>
                <a:spcPct val="100000"/>
              </a:lnSpc>
              <a:spcBef>
                <a:spcPts val="0"/>
              </a:spcBef>
              <a:spcAft>
                <a:spcPts val="0"/>
              </a:spcAft>
              <a:buClr>
                <a:schemeClr val="hlink"/>
              </a:buClr>
              <a:buSzPts val="1400"/>
              <a:buFont typeface="Anaheim"/>
              <a:buChar char="■"/>
              <a:defRPr/>
            </a:lvl6pPr>
            <a:lvl7pPr lvl="6" algn="ctr" rtl="0">
              <a:lnSpc>
                <a:spcPct val="100000"/>
              </a:lnSpc>
              <a:spcBef>
                <a:spcPts val="0"/>
              </a:spcBef>
              <a:spcAft>
                <a:spcPts val="0"/>
              </a:spcAft>
              <a:buClr>
                <a:schemeClr val="hlink"/>
              </a:buClr>
              <a:buSzPts val="1400"/>
              <a:buFont typeface="Anaheim"/>
              <a:buChar char="●"/>
              <a:defRPr/>
            </a:lvl7pPr>
            <a:lvl8pPr lvl="7" algn="ctr" rtl="0">
              <a:lnSpc>
                <a:spcPct val="100000"/>
              </a:lnSpc>
              <a:spcBef>
                <a:spcPts val="0"/>
              </a:spcBef>
              <a:spcAft>
                <a:spcPts val="0"/>
              </a:spcAft>
              <a:buClr>
                <a:schemeClr val="hlink"/>
              </a:buClr>
              <a:buSzPts val="1400"/>
              <a:buFont typeface="Anaheim"/>
              <a:buChar char="○"/>
              <a:defRPr/>
            </a:lvl8pPr>
            <a:lvl9pPr lvl="8" algn="ctr" rtl="0">
              <a:lnSpc>
                <a:spcPct val="100000"/>
              </a:lnSpc>
              <a:spcBef>
                <a:spcPts val="0"/>
              </a:spcBef>
              <a:spcAft>
                <a:spcPts val="0"/>
              </a:spcAft>
              <a:buClr>
                <a:schemeClr val="hlink"/>
              </a:buClr>
              <a:buSzPts val="1400"/>
              <a:buFont typeface="Anaheim"/>
              <a:buChar char="■"/>
              <a:defRPr/>
            </a:lvl9pPr>
          </a:lstStyle>
          <a:p>
            <a:endParaRPr/>
          </a:p>
        </p:txBody>
      </p:sp>
      <p:sp>
        <p:nvSpPr>
          <p:cNvPr id="121" name="Google Shape;121;p19"/>
          <p:cNvSpPr txBox="1">
            <a:spLocks noGrp="1"/>
          </p:cNvSpPr>
          <p:nvPr>
            <p:ph type="subTitle" idx="2"/>
          </p:nvPr>
        </p:nvSpPr>
        <p:spPr>
          <a:xfrm>
            <a:off x="823375" y="1704975"/>
            <a:ext cx="3525300" cy="226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hlink"/>
              </a:buClr>
              <a:buSzPts val="1400"/>
              <a:buFont typeface="Anaheim"/>
              <a:buChar char="●"/>
              <a:defRPr b="0"/>
            </a:lvl1pPr>
            <a:lvl2pPr lvl="1" algn="ctr" rtl="0">
              <a:lnSpc>
                <a:spcPct val="100000"/>
              </a:lnSpc>
              <a:spcBef>
                <a:spcPts val="0"/>
              </a:spcBef>
              <a:spcAft>
                <a:spcPts val="0"/>
              </a:spcAft>
              <a:buClr>
                <a:schemeClr val="hlink"/>
              </a:buClr>
              <a:buSzPts val="1400"/>
              <a:buFont typeface="Anaheim"/>
              <a:buChar char="○"/>
              <a:defRPr/>
            </a:lvl2pPr>
            <a:lvl3pPr lvl="2" algn="ctr" rtl="0">
              <a:lnSpc>
                <a:spcPct val="100000"/>
              </a:lnSpc>
              <a:spcBef>
                <a:spcPts val="0"/>
              </a:spcBef>
              <a:spcAft>
                <a:spcPts val="0"/>
              </a:spcAft>
              <a:buClr>
                <a:schemeClr val="hlink"/>
              </a:buClr>
              <a:buSzPts val="1400"/>
              <a:buFont typeface="Anaheim"/>
              <a:buChar char="■"/>
              <a:defRPr/>
            </a:lvl3pPr>
            <a:lvl4pPr lvl="3" algn="ctr" rtl="0">
              <a:lnSpc>
                <a:spcPct val="100000"/>
              </a:lnSpc>
              <a:spcBef>
                <a:spcPts val="0"/>
              </a:spcBef>
              <a:spcAft>
                <a:spcPts val="0"/>
              </a:spcAft>
              <a:buClr>
                <a:schemeClr val="hlink"/>
              </a:buClr>
              <a:buSzPts val="1400"/>
              <a:buFont typeface="Anaheim"/>
              <a:buChar char="●"/>
              <a:defRPr/>
            </a:lvl4pPr>
            <a:lvl5pPr lvl="4" algn="ctr" rtl="0">
              <a:lnSpc>
                <a:spcPct val="100000"/>
              </a:lnSpc>
              <a:spcBef>
                <a:spcPts val="0"/>
              </a:spcBef>
              <a:spcAft>
                <a:spcPts val="0"/>
              </a:spcAft>
              <a:buClr>
                <a:schemeClr val="hlink"/>
              </a:buClr>
              <a:buSzPts val="1400"/>
              <a:buFont typeface="Anaheim"/>
              <a:buChar char="○"/>
              <a:defRPr/>
            </a:lvl5pPr>
            <a:lvl6pPr lvl="5" algn="ctr" rtl="0">
              <a:lnSpc>
                <a:spcPct val="100000"/>
              </a:lnSpc>
              <a:spcBef>
                <a:spcPts val="0"/>
              </a:spcBef>
              <a:spcAft>
                <a:spcPts val="0"/>
              </a:spcAft>
              <a:buClr>
                <a:schemeClr val="hlink"/>
              </a:buClr>
              <a:buSzPts val="1400"/>
              <a:buFont typeface="Anaheim"/>
              <a:buChar char="■"/>
              <a:defRPr/>
            </a:lvl6pPr>
            <a:lvl7pPr lvl="6" algn="ctr" rtl="0">
              <a:lnSpc>
                <a:spcPct val="100000"/>
              </a:lnSpc>
              <a:spcBef>
                <a:spcPts val="0"/>
              </a:spcBef>
              <a:spcAft>
                <a:spcPts val="0"/>
              </a:spcAft>
              <a:buClr>
                <a:schemeClr val="hlink"/>
              </a:buClr>
              <a:buSzPts val="1400"/>
              <a:buFont typeface="Anaheim"/>
              <a:buChar char="●"/>
              <a:defRPr/>
            </a:lvl7pPr>
            <a:lvl8pPr lvl="7" algn="ctr" rtl="0">
              <a:lnSpc>
                <a:spcPct val="100000"/>
              </a:lnSpc>
              <a:spcBef>
                <a:spcPts val="0"/>
              </a:spcBef>
              <a:spcAft>
                <a:spcPts val="0"/>
              </a:spcAft>
              <a:buClr>
                <a:schemeClr val="hlink"/>
              </a:buClr>
              <a:buSzPts val="1400"/>
              <a:buFont typeface="Anaheim"/>
              <a:buChar char="○"/>
              <a:defRPr/>
            </a:lvl8pPr>
            <a:lvl9pPr lvl="8" algn="ctr" rtl="0">
              <a:lnSpc>
                <a:spcPct val="100000"/>
              </a:lnSpc>
              <a:spcBef>
                <a:spcPts val="0"/>
              </a:spcBef>
              <a:spcAft>
                <a:spcPts val="0"/>
              </a:spcAft>
              <a:buClr>
                <a:schemeClr val="hlink"/>
              </a:buClr>
              <a:buSzPts val="1400"/>
              <a:buFont typeface="Anaheim"/>
              <a:buChar char="■"/>
              <a:defRPr/>
            </a:lvl9pPr>
          </a:lstStyle>
          <a:p>
            <a:endParaRPr/>
          </a:p>
        </p:txBody>
      </p:sp>
      <p:grpSp>
        <p:nvGrpSpPr>
          <p:cNvPr id="122" name="Google Shape;122;p19"/>
          <p:cNvGrpSpPr/>
          <p:nvPr/>
        </p:nvGrpSpPr>
        <p:grpSpPr>
          <a:xfrm>
            <a:off x="13550" y="3964625"/>
            <a:ext cx="9841250" cy="1380900"/>
            <a:chOff x="13550" y="3964625"/>
            <a:chExt cx="9841250" cy="1380900"/>
          </a:xfrm>
        </p:grpSpPr>
        <p:sp>
          <p:nvSpPr>
            <p:cNvPr id="123" name="Google Shape;123;p19"/>
            <p:cNvSpPr/>
            <p:nvPr/>
          </p:nvSpPr>
          <p:spPr>
            <a:xfrm>
              <a:off x="8473900" y="3964625"/>
              <a:ext cx="1380900" cy="13809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124" name="Google Shape;124;p19"/>
            <p:cNvCxnSpPr/>
            <p:nvPr/>
          </p:nvCxnSpPr>
          <p:spPr>
            <a:xfrm flipH="1">
              <a:off x="13550" y="4906625"/>
              <a:ext cx="8520600" cy="396600"/>
            </a:xfrm>
            <a:prstGeom prst="bentConnector3">
              <a:avLst>
                <a:gd name="adj1" fmla="val 50000"/>
              </a:avLst>
            </a:prstGeom>
            <a:noFill/>
            <a:ln w="19050" cap="flat" cmpd="sng">
              <a:solidFill>
                <a:schemeClr val="lt2"/>
              </a:solidFill>
              <a:prstDash val="dot"/>
              <a:round/>
              <a:headEnd type="none" w="med" len="med"/>
              <a:tailEnd type="none" w="med" len="med"/>
            </a:ln>
          </p:spPr>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35"/>
        <p:cNvGrpSpPr/>
        <p:nvPr/>
      </p:nvGrpSpPr>
      <p:grpSpPr>
        <a:xfrm>
          <a:off x="0" y="0"/>
          <a:ext cx="0" cy="0"/>
          <a:chOff x="0" y="0"/>
          <a:chExt cx="0" cy="0"/>
        </a:xfrm>
      </p:grpSpPr>
      <p:sp>
        <p:nvSpPr>
          <p:cNvPr id="136" name="Google Shape;136;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7" name="Google Shape;137;p21"/>
          <p:cNvSpPr txBox="1">
            <a:spLocks noGrp="1"/>
          </p:cNvSpPr>
          <p:nvPr>
            <p:ph type="subTitle" idx="1"/>
          </p:nvPr>
        </p:nvSpPr>
        <p:spPr>
          <a:xfrm>
            <a:off x="2095773" y="1868339"/>
            <a:ext cx="19782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8" name="Google Shape;138;p21"/>
          <p:cNvSpPr txBox="1">
            <a:spLocks noGrp="1"/>
          </p:cNvSpPr>
          <p:nvPr>
            <p:ph type="subTitle" idx="2"/>
          </p:nvPr>
        </p:nvSpPr>
        <p:spPr>
          <a:xfrm>
            <a:off x="5753327" y="1868339"/>
            <a:ext cx="19782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9" name="Google Shape;139;p21"/>
          <p:cNvSpPr txBox="1">
            <a:spLocks noGrp="1"/>
          </p:cNvSpPr>
          <p:nvPr>
            <p:ph type="subTitle" idx="3"/>
          </p:nvPr>
        </p:nvSpPr>
        <p:spPr>
          <a:xfrm>
            <a:off x="2095773" y="3702095"/>
            <a:ext cx="19782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0" name="Google Shape;140;p21"/>
          <p:cNvSpPr txBox="1">
            <a:spLocks noGrp="1"/>
          </p:cNvSpPr>
          <p:nvPr>
            <p:ph type="subTitle" idx="4"/>
          </p:nvPr>
        </p:nvSpPr>
        <p:spPr>
          <a:xfrm>
            <a:off x="5753327" y="3702095"/>
            <a:ext cx="1978200" cy="665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1" name="Google Shape;141;p21"/>
          <p:cNvSpPr txBox="1">
            <a:spLocks noGrp="1"/>
          </p:cNvSpPr>
          <p:nvPr>
            <p:ph type="subTitle" idx="5"/>
          </p:nvPr>
        </p:nvSpPr>
        <p:spPr>
          <a:xfrm>
            <a:off x="2095773" y="1524100"/>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Anton"/>
              <a:buNone/>
              <a:defRPr sz="2000">
                <a:solidFill>
                  <a:schemeClr val="dk1"/>
                </a:solidFill>
                <a:latin typeface="Anton"/>
                <a:ea typeface="Anton"/>
                <a:cs typeface="Anton"/>
                <a:sym typeface="Anton"/>
              </a:defRPr>
            </a:lvl1pPr>
            <a:lvl2pPr lvl="1" algn="ctr" rtl="0">
              <a:lnSpc>
                <a:spcPct val="100000"/>
              </a:lnSpc>
              <a:spcBef>
                <a:spcPts val="0"/>
              </a:spcBef>
              <a:spcAft>
                <a:spcPts val="0"/>
              </a:spcAft>
              <a:buSzPts val="2400"/>
              <a:buFont typeface="Anton"/>
              <a:buNone/>
              <a:defRPr sz="2400" b="1">
                <a:latin typeface="Anton"/>
                <a:ea typeface="Anton"/>
                <a:cs typeface="Anton"/>
                <a:sym typeface="Anton"/>
              </a:defRPr>
            </a:lvl2pPr>
            <a:lvl3pPr lvl="2" algn="ctr" rtl="0">
              <a:lnSpc>
                <a:spcPct val="100000"/>
              </a:lnSpc>
              <a:spcBef>
                <a:spcPts val="0"/>
              </a:spcBef>
              <a:spcAft>
                <a:spcPts val="0"/>
              </a:spcAft>
              <a:buSzPts val="2400"/>
              <a:buFont typeface="Anton"/>
              <a:buNone/>
              <a:defRPr sz="2400" b="1">
                <a:latin typeface="Anton"/>
                <a:ea typeface="Anton"/>
                <a:cs typeface="Anton"/>
                <a:sym typeface="Anton"/>
              </a:defRPr>
            </a:lvl3pPr>
            <a:lvl4pPr lvl="3" algn="ctr" rtl="0">
              <a:lnSpc>
                <a:spcPct val="100000"/>
              </a:lnSpc>
              <a:spcBef>
                <a:spcPts val="0"/>
              </a:spcBef>
              <a:spcAft>
                <a:spcPts val="0"/>
              </a:spcAft>
              <a:buSzPts val="2400"/>
              <a:buFont typeface="Anton"/>
              <a:buNone/>
              <a:defRPr sz="2400" b="1">
                <a:latin typeface="Anton"/>
                <a:ea typeface="Anton"/>
                <a:cs typeface="Anton"/>
                <a:sym typeface="Anton"/>
              </a:defRPr>
            </a:lvl4pPr>
            <a:lvl5pPr lvl="4" algn="ctr" rtl="0">
              <a:lnSpc>
                <a:spcPct val="100000"/>
              </a:lnSpc>
              <a:spcBef>
                <a:spcPts val="0"/>
              </a:spcBef>
              <a:spcAft>
                <a:spcPts val="0"/>
              </a:spcAft>
              <a:buSzPts val="2400"/>
              <a:buFont typeface="Anton"/>
              <a:buNone/>
              <a:defRPr sz="2400" b="1">
                <a:latin typeface="Anton"/>
                <a:ea typeface="Anton"/>
                <a:cs typeface="Anton"/>
                <a:sym typeface="Anton"/>
              </a:defRPr>
            </a:lvl5pPr>
            <a:lvl6pPr lvl="5" algn="ctr" rtl="0">
              <a:lnSpc>
                <a:spcPct val="100000"/>
              </a:lnSpc>
              <a:spcBef>
                <a:spcPts val="0"/>
              </a:spcBef>
              <a:spcAft>
                <a:spcPts val="0"/>
              </a:spcAft>
              <a:buSzPts val="2400"/>
              <a:buFont typeface="Anton"/>
              <a:buNone/>
              <a:defRPr sz="2400" b="1">
                <a:latin typeface="Anton"/>
                <a:ea typeface="Anton"/>
                <a:cs typeface="Anton"/>
                <a:sym typeface="Anton"/>
              </a:defRPr>
            </a:lvl6pPr>
            <a:lvl7pPr lvl="6" algn="ctr" rtl="0">
              <a:lnSpc>
                <a:spcPct val="100000"/>
              </a:lnSpc>
              <a:spcBef>
                <a:spcPts val="0"/>
              </a:spcBef>
              <a:spcAft>
                <a:spcPts val="0"/>
              </a:spcAft>
              <a:buSzPts val="2400"/>
              <a:buFont typeface="Anton"/>
              <a:buNone/>
              <a:defRPr sz="2400" b="1">
                <a:latin typeface="Anton"/>
                <a:ea typeface="Anton"/>
                <a:cs typeface="Anton"/>
                <a:sym typeface="Anton"/>
              </a:defRPr>
            </a:lvl7pPr>
            <a:lvl8pPr lvl="7" algn="ctr" rtl="0">
              <a:lnSpc>
                <a:spcPct val="100000"/>
              </a:lnSpc>
              <a:spcBef>
                <a:spcPts val="0"/>
              </a:spcBef>
              <a:spcAft>
                <a:spcPts val="0"/>
              </a:spcAft>
              <a:buSzPts val="2400"/>
              <a:buFont typeface="Anton"/>
              <a:buNone/>
              <a:defRPr sz="2400" b="1">
                <a:latin typeface="Anton"/>
                <a:ea typeface="Anton"/>
                <a:cs typeface="Anton"/>
                <a:sym typeface="Anton"/>
              </a:defRPr>
            </a:lvl8pPr>
            <a:lvl9pPr lvl="8" algn="ctr" rtl="0">
              <a:lnSpc>
                <a:spcPct val="100000"/>
              </a:lnSpc>
              <a:spcBef>
                <a:spcPts val="0"/>
              </a:spcBef>
              <a:spcAft>
                <a:spcPts val="0"/>
              </a:spcAft>
              <a:buSzPts val="2400"/>
              <a:buFont typeface="Anton"/>
              <a:buNone/>
              <a:defRPr sz="2400" b="1">
                <a:latin typeface="Anton"/>
                <a:ea typeface="Anton"/>
                <a:cs typeface="Anton"/>
                <a:sym typeface="Anton"/>
              </a:defRPr>
            </a:lvl9pPr>
          </a:lstStyle>
          <a:p>
            <a:endParaRPr/>
          </a:p>
        </p:txBody>
      </p:sp>
      <p:sp>
        <p:nvSpPr>
          <p:cNvPr id="142" name="Google Shape;142;p21"/>
          <p:cNvSpPr txBox="1">
            <a:spLocks noGrp="1"/>
          </p:cNvSpPr>
          <p:nvPr>
            <p:ph type="subTitle" idx="6"/>
          </p:nvPr>
        </p:nvSpPr>
        <p:spPr>
          <a:xfrm>
            <a:off x="2095773" y="3357955"/>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Anton"/>
              <a:buNone/>
              <a:defRPr sz="2000">
                <a:solidFill>
                  <a:schemeClr val="dk1"/>
                </a:solidFill>
                <a:latin typeface="Anton"/>
                <a:ea typeface="Anton"/>
                <a:cs typeface="Anton"/>
                <a:sym typeface="Anton"/>
              </a:defRPr>
            </a:lvl1pPr>
            <a:lvl2pPr lvl="1" algn="ctr" rtl="0">
              <a:lnSpc>
                <a:spcPct val="100000"/>
              </a:lnSpc>
              <a:spcBef>
                <a:spcPts val="0"/>
              </a:spcBef>
              <a:spcAft>
                <a:spcPts val="0"/>
              </a:spcAft>
              <a:buSzPts val="2400"/>
              <a:buFont typeface="Anton"/>
              <a:buNone/>
              <a:defRPr sz="2400" b="1">
                <a:latin typeface="Anton"/>
                <a:ea typeface="Anton"/>
                <a:cs typeface="Anton"/>
                <a:sym typeface="Anton"/>
              </a:defRPr>
            </a:lvl2pPr>
            <a:lvl3pPr lvl="2" algn="ctr" rtl="0">
              <a:lnSpc>
                <a:spcPct val="100000"/>
              </a:lnSpc>
              <a:spcBef>
                <a:spcPts val="0"/>
              </a:spcBef>
              <a:spcAft>
                <a:spcPts val="0"/>
              </a:spcAft>
              <a:buSzPts val="2400"/>
              <a:buFont typeface="Anton"/>
              <a:buNone/>
              <a:defRPr sz="2400" b="1">
                <a:latin typeface="Anton"/>
                <a:ea typeface="Anton"/>
                <a:cs typeface="Anton"/>
                <a:sym typeface="Anton"/>
              </a:defRPr>
            </a:lvl3pPr>
            <a:lvl4pPr lvl="3" algn="ctr" rtl="0">
              <a:lnSpc>
                <a:spcPct val="100000"/>
              </a:lnSpc>
              <a:spcBef>
                <a:spcPts val="0"/>
              </a:spcBef>
              <a:spcAft>
                <a:spcPts val="0"/>
              </a:spcAft>
              <a:buSzPts val="2400"/>
              <a:buFont typeface="Anton"/>
              <a:buNone/>
              <a:defRPr sz="2400" b="1">
                <a:latin typeface="Anton"/>
                <a:ea typeface="Anton"/>
                <a:cs typeface="Anton"/>
                <a:sym typeface="Anton"/>
              </a:defRPr>
            </a:lvl4pPr>
            <a:lvl5pPr lvl="4" algn="ctr" rtl="0">
              <a:lnSpc>
                <a:spcPct val="100000"/>
              </a:lnSpc>
              <a:spcBef>
                <a:spcPts val="0"/>
              </a:spcBef>
              <a:spcAft>
                <a:spcPts val="0"/>
              </a:spcAft>
              <a:buSzPts val="2400"/>
              <a:buFont typeface="Anton"/>
              <a:buNone/>
              <a:defRPr sz="2400" b="1">
                <a:latin typeface="Anton"/>
                <a:ea typeface="Anton"/>
                <a:cs typeface="Anton"/>
                <a:sym typeface="Anton"/>
              </a:defRPr>
            </a:lvl5pPr>
            <a:lvl6pPr lvl="5" algn="ctr" rtl="0">
              <a:lnSpc>
                <a:spcPct val="100000"/>
              </a:lnSpc>
              <a:spcBef>
                <a:spcPts val="0"/>
              </a:spcBef>
              <a:spcAft>
                <a:spcPts val="0"/>
              </a:spcAft>
              <a:buSzPts val="2400"/>
              <a:buFont typeface="Anton"/>
              <a:buNone/>
              <a:defRPr sz="2400" b="1">
                <a:latin typeface="Anton"/>
                <a:ea typeface="Anton"/>
                <a:cs typeface="Anton"/>
                <a:sym typeface="Anton"/>
              </a:defRPr>
            </a:lvl6pPr>
            <a:lvl7pPr lvl="6" algn="ctr" rtl="0">
              <a:lnSpc>
                <a:spcPct val="100000"/>
              </a:lnSpc>
              <a:spcBef>
                <a:spcPts val="0"/>
              </a:spcBef>
              <a:spcAft>
                <a:spcPts val="0"/>
              </a:spcAft>
              <a:buSzPts val="2400"/>
              <a:buFont typeface="Anton"/>
              <a:buNone/>
              <a:defRPr sz="2400" b="1">
                <a:latin typeface="Anton"/>
                <a:ea typeface="Anton"/>
                <a:cs typeface="Anton"/>
                <a:sym typeface="Anton"/>
              </a:defRPr>
            </a:lvl7pPr>
            <a:lvl8pPr lvl="7" algn="ctr" rtl="0">
              <a:lnSpc>
                <a:spcPct val="100000"/>
              </a:lnSpc>
              <a:spcBef>
                <a:spcPts val="0"/>
              </a:spcBef>
              <a:spcAft>
                <a:spcPts val="0"/>
              </a:spcAft>
              <a:buSzPts val="2400"/>
              <a:buFont typeface="Anton"/>
              <a:buNone/>
              <a:defRPr sz="2400" b="1">
                <a:latin typeface="Anton"/>
                <a:ea typeface="Anton"/>
                <a:cs typeface="Anton"/>
                <a:sym typeface="Anton"/>
              </a:defRPr>
            </a:lvl8pPr>
            <a:lvl9pPr lvl="8" algn="ctr" rtl="0">
              <a:lnSpc>
                <a:spcPct val="100000"/>
              </a:lnSpc>
              <a:spcBef>
                <a:spcPts val="0"/>
              </a:spcBef>
              <a:spcAft>
                <a:spcPts val="0"/>
              </a:spcAft>
              <a:buSzPts val="2400"/>
              <a:buFont typeface="Anton"/>
              <a:buNone/>
              <a:defRPr sz="2400" b="1">
                <a:latin typeface="Anton"/>
                <a:ea typeface="Anton"/>
                <a:cs typeface="Anton"/>
                <a:sym typeface="Anton"/>
              </a:defRPr>
            </a:lvl9pPr>
          </a:lstStyle>
          <a:p>
            <a:endParaRPr/>
          </a:p>
        </p:txBody>
      </p:sp>
      <p:sp>
        <p:nvSpPr>
          <p:cNvPr id="143" name="Google Shape;143;p21"/>
          <p:cNvSpPr txBox="1">
            <a:spLocks noGrp="1"/>
          </p:cNvSpPr>
          <p:nvPr>
            <p:ph type="subTitle" idx="7"/>
          </p:nvPr>
        </p:nvSpPr>
        <p:spPr>
          <a:xfrm>
            <a:off x="5753323" y="1524100"/>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Anton"/>
              <a:buNone/>
              <a:defRPr sz="2000">
                <a:solidFill>
                  <a:schemeClr val="dk1"/>
                </a:solidFill>
                <a:latin typeface="Anton"/>
                <a:ea typeface="Anton"/>
                <a:cs typeface="Anton"/>
                <a:sym typeface="Anton"/>
              </a:defRPr>
            </a:lvl1pPr>
            <a:lvl2pPr lvl="1" algn="ctr" rtl="0">
              <a:lnSpc>
                <a:spcPct val="100000"/>
              </a:lnSpc>
              <a:spcBef>
                <a:spcPts val="0"/>
              </a:spcBef>
              <a:spcAft>
                <a:spcPts val="0"/>
              </a:spcAft>
              <a:buSzPts val="2400"/>
              <a:buFont typeface="Anton"/>
              <a:buNone/>
              <a:defRPr sz="2400" b="1">
                <a:latin typeface="Anton"/>
                <a:ea typeface="Anton"/>
                <a:cs typeface="Anton"/>
                <a:sym typeface="Anton"/>
              </a:defRPr>
            </a:lvl2pPr>
            <a:lvl3pPr lvl="2" algn="ctr" rtl="0">
              <a:lnSpc>
                <a:spcPct val="100000"/>
              </a:lnSpc>
              <a:spcBef>
                <a:spcPts val="0"/>
              </a:spcBef>
              <a:spcAft>
                <a:spcPts val="0"/>
              </a:spcAft>
              <a:buSzPts val="2400"/>
              <a:buFont typeface="Anton"/>
              <a:buNone/>
              <a:defRPr sz="2400" b="1">
                <a:latin typeface="Anton"/>
                <a:ea typeface="Anton"/>
                <a:cs typeface="Anton"/>
                <a:sym typeface="Anton"/>
              </a:defRPr>
            </a:lvl3pPr>
            <a:lvl4pPr lvl="3" algn="ctr" rtl="0">
              <a:lnSpc>
                <a:spcPct val="100000"/>
              </a:lnSpc>
              <a:spcBef>
                <a:spcPts val="0"/>
              </a:spcBef>
              <a:spcAft>
                <a:spcPts val="0"/>
              </a:spcAft>
              <a:buSzPts val="2400"/>
              <a:buFont typeface="Anton"/>
              <a:buNone/>
              <a:defRPr sz="2400" b="1">
                <a:latin typeface="Anton"/>
                <a:ea typeface="Anton"/>
                <a:cs typeface="Anton"/>
                <a:sym typeface="Anton"/>
              </a:defRPr>
            </a:lvl4pPr>
            <a:lvl5pPr lvl="4" algn="ctr" rtl="0">
              <a:lnSpc>
                <a:spcPct val="100000"/>
              </a:lnSpc>
              <a:spcBef>
                <a:spcPts val="0"/>
              </a:spcBef>
              <a:spcAft>
                <a:spcPts val="0"/>
              </a:spcAft>
              <a:buSzPts val="2400"/>
              <a:buFont typeface="Anton"/>
              <a:buNone/>
              <a:defRPr sz="2400" b="1">
                <a:latin typeface="Anton"/>
                <a:ea typeface="Anton"/>
                <a:cs typeface="Anton"/>
                <a:sym typeface="Anton"/>
              </a:defRPr>
            </a:lvl5pPr>
            <a:lvl6pPr lvl="5" algn="ctr" rtl="0">
              <a:lnSpc>
                <a:spcPct val="100000"/>
              </a:lnSpc>
              <a:spcBef>
                <a:spcPts val="0"/>
              </a:spcBef>
              <a:spcAft>
                <a:spcPts val="0"/>
              </a:spcAft>
              <a:buSzPts val="2400"/>
              <a:buFont typeface="Anton"/>
              <a:buNone/>
              <a:defRPr sz="2400" b="1">
                <a:latin typeface="Anton"/>
                <a:ea typeface="Anton"/>
                <a:cs typeface="Anton"/>
                <a:sym typeface="Anton"/>
              </a:defRPr>
            </a:lvl6pPr>
            <a:lvl7pPr lvl="6" algn="ctr" rtl="0">
              <a:lnSpc>
                <a:spcPct val="100000"/>
              </a:lnSpc>
              <a:spcBef>
                <a:spcPts val="0"/>
              </a:spcBef>
              <a:spcAft>
                <a:spcPts val="0"/>
              </a:spcAft>
              <a:buSzPts val="2400"/>
              <a:buFont typeface="Anton"/>
              <a:buNone/>
              <a:defRPr sz="2400" b="1">
                <a:latin typeface="Anton"/>
                <a:ea typeface="Anton"/>
                <a:cs typeface="Anton"/>
                <a:sym typeface="Anton"/>
              </a:defRPr>
            </a:lvl7pPr>
            <a:lvl8pPr lvl="7" algn="ctr" rtl="0">
              <a:lnSpc>
                <a:spcPct val="100000"/>
              </a:lnSpc>
              <a:spcBef>
                <a:spcPts val="0"/>
              </a:spcBef>
              <a:spcAft>
                <a:spcPts val="0"/>
              </a:spcAft>
              <a:buSzPts val="2400"/>
              <a:buFont typeface="Anton"/>
              <a:buNone/>
              <a:defRPr sz="2400" b="1">
                <a:latin typeface="Anton"/>
                <a:ea typeface="Anton"/>
                <a:cs typeface="Anton"/>
                <a:sym typeface="Anton"/>
              </a:defRPr>
            </a:lvl8pPr>
            <a:lvl9pPr lvl="8" algn="ctr" rtl="0">
              <a:lnSpc>
                <a:spcPct val="100000"/>
              </a:lnSpc>
              <a:spcBef>
                <a:spcPts val="0"/>
              </a:spcBef>
              <a:spcAft>
                <a:spcPts val="0"/>
              </a:spcAft>
              <a:buSzPts val="2400"/>
              <a:buFont typeface="Anton"/>
              <a:buNone/>
              <a:defRPr sz="2400" b="1">
                <a:latin typeface="Anton"/>
                <a:ea typeface="Anton"/>
                <a:cs typeface="Anton"/>
                <a:sym typeface="Anton"/>
              </a:defRPr>
            </a:lvl9pPr>
          </a:lstStyle>
          <a:p>
            <a:endParaRPr/>
          </a:p>
        </p:txBody>
      </p:sp>
      <p:sp>
        <p:nvSpPr>
          <p:cNvPr id="144" name="Google Shape;144;p21"/>
          <p:cNvSpPr txBox="1">
            <a:spLocks noGrp="1"/>
          </p:cNvSpPr>
          <p:nvPr>
            <p:ph type="subTitle" idx="8"/>
          </p:nvPr>
        </p:nvSpPr>
        <p:spPr>
          <a:xfrm>
            <a:off x="5753323" y="3357955"/>
            <a:ext cx="1978200" cy="5055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Anton"/>
              <a:buNone/>
              <a:defRPr sz="2000">
                <a:solidFill>
                  <a:schemeClr val="dk1"/>
                </a:solidFill>
                <a:latin typeface="Anton"/>
                <a:ea typeface="Anton"/>
                <a:cs typeface="Anton"/>
                <a:sym typeface="Anton"/>
              </a:defRPr>
            </a:lvl1pPr>
            <a:lvl2pPr lvl="1" algn="ctr" rtl="0">
              <a:lnSpc>
                <a:spcPct val="100000"/>
              </a:lnSpc>
              <a:spcBef>
                <a:spcPts val="0"/>
              </a:spcBef>
              <a:spcAft>
                <a:spcPts val="0"/>
              </a:spcAft>
              <a:buSzPts val="2400"/>
              <a:buFont typeface="Anton"/>
              <a:buNone/>
              <a:defRPr sz="2400" b="1">
                <a:latin typeface="Anton"/>
                <a:ea typeface="Anton"/>
                <a:cs typeface="Anton"/>
                <a:sym typeface="Anton"/>
              </a:defRPr>
            </a:lvl2pPr>
            <a:lvl3pPr lvl="2" algn="ctr" rtl="0">
              <a:lnSpc>
                <a:spcPct val="100000"/>
              </a:lnSpc>
              <a:spcBef>
                <a:spcPts val="0"/>
              </a:spcBef>
              <a:spcAft>
                <a:spcPts val="0"/>
              </a:spcAft>
              <a:buSzPts val="2400"/>
              <a:buFont typeface="Anton"/>
              <a:buNone/>
              <a:defRPr sz="2400" b="1">
                <a:latin typeface="Anton"/>
                <a:ea typeface="Anton"/>
                <a:cs typeface="Anton"/>
                <a:sym typeface="Anton"/>
              </a:defRPr>
            </a:lvl3pPr>
            <a:lvl4pPr lvl="3" algn="ctr" rtl="0">
              <a:lnSpc>
                <a:spcPct val="100000"/>
              </a:lnSpc>
              <a:spcBef>
                <a:spcPts val="0"/>
              </a:spcBef>
              <a:spcAft>
                <a:spcPts val="0"/>
              </a:spcAft>
              <a:buSzPts val="2400"/>
              <a:buFont typeface="Anton"/>
              <a:buNone/>
              <a:defRPr sz="2400" b="1">
                <a:latin typeface="Anton"/>
                <a:ea typeface="Anton"/>
                <a:cs typeface="Anton"/>
                <a:sym typeface="Anton"/>
              </a:defRPr>
            </a:lvl4pPr>
            <a:lvl5pPr lvl="4" algn="ctr" rtl="0">
              <a:lnSpc>
                <a:spcPct val="100000"/>
              </a:lnSpc>
              <a:spcBef>
                <a:spcPts val="0"/>
              </a:spcBef>
              <a:spcAft>
                <a:spcPts val="0"/>
              </a:spcAft>
              <a:buSzPts val="2400"/>
              <a:buFont typeface="Anton"/>
              <a:buNone/>
              <a:defRPr sz="2400" b="1">
                <a:latin typeface="Anton"/>
                <a:ea typeface="Anton"/>
                <a:cs typeface="Anton"/>
                <a:sym typeface="Anton"/>
              </a:defRPr>
            </a:lvl5pPr>
            <a:lvl6pPr lvl="5" algn="ctr" rtl="0">
              <a:lnSpc>
                <a:spcPct val="100000"/>
              </a:lnSpc>
              <a:spcBef>
                <a:spcPts val="0"/>
              </a:spcBef>
              <a:spcAft>
                <a:spcPts val="0"/>
              </a:spcAft>
              <a:buSzPts val="2400"/>
              <a:buFont typeface="Anton"/>
              <a:buNone/>
              <a:defRPr sz="2400" b="1">
                <a:latin typeface="Anton"/>
                <a:ea typeface="Anton"/>
                <a:cs typeface="Anton"/>
                <a:sym typeface="Anton"/>
              </a:defRPr>
            </a:lvl6pPr>
            <a:lvl7pPr lvl="6" algn="ctr" rtl="0">
              <a:lnSpc>
                <a:spcPct val="100000"/>
              </a:lnSpc>
              <a:spcBef>
                <a:spcPts val="0"/>
              </a:spcBef>
              <a:spcAft>
                <a:spcPts val="0"/>
              </a:spcAft>
              <a:buSzPts val="2400"/>
              <a:buFont typeface="Anton"/>
              <a:buNone/>
              <a:defRPr sz="2400" b="1">
                <a:latin typeface="Anton"/>
                <a:ea typeface="Anton"/>
                <a:cs typeface="Anton"/>
                <a:sym typeface="Anton"/>
              </a:defRPr>
            </a:lvl7pPr>
            <a:lvl8pPr lvl="7" algn="ctr" rtl="0">
              <a:lnSpc>
                <a:spcPct val="100000"/>
              </a:lnSpc>
              <a:spcBef>
                <a:spcPts val="0"/>
              </a:spcBef>
              <a:spcAft>
                <a:spcPts val="0"/>
              </a:spcAft>
              <a:buSzPts val="2400"/>
              <a:buFont typeface="Anton"/>
              <a:buNone/>
              <a:defRPr sz="2400" b="1">
                <a:latin typeface="Anton"/>
                <a:ea typeface="Anton"/>
                <a:cs typeface="Anton"/>
                <a:sym typeface="Anton"/>
              </a:defRPr>
            </a:lvl8pPr>
            <a:lvl9pPr lvl="8" algn="ctr" rtl="0">
              <a:lnSpc>
                <a:spcPct val="100000"/>
              </a:lnSpc>
              <a:spcBef>
                <a:spcPts val="0"/>
              </a:spcBef>
              <a:spcAft>
                <a:spcPts val="0"/>
              </a:spcAft>
              <a:buSzPts val="2400"/>
              <a:buFont typeface="Anton"/>
              <a:buNone/>
              <a:defRPr sz="2400" b="1">
                <a:latin typeface="Anton"/>
                <a:ea typeface="Anton"/>
                <a:cs typeface="Anton"/>
                <a:sym typeface="Anton"/>
              </a:defRPr>
            </a:lvl9pPr>
          </a:lstStyle>
          <a:p>
            <a:endParaRPr/>
          </a:p>
        </p:txBody>
      </p:sp>
      <p:sp>
        <p:nvSpPr>
          <p:cNvPr id="145" name="Google Shape;145;p21"/>
          <p:cNvSpPr/>
          <p:nvPr/>
        </p:nvSpPr>
        <p:spPr>
          <a:xfrm rot="486665">
            <a:off x="-404658" y="3541847"/>
            <a:ext cx="1022731" cy="1022731"/>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146" name="Google Shape;146;p21"/>
          <p:cNvCxnSpPr>
            <a:stCxn id="145" idx="0"/>
          </p:cNvCxnSpPr>
          <p:nvPr/>
        </p:nvCxnSpPr>
        <p:spPr>
          <a:xfrm rot="-5400000">
            <a:off x="3085258" y="-2644137"/>
            <a:ext cx="3284700" cy="9097500"/>
          </a:xfrm>
          <a:prstGeom prst="bentConnector2">
            <a:avLst/>
          </a:prstGeom>
          <a:noFill/>
          <a:ln w="19050" cap="flat" cmpd="sng">
            <a:solidFill>
              <a:schemeClr val="lt2"/>
            </a:solidFill>
            <a:prstDash val="dot"/>
            <a:round/>
            <a:headEnd type="none" w="med" len="med"/>
            <a:tailEnd type="none" w="med" len="med"/>
          </a:ln>
        </p:spPr>
      </p:cxnSp>
      <p:sp>
        <p:nvSpPr>
          <p:cNvPr id="147" name="Google Shape;147;p21"/>
          <p:cNvSpPr/>
          <p:nvPr/>
        </p:nvSpPr>
        <p:spPr>
          <a:xfrm>
            <a:off x="-130875" y="4604000"/>
            <a:ext cx="1212900" cy="12129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148" name="Google Shape;148;p21"/>
          <p:cNvCxnSpPr>
            <a:endCxn id="147" idx="1"/>
          </p:cNvCxnSpPr>
          <p:nvPr/>
        </p:nvCxnSpPr>
        <p:spPr>
          <a:xfrm rot="5400000">
            <a:off x="-31700" y="4643175"/>
            <a:ext cx="216900" cy="60000"/>
          </a:xfrm>
          <a:prstGeom prst="bentConnector3">
            <a:avLst>
              <a:gd name="adj1" fmla="val 9054"/>
            </a:avLst>
          </a:prstGeom>
          <a:noFill/>
          <a:ln w="19050" cap="flat" cmpd="sng">
            <a:solidFill>
              <a:schemeClr val="lt2"/>
            </a:solidFill>
            <a:prstDash val="dot"/>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78"/>
        <p:cNvGrpSpPr/>
        <p:nvPr/>
      </p:nvGrpSpPr>
      <p:grpSpPr>
        <a:xfrm>
          <a:off x="0" y="0"/>
          <a:ext cx="0" cy="0"/>
          <a:chOff x="0" y="0"/>
          <a:chExt cx="0" cy="0"/>
        </a:xfrm>
      </p:grpSpPr>
      <p:sp>
        <p:nvSpPr>
          <p:cNvPr id="179" name="Google Shape;179;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0" name="Google Shape;180;p24"/>
          <p:cNvSpPr/>
          <p:nvPr/>
        </p:nvSpPr>
        <p:spPr>
          <a:xfrm>
            <a:off x="8519750" y="3633200"/>
            <a:ext cx="1022700" cy="10227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sp>
        <p:nvSpPr>
          <p:cNvPr id="181" name="Google Shape;181;p24"/>
          <p:cNvSpPr/>
          <p:nvPr/>
        </p:nvSpPr>
        <p:spPr>
          <a:xfrm>
            <a:off x="-404550" y="-120250"/>
            <a:ext cx="1022700" cy="10227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182" name="Google Shape;182;p24"/>
          <p:cNvCxnSpPr/>
          <p:nvPr/>
        </p:nvCxnSpPr>
        <p:spPr>
          <a:xfrm rot="10800000" flipH="1">
            <a:off x="602325" y="-80950"/>
            <a:ext cx="8606400" cy="324600"/>
          </a:xfrm>
          <a:prstGeom prst="bentConnector3">
            <a:avLst>
              <a:gd name="adj1" fmla="val 50000"/>
            </a:avLst>
          </a:prstGeom>
          <a:noFill/>
          <a:ln w="19050" cap="flat" cmpd="sng">
            <a:solidFill>
              <a:schemeClr val="lt2"/>
            </a:solidFill>
            <a:prstDash val="dot"/>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87"/>
        <p:cNvGrpSpPr/>
        <p:nvPr/>
      </p:nvGrpSpPr>
      <p:grpSpPr>
        <a:xfrm>
          <a:off x="0" y="0"/>
          <a:ext cx="0" cy="0"/>
          <a:chOff x="0" y="0"/>
          <a:chExt cx="0" cy="0"/>
        </a:xfrm>
      </p:grpSpPr>
      <p:sp>
        <p:nvSpPr>
          <p:cNvPr id="188" name="Google Shape;188;p26"/>
          <p:cNvSpPr/>
          <p:nvPr/>
        </p:nvSpPr>
        <p:spPr>
          <a:xfrm>
            <a:off x="8710525" y="3754325"/>
            <a:ext cx="1312800" cy="13128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189" name="Google Shape;189;p26"/>
          <p:cNvCxnSpPr>
            <a:stCxn id="188" idx="2"/>
          </p:cNvCxnSpPr>
          <p:nvPr/>
        </p:nvCxnSpPr>
        <p:spPr>
          <a:xfrm rot="10800000" flipH="1">
            <a:off x="8710525" y="2945825"/>
            <a:ext cx="788400" cy="1464900"/>
          </a:xfrm>
          <a:prstGeom prst="bentConnector4">
            <a:avLst>
              <a:gd name="adj1" fmla="val -30204"/>
              <a:gd name="adj2" fmla="val 72404"/>
            </a:avLst>
          </a:prstGeom>
          <a:noFill/>
          <a:ln w="19050" cap="flat" cmpd="sng">
            <a:solidFill>
              <a:schemeClr val="lt2"/>
            </a:solidFill>
            <a:prstDash val="dot"/>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90"/>
        <p:cNvGrpSpPr/>
        <p:nvPr/>
      </p:nvGrpSpPr>
      <p:grpSpPr>
        <a:xfrm>
          <a:off x="0" y="0"/>
          <a:ext cx="0" cy="0"/>
          <a:chOff x="0" y="0"/>
          <a:chExt cx="0" cy="0"/>
        </a:xfrm>
      </p:grpSpPr>
      <p:sp>
        <p:nvSpPr>
          <p:cNvPr id="191" name="Google Shape;191;p27"/>
          <p:cNvSpPr/>
          <p:nvPr/>
        </p:nvSpPr>
        <p:spPr>
          <a:xfrm>
            <a:off x="-404725" y="3541900"/>
            <a:ext cx="1022700" cy="10227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192" name="Google Shape;192;p27"/>
          <p:cNvCxnSpPr>
            <a:stCxn id="191" idx="0"/>
          </p:cNvCxnSpPr>
          <p:nvPr/>
        </p:nvCxnSpPr>
        <p:spPr>
          <a:xfrm rot="-5400000">
            <a:off x="2995025" y="-2661200"/>
            <a:ext cx="3314700" cy="9091500"/>
          </a:xfrm>
          <a:prstGeom prst="bentConnector2">
            <a:avLst/>
          </a:prstGeom>
          <a:noFill/>
          <a:ln w="19050" cap="flat" cmpd="sng">
            <a:solidFill>
              <a:schemeClr val="lt2"/>
            </a:solidFill>
            <a:prstDash val="dot"/>
            <a:round/>
            <a:headEnd type="none" w="med" len="med"/>
            <a:tailEnd type="none" w="med" len="med"/>
          </a:ln>
        </p:spPr>
      </p:cxnSp>
      <p:sp>
        <p:nvSpPr>
          <p:cNvPr id="193" name="Google Shape;193;p27"/>
          <p:cNvSpPr/>
          <p:nvPr/>
        </p:nvSpPr>
        <p:spPr>
          <a:xfrm>
            <a:off x="-130875" y="4604000"/>
            <a:ext cx="1212900" cy="12129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194" name="Google Shape;194;p27"/>
          <p:cNvCxnSpPr>
            <a:endCxn id="193" idx="1"/>
          </p:cNvCxnSpPr>
          <p:nvPr/>
        </p:nvCxnSpPr>
        <p:spPr>
          <a:xfrm rot="5400000">
            <a:off x="-31700" y="4643175"/>
            <a:ext cx="216900" cy="60000"/>
          </a:xfrm>
          <a:prstGeom prst="bentConnector3">
            <a:avLst>
              <a:gd name="adj1" fmla="val 9054"/>
            </a:avLst>
          </a:prstGeom>
          <a:noFill/>
          <a:ln w="19050" cap="flat" cmpd="sng">
            <a:solidFill>
              <a:schemeClr val="lt2"/>
            </a:solidFill>
            <a:prstDash val="dot"/>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2347938" y="677525"/>
            <a:ext cx="4448100" cy="1058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5" name="Google Shape;185;p25"/>
          <p:cNvSpPr txBox="1">
            <a:spLocks noGrp="1"/>
          </p:cNvSpPr>
          <p:nvPr>
            <p:ph type="subTitle" idx="1"/>
          </p:nvPr>
        </p:nvSpPr>
        <p:spPr>
          <a:xfrm>
            <a:off x="2347900" y="1696413"/>
            <a:ext cx="4448100" cy="1246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6" name="Google Shape;186;p25"/>
          <p:cNvSpPr txBox="1"/>
          <p:nvPr/>
        </p:nvSpPr>
        <p:spPr>
          <a:xfrm>
            <a:off x="2099100" y="3611950"/>
            <a:ext cx="4945800" cy="5562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200" b="1">
                <a:solidFill>
                  <a:schemeClr val="dk1"/>
                </a:solidFill>
                <a:latin typeface="Fira Sans"/>
                <a:ea typeface="Fira Sans"/>
                <a:cs typeface="Fira Sans"/>
                <a:sym typeface="Fira Sans"/>
              </a:rPr>
              <a:t>CREDITS:</a:t>
            </a:r>
            <a:r>
              <a:rPr lang="en" sz="1200">
                <a:solidFill>
                  <a:schemeClr val="dk1"/>
                </a:solidFill>
                <a:latin typeface="Fira Sans"/>
                <a:ea typeface="Fira Sans"/>
                <a:cs typeface="Fira Sans"/>
                <a:sym typeface="Fira Sans"/>
              </a:rPr>
              <a:t> This presentation template was created by </a:t>
            </a:r>
            <a:r>
              <a:rPr lang="en" sz="1200" b="1" u="sng">
                <a:solidFill>
                  <a:schemeClr val="dk1"/>
                </a:solidFill>
                <a:latin typeface="Fira Sans"/>
                <a:ea typeface="Fira Sans"/>
                <a:cs typeface="Fira Sans"/>
                <a:sym typeface="Fira Sans"/>
                <a:hlinkClick r:id="rId2">
                  <a:extLst>
                    <a:ext uri="{A12FA001-AC4F-418D-AE19-62706E023703}">
                      <ahyp:hlinkClr xmlns:ahyp="http://schemas.microsoft.com/office/drawing/2018/hyperlinkcolor" val="tx"/>
                    </a:ext>
                  </a:extLst>
                </a:hlinkClick>
              </a:rPr>
              <a:t>Slidesgo</a:t>
            </a:r>
            <a:r>
              <a:rPr lang="en" sz="1200">
                <a:solidFill>
                  <a:schemeClr val="dk1"/>
                </a:solidFill>
                <a:latin typeface="Fira Sans"/>
                <a:ea typeface="Fira Sans"/>
                <a:cs typeface="Fira Sans"/>
                <a:sym typeface="Fira Sans"/>
              </a:rPr>
              <a:t>, and includes icons by </a:t>
            </a:r>
            <a:r>
              <a:rPr lang="en" sz="1200" b="1" u="sng">
                <a:solidFill>
                  <a:schemeClr val="dk1"/>
                </a:solidFill>
                <a:latin typeface="Fira Sans"/>
                <a:ea typeface="Fira Sans"/>
                <a:cs typeface="Fira Sans"/>
                <a:sym typeface="Fira Sans"/>
                <a:hlinkClick r:id="rId3">
                  <a:extLst>
                    <a:ext uri="{A12FA001-AC4F-418D-AE19-62706E023703}">
                      <ahyp:hlinkClr xmlns:ahyp="http://schemas.microsoft.com/office/drawing/2018/hyperlinkcolor" val="tx"/>
                    </a:ext>
                  </a:extLst>
                </a:hlinkClick>
              </a:rPr>
              <a:t>Flaticon</a:t>
            </a:r>
            <a:r>
              <a:rPr lang="en" sz="1200">
                <a:solidFill>
                  <a:schemeClr val="dk1"/>
                </a:solidFill>
                <a:latin typeface="Fira Sans"/>
                <a:ea typeface="Fira Sans"/>
                <a:cs typeface="Fira Sans"/>
                <a:sym typeface="Fira Sans"/>
              </a:rPr>
              <a:t>, and infographics &amp; images by </a:t>
            </a:r>
            <a:r>
              <a:rPr lang="en" sz="1200" b="1" u="sng">
                <a:solidFill>
                  <a:schemeClr val="dk1"/>
                </a:solidFill>
                <a:latin typeface="Fira Sans"/>
                <a:ea typeface="Fira Sans"/>
                <a:cs typeface="Fira Sans"/>
                <a:sym typeface="Fira Sans"/>
                <a:hlinkClick r:id="rId4">
                  <a:extLst>
                    <a:ext uri="{A12FA001-AC4F-418D-AE19-62706E023703}">
                      <ahyp:hlinkClr xmlns:ahyp="http://schemas.microsoft.com/office/drawing/2018/hyperlinkcolor" val="tx"/>
                    </a:ext>
                  </a:extLst>
                </a:hlinkClick>
              </a:rPr>
              <a:t>Freepik</a:t>
            </a:r>
            <a:r>
              <a:rPr lang="en" sz="1200" u="sng">
                <a:solidFill>
                  <a:schemeClr val="dk1"/>
                </a:solidFill>
                <a:latin typeface="Fira Sans"/>
                <a:ea typeface="Fira Sans"/>
                <a:cs typeface="Fira Sans"/>
                <a:sym typeface="Fira Sans"/>
              </a:rPr>
              <a:t> </a:t>
            </a:r>
            <a:endParaRPr sz="1200" b="1" u="sng">
              <a:solidFill>
                <a:schemeClr val="dk1"/>
              </a:solidFill>
              <a:latin typeface="Fira Sans"/>
              <a:ea typeface="Fira Sans"/>
              <a:cs typeface="Fira Sans"/>
              <a:sym typeface="Fira Sans"/>
            </a:endParaRPr>
          </a:p>
        </p:txBody>
      </p:sp>
    </p:spTree>
    <p:extLst>
      <p:ext uri="{BB962C8B-B14F-4D97-AF65-F5344CB8AC3E}">
        <p14:creationId xmlns:p14="http://schemas.microsoft.com/office/powerpoint/2010/main" val="2972976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2"/>
              </a:buClr>
              <a:buSzPts val="3500"/>
              <a:buFont typeface="Anton"/>
              <a:buNone/>
              <a:defRPr sz="3500">
                <a:solidFill>
                  <a:schemeClr val="lt2"/>
                </a:solidFill>
                <a:latin typeface="Anton"/>
                <a:ea typeface="Anton"/>
                <a:cs typeface="Anton"/>
                <a:sym typeface="Anton"/>
              </a:defRPr>
            </a:lvl1pPr>
            <a:lvl2pPr lvl="1" rtl="0">
              <a:spcBef>
                <a:spcPts val="0"/>
              </a:spcBef>
              <a:spcAft>
                <a:spcPts val="0"/>
              </a:spcAft>
              <a:buClr>
                <a:schemeClr val="dk1"/>
              </a:buClr>
              <a:buSzPts val="3500"/>
              <a:buFont typeface="Anton"/>
              <a:buNone/>
              <a:defRPr sz="3500" b="1">
                <a:solidFill>
                  <a:schemeClr val="dk1"/>
                </a:solidFill>
                <a:latin typeface="Anton"/>
                <a:ea typeface="Anton"/>
                <a:cs typeface="Anton"/>
                <a:sym typeface="Anton"/>
              </a:defRPr>
            </a:lvl2pPr>
            <a:lvl3pPr lvl="2" rtl="0">
              <a:spcBef>
                <a:spcPts val="0"/>
              </a:spcBef>
              <a:spcAft>
                <a:spcPts val="0"/>
              </a:spcAft>
              <a:buClr>
                <a:schemeClr val="dk1"/>
              </a:buClr>
              <a:buSzPts val="3500"/>
              <a:buFont typeface="Anton"/>
              <a:buNone/>
              <a:defRPr sz="3500" b="1">
                <a:solidFill>
                  <a:schemeClr val="dk1"/>
                </a:solidFill>
                <a:latin typeface="Anton"/>
                <a:ea typeface="Anton"/>
                <a:cs typeface="Anton"/>
                <a:sym typeface="Anton"/>
              </a:defRPr>
            </a:lvl3pPr>
            <a:lvl4pPr lvl="3" rtl="0">
              <a:spcBef>
                <a:spcPts val="0"/>
              </a:spcBef>
              <a:spcAft>
                <a:spcPts val="0"/>
              </a:spcAft>
              <a:buClr>
                <a:schemeClr val="dk1"/>
              </a:buClr>
              <a:buSzPts val="3500"/>
              <a:buFont typeface="Anton"/>
              <a:buNone/>
              <a:defRPr sz="3500" b="1">
                <a:solidFill>
                  <a:schemeClr val="dk1"/>
                </a:solidFill>
                <a:latin typeface="Anton"/>
                <a:ea typeface="Anton"/>
                <a:cs typeface="Anton"/>
                <a:sym typeface="Anton"/>
              </a:defRPr>
            </a:lvl4pPr>
            <a:lvl5pPr lvl="4" rtl="0">
              <a:spcBef>
                <a:spcPts val="0"/>
              </a:spcBef>
              <a:spcAft>
                <a:spcPts val="0"/>
              </a:spcAft>
              <a:buClr>
                <a:schemeClr val="dk1"/>
              </a:buClr>
              <a:buSzPts val="3500"/>
              <a:buFont typeface="Anton"/>
              <a:buNone/>
              <a:defRPr sz="3500" b="1">
                <a:solidFill>
                  <a:schemeClr val="dk1"/>
                </a:solidFill>
                <a:latin typeface="Anton"/>
                <a:ea typeface="Anton"/>
                <a:cs typeface="Anton"/>
                <a:sym typeface="Anton"/>
              </a:defRPr>
            </a:lvl5pPr>
            <a:lvl6pPr lvl="5" rtl="0">
              <a:spcBef>
                <a:spcPts val="0"/>
              </a:spcBef>
              <a:spcAft>
                <a:spcPts val="0"/>
              </a:spcAft>
              <a:buClr>
                <a:schemeClr val="dk1"/>
              </a:buClr>
              <a:buSzPts val="3500"/>
              <a:buFont typeface="Anton"/>
              <a:buNone/>
              <a:defRPr sz="3500" b="1">
                <a:solidFill>
                  <a:schemeClr val="dk1"/>
                </a:solidFill>
                <a:latin typeface="Anton"/>
                <a:ea typeface="Anton"/>
                <a:cs typeface="Anton"/>
                <a:sym typeface="Anton"/>
              </a:defRPr>
            </a:lvl6pPr>
            <a:lvl7pPr lvl="6" rtl="0">
              <a:spcBef>
                <a:spcPts val="0"/>
              </a:spcBef>
              <a:spcAft>
                <a:spcPts val="0"/>
              </a:spcAft>
              <a:buClr>
                <a:schemeClr val="dk1"/>
              </a:buClr>
              <a:buSzPts val="3500"/>
              <a:buFont typeface="Anton"/>
              <a:buNone/>
              <a:defRPr sz="3500" b="1">
                <a:solidFill>
                  <a:schemeClr val="dk1"/>
                </a:solidFill>
                <a:latin typeface="Anton"/>
                <a:ea typeface="Anton"/>
                <a:cs typeface="Anton"/>
                <a:sym typeface="Anton"/>
              </a:defRPr>
            </a:lvl7pPr>
            <a:lvl8pPr lvl="7" rtl="0">
              <a:spcBef>
                <a:spcPts val="0"/>
              </a:spcBef>
              <a:spcAft>
                <a:spcPts val="0"/>
              </a:spcAft>
              <a:buClr>
                <a:schemeClr val="dk1"/>
              </a:buClr>
              <a:buSzPts val="3500"/>
              <a:buFont typeface="Anton"/>
              <a:buNone/>
              <a:defRPr sz="3500" b="1">
                <a:solidFill>
                  <a:schemeClr val="dk1"/>
                </a:solidFill>
                <a:latin typeface="Anton"/>
                <a:ea typeface="Anton"/>
                <a:cs typeface="Anton"/>
                <a:sym typeface="Anton"/>
              </a:defRPr>
            </a:lvl8pPr>
            <a:lvl9pPr lvl="8" rtl="0">
              <a:spcBef>
                <a:spcPts val="0"/>
              </a:spcBef>
              <a:spcAft>
                <a:spcPts val="0"/>
              </a:spcAft>
              <a:buClr>
                <a:schemeClr val="dk1"/>
              </a:buClr>
              <a:buSzPts val="3500"/>
              <a:buFont typeface="Anton"/>
              <a:buNone/>
              <a:defRPr sz="3500" b="1">
                <a:solidFill>
                  <a:schemeClr val="dk1"/>
                </a:solidFill>
                <a:latin typeface="Anton"/>
                <a:ea typeface="Anton"/>
                <a:cs typeface="Anton"/>
                <a:sym typeface="Anton"/>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1pPr>
            <a:lvl2pPr marL="914400" lvl="1" indent="-317500">
              <a:lnSpc>
                <a:spcPct val="115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2pPr>
            <a:lvl3pPr marL="1371600" lvl="2" indent="-317500">
              <a:lnSpc>
                <a:spcPct val="115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3pPr>
            <a:lvl4pPr marL="1828800" lvl="3" indent="-317500">
              <a:lnSpc>
                <a:spcPct val="115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4pPr>
            <a:lvl5pPr marL="2286000" lvl="4" indent="-317500">
              <a:lnSpc>
                <a:spcPct val="115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5pPr>
            <a:lvl6pPr marL="2743200" lvl="5" indent="-317500">
              <a:lnSpc>
                <a:spcPct val="115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6pPr>
            <a:lvl7pPr marL="3200400" lvl="6" indent="-317500">
              <a:lnSpc>
                <a:spcPct val="115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7pPr>
            <a:lvl8pPr marL="3657600" lvl="7" indent="-317500">
              <a:lnSpc>
                <a:spcPct val="115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8pPr>
            <a:lvl9pPr marL="4114800" lvl="8" indent="-317500">
              <a:lnSpc>
                <a:spcPct val="115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8" r:id="rId4"/>
    <p:sldLayoutId id="2147483662" r:id="rId5"/>
    <p:sldLayoutId id="2147483665" r:id="rId6"/>
    <p:sldLayoutId id="2147483667" r:id="rId7"/>
    <p:sldLayoutId id="2147483670" r:id="rId8"/>
    <p:sldLayoutId id="2147483672" r:id="rId9"/>
    <p:sldLayoutId id="2147483673" r:id="rId10"/>
    <p:sldLayoutId id="214748367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slideLayout" Target="../slideLayouts/slideLayout6.xml"/><Relationship Id="rId7" Type="http://schemas.openxmlformats.org/officeDocument/2006/relationships/diagramLayout" Target="../diagrams/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Data" Target="../diagrams/data1.xml"/><Relationship Id="rId11" Type="http://schemas.openxmlformats.org/officeDocument/2006/relationships/image" Target="../media/image3.png"/><Relationship Id="rId5" Type="http://schemas.openxmlformats.org/officeDocument/2006/relationships/image" Target="../media/image4.jpeg"/><Relationship Id="rId10" Type="http://schemas.microsoft.com/office/2007/relationships/diagramDrawing" Target="../diagrams/drawing1.xml"/><Relationship Id="rId4" Type="http://schemas.openxmlformats.org/officeDocument/2006/relationships/notesSlide" Target="../notesSlides/notesSlide2.xml"/><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6.xml"/><Relationship Id="rId7" Type="http://schemas.openxmlformats.org/officeDocument/2006/relationships/diagramQuickStyle" Target="../diagrams/quickStyle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2.xml"/><Relationship Id="rId11" Type="http://schemas.openxmlformats.org/officeDocument/2006/relationships/image" Target="../media/image3.png"/><Relationship Id="rId5" Type="http://schemas.openxmlformats.org/officeDocument/2006/relationships/diagramData" Target="../diagrams/data2.xml"/><Relationship Id="rId10" Type="http://schemas.openxmlformats.org/officeDocument/2006/relationships/image" Target="../media/image4.jpeg"/><Relationship Id="rId4" Type="http://schemas.openxmlformats.org/officeDocument/2006/relationships/notesSlide" Target="../notesSlides/notesSlide3.xml"/><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image" Target="../media/image5.jpe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5.xml"/><Relationship Id="rId7" Type="http://schemas.openxmlformats.org/officeDocument/2006/relationships/image" Target="../media/image14.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notesSlide" Target="../notesSlides/notesSlide5.xm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5.png"/><Relationship Id="rId5" Type="http://schemas.openxmlformats.org/officeDocument/2006/relationships/image" Target="../media/image4.jpe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5.xml"/><Relationship Id="rId7" Type="http://schemas.openxmlformats.org/officeDocument/2006/relationships/image" Target="../media/image17.png"/><Relationship Id="rId12"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4.jpeg"/><Relationship Id="rId10" Type="http://schemas.openxmlformats.org/officeDocument/2006/relationships/image" Target="../media/image20.png"/><Relationship Id="rId4" Type="http://schemas.openxmlformats.org/officeDocument/2006/relationships/notesSlide" Target="../notesSlides/notesSlide7.xm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5.xml"/><Relationship Id="rId7" Type="http://schemas.openxmlformats.org/officeDocument/2006/relationships/image" Target="../media/image24.png"/><Relationship Id="rId12"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4.jpe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jpeg"/><Relationship Id="rId5" Type="http://schemas.openxmlformats.org/officeDocument/2006/relationships/image" Target="../media/image29.pn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image" Target="../media/image32.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33.png"/><Relationship Id="rId4"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png"/><Relationship Id="rId5" Type="http://schemas.openxmlformats.org/officeDocument/2006/relationships/image" Target="../media/image36.png"/><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png"/><Relationship Id="rId5" Type="http://schemas.openxmlformats.org/officeDocument/2006/relationships/image" Target="../media/image37.png"/><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3.png"/><Relationship Id="rId5" Type="http://schemas.openxmlformats.org/officeDocument/2006/relationships/image" Target="../media/image38.png"/><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3.png"/><Relationship Id="rId5" Type="http://schemas.openxmlformats.org/officeDocument/2006/relationships/image" Target="../media/image39.png"/><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3.png"/><Relationship Id="rId5" Type="http://schemas.openxmlformats.org/officeDocument/2006/relationships/image" Target="../media/image42.png"/><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4.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6.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4.jpeg"/><Relationship Id="rId5" Type="http://schemas.openxmlformats.org/officeDocument/2006/relationships/image" Target="../media/image49.pn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image" Target="../media/image4.jpeg"/><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3.png"/><Relationship Id="rId5" Type="http://schemas.openxmlformats.org/officeDocument/2006/relationships/image" Target="../media/image33.png"/><Relationship Id="rId4" Type="http://schemas.openxmlformats.org/officeDocument/2006/relationships/notesSlide" Target="../notesSlides/notesSlide9.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3.png"/><Relationship Id="rId5" Type="http://schemas.openxmlformats.org/officeDocument/2006/relationships/image" Target="../media/image33.png"/><Relationship Id="rId4" Type="http://schemas.openxmlformats.org/officeDocument/2006/relationships/notesSlide" Target="../notesSlides/notesSlide10.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3.png"/><Relationship Id="rId2" Type="http://schemas.microsoft.com/office/2007/relationships/media" Target="../media/media36.m4a"/><Relationship Id="rId1" Type="http://schemas.openxmlformats.org/officeDocument/2006/relationships/audio" Target="NULL" TargetMode="External"/><Relationship Id="rId6" Type="http://schemas.openxmlformats.org/officeDocument/2006/relationships/image" Target="../media/image33.png"/><Relationship Id="rId5" Type="http://schemas.openxmlformats.org/officeDocument/2006/relationships/image" Target="../media/image53.png"/><Relationship Id="rId4" Type="http://schemas.openxmlformats.org/officeDocument/2006/relationships/notesSlide" Target="../notesSlides/notesSlide11.xml"/></Relationships>
</file>

<file path=ppt/slides/_rels/slide4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33.png"/><Relationship Id="rId5" Type="http://schemas.openxmlformats.org/officeDocument/2006/relationships/image" Target="../media/image54.png"/><Relationship Id="rId4" Type="http://schemas.openxmlformats.org/officeDocument/2006/relationships/notesSlide" Target="../notesSlides/notesSlide12.xml"/></Relationships>
</file>

<file path=ppt/slides/_rels/slide4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33.png"/><Relationship Id="rId5" Type="http://schemas.openxmlformats.org/officeDocument/2006/relationships/image" Target="../media/image56.png"/><Relationship Id="rId4" Type="http://schemas.openxmlformats.org/officeDocument/2006/relationships/notesSlide" Target="../notesSlides/notesSlide13.xml"/></Relationships>
</file>

<file path=ppt/slides/_rels/slide4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slideLayout" Target="../slideLayouts/slideLayout8.xml"/><Relationship Id="rId7" Type="http://schemas.openxmlformats.org/officeDocument/2006/relationships/image" Target="../media/image58.png"/><Relationship Id="rId2" Type="http://schemas.microsoft.com/office/2007/relationships/media" Target="../media/media39.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33.png"/><Relationship Id="rId4" Type="http://schemas.openxmlformats.org/officeDocument/2006/relationships/notesSlide" Target="../notesSlides/notesSlide14.xml"/><Relationship Id="rId9" Type="http://schemas.openxmlformats.org/officeDocument/2006/relationships/image" Target="../media/image60.png"/></Relationships>
</file>

<file path=ppt/slides/_rels/slide4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6.xml"/><Relationship Id="rId7" Type="http://schemas.openxmlformats.org/officeDocument/2006/relationships/diagramQuickStyle" Target="../diagrams/quickStyle3.xml"/><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diagramLayout" Target="../diagrams/layout3.xml"/><Relationship Id="rId11" Type="http://schemas.openxmlformats.org/officeDocument/2006/relationships/image" Target="../media/image3.png"/><Relationship Id="rId5" Type="http://schemas.openxmlformats.org/officeDocument/2006/relationships/diagramData" Target="../diagrams/data3.xml"/><Relationship Id="rId10" Type="http://schemas.openxmlformats.org/officeDocument/2006/relationships/image" Target="../media/image33.png"/><Relationship Id="rId4" Type="http://schemas.openxmlformats.org/officeDocument/2006/relationships/notesSlide" Target="../notesSlides/notesSlide15.xml"/><Relationship Id="rId9" Type="http://schemas.microsoft.com/office/2007/relationships/diagramDrawing" Target="../diagrams/drawing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3.png"/><Relationship Id="rId5" Type="http://schemas.openxmlformats.org/officeDocument/2006/relationships/image" Target="../media/image61.png"/><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chart" Target="../charts/chart1.xml"/><Relationship Id="rId5" Type="http://schemas.openxmlformats.org/officeDocument/2006/relationships/image" Target="../media/image4.jpeg"/><Relationship Id="rId4" Type="http://schemas.openxmlformats.org/officeDocument/2006/relationships/notesSlide" Target="../notesSlides/notesSlide16.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3.mp4"/><Relationship Id="rId1" Type="http://schemas.microsoft.com/office/2007/relationships/media" Target="../media/media43.mp4"/><Relationship Id="rId5" Type="http://schemas.openxmlformats.org/officeDocument/2006/relationships/image" Target="../media/image62.png"/><Relationship Id="rId4" Type="http://schemas.openxmlformats.org/officeDocument/2006/relationships/image" Target="../media/image5.jpe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4.m4a"/><Relationship Id="rId1" Type="http://schemas.microsoft.com/office/2007/relationships/media" Target="../media/media44.m4a"/><Relationship Id="rId5" Type="http://schemas.openxmlformats.org/officeDocument/2006/relationships/image" Target="../media/image3.png"/><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image" Target="../media/image65.png"/><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6.png"/></Relationships>
</file>

<file path=ppt/slides/_rels/slide5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5.xml"/><Relationship Id="rId7" Type="http://schemas.openxmlformats.org/officeDocument/2006/relationships/diagramColors" Target="../diagrams/colors4.xml"/><Relationship Id="rId2" Type="http://schemas.openxmlformats.org/officeDocument/2006/relationships/audio" Target="../media/media47.m4a"/><Relationship Id="rId1" Type="http://schemas.microsoft.com/office/2007/relationships/media" Target="../media/media47.m4a"/><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3.png"/><Relationship Id="rId4" Type="http://schemas.openxmlformats.org/officeDocument/2006/relationships/diagramData" Target="../diagrams/data4.xml"/><Relationship Id="rId9" Type="http://schemas.openxmlformats.org/officeDocument/2006/relationships/image" Target="../media/image7.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48.m4a"/><Relationship Id="rId1" Type="http://schemas.microsoft.com/office/2007/relationships/media" Target="../media/media48.m4a"/><Relationship Id="rId5" Type="http://schemas.openxmlformats.org/officeDocument/2006/relationships/image" Target="../media/image3.png"/><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1"/>
          <p:cNvSpPr/>
          <p:nvPr/>
        </p:nvSpPr>
        <p:spPr>
          <a:xfrm>
            <a:off x="7282675" y="3178200"/>
            <a:ext cx="2231100" cy="22311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sp>
        <p:nvSpPr>
          <p:cNvPr id="206" name="Google Shape;206;p31"/>
          <p:cNvSpPr/>
          <p:nvPr/>
        </p:nvSpPr>
        <p:spPr>
          <a:xfrm>
            <a:off x="-424675" y="-269500"/>
            <a:ext cx="2235000" cy="2235000"/>
          </a:xfrm>
          <a:prstGeom prst="ellipse">
            <a:avLst/>
          </a:prstGeom>
          <a:solidFill>
            <a:srgbClr val="A6C4DF"/>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sp>
        <p:nvSpPr>
          <p:cNvPr id="207" name="Google Shape;207;p31"/>
          <p:cNvSpPr txBox="1">
            <a:spLocks noGrp="1"/>
          </p:cNvSpPr>
          <p:nvPr>
            <p:ph type="ctrTitle"/>
          </p:nvPr>
        </p:nvSpPr>
        <p:spPr>
          <a:xfrm>
            <a:off x="2082829" y="1772433"/>
            <a:ext cx="5038500" cy="1995300"/>
          </a:xfrm>
          <a:prstGeom prst="rect">
            <a:avLst/>
          </a:prstGeom>
        </p:spPr>
        <p:txBody>
          <a:bodyPr spcFirstLastPara="1" wrap="square" lIns="91425" tIns="91425" rIns="91425" bIns="91425" anchor="b" anchorCtr="0">
            <a:noAutofit/>
          </a:bodyPr>
          <a:lstStyle/>
          <a:p>
            <a:r>
              <a:rPr lang="en" sz="5400">
                <a:solidFill>
                  <a:schemeClr val="tx1"/>
                </a:solidFill>
              </a:rPr>
              <a:t>High Voltage Capacitor Discharge Tool</a:t>
            </a:r>
            <a:endParaRPr lang="en-US">
              <a:solidFill>
                <a:schemeClr val="tx1"/>
              </a:solidFill>
            </a:endParaRPr>
          </a:p>
        </p:txBody>
      </p:sp>
      <p:sp>
        <p:nvSpPr>
          <p:cNvPr id="208" name="Google Shape;208;p31"/>
          <p:cNvSpPr txBox="1">
            <a:spLocks noGrp="1"/>
          </p:cNvSpPr>
          <p:nvPr>
            <p:ph type="subTitle" idx="1"/>
          </p:nvPr>
        </p:nvSpPr>
        <p:spPr>
          <a:xfrm>
            <a:off x="2082829" y="3622269"/>
            <a:ext cx="5038500" cy="475800"/>
          </a:xfrm>
          <a:prstGeom prst="rect">
            <a:avLst/>
          </a:prstGeom>
        </p:spPr>
        <p:txBody>
          <a:bodyPr spcFirstLastPara="1" wrap="square" lIns="91425" tIns="91425" rIns="91425" bIns="91425" anchor="t" anchorCtr="0">
            <a:noAutofit/>
          </a:bodyPr>
          <a:lstStyle/>
          <a:p>
            <a:pPr marL="0" indent="0"/>
            <a:r>
              <a:rPr lang="en" b="1"/>
              <a:t>Group 14</a:t>
            </a:r>
          </a:p>
          <a:p>
            <a:pPr marL="0" indent="0">
              <a:lnSpc>
                <a:spcPct val="114999"/>
              </a:lnSpc>
            </a:pPr>
            <a:r>
              <a:rPr lang="en" b="1"/>
              <a:t>Sponsored by NextEra Energy</a:t>
            </a:r>
            <a:endParaRPr lang="en"/>
          </a:p>
        </p:txBody>
      </p:sp>
      <p:sp>
        <p:nvSpPr>
          <p:cNvPr id="209" name="Google Shape;209;p31"/>
          <p:cNvSpPr txBox="1"/>
          <p:nvPr/>
        </p:nvSpPr>
        <p:spPr>
          <a:xfrm>
            <a:off x="9676873" y="516941"/>
            <a:ext cx="1686600" cy="475800"/>
          </a:xfrm>
          <a:prstGeom prst="rect">
            <a:avLst/>
          </a:prstGeom>
          <a:noFill/>
          <a:ln w="19050" cap="flat" cmpd="sng">
            <a:solidFill>
              <a:schemeClr val="lt2"/>
            </a:solidFill>
            <a:prstDash val="dot"/>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endParaRPr lang="en" sz="1600" b="1">
              <a:solidFill>
                <a:schemeClr val="lt2"/>
              </a:solidFill>
              <a:latin typeface="Fira Sans"/>
              <a:ea typeface="Fira Sans"/>
              <a:cs typeface="Fira Sans"/>
            </a:endParaRPr>
          </a:p>
        </p:txBody>
      </p:sp>
      <p:cxnSp>
        <p:nvCxnSpPr>
          <p:cNvPr id="233" name="Google Shape;233;p31"/>
          <p:cNvCxnSpPr>
            <a:cxnSpLocks/>
            <a:stCxn id="209" idx="0"/>
            <a:endCxn id="206" idx="6"/>
          </p:cNvCxnSpPr>
          <p:nvPr/>
        </p:nvCxnSpPr>
        <p:spPr>
          <a:xfrm rot="16200000" flipH="1" flipV="1">
            <a:off x="5999719" y="-3672454"/>
            <a:ext cx="331059" cy="8709848"/>
          </a:xfrm>
          <a:prstGeom prst="bentConnector4">
            <a:avLst>
              <a:gd name="adj1" fmla="val -69051"/>
              <a:gd name="adj2" fmla="val 54841"/>
            </a:avLst>
          </a:prstGeom>
          <a:noFill/>
          <a:ln w="19050" cap="flat" cmpd="sng">
            <a:solidFill>
              <a:schemeClr val="lt2"/>
            </a:solidFill>
            <a:prstDash val="dot"/>
            <a:round/>
            <a:headEnd type="none" w="med" len="med"/>
            <a:tailEnd type="none" w="med" len="med"/>
          </a:ln>
        </p:spPr>
      </p:cxnSp>
      <p:cxnSp>
        <p:nvCxnSpPr>
          <p:cNvPr id="234" name="Google Shape;234;p31"/>
          <p:cNvCxnSpPr/>
          <p:nvPr/>
        </p:nvCxnSpPr>
        <p:spPr>
          <a:xfrm rot="10800000">
            <a:off x="-550725" y="4369700"/>
            <a:ext cx="7911900" cy="468600"/>
          </a:xfrm>
          <a:prstGeom prst="bentConnector3">
            <a:avLst>
              <a:gd name="adj1" fmla="val 73411"/>
            </a:avLst>
          </a:prstGeom>
          <a:noFill/>
          <a:ln w="19050" cap="flat" cmpd="sng">
            <a:solidFill>
              <a:schemeClr val="lt2"/>
            </a:solidFill>
            <a:prstDash val="dot"/>
            <a:round/>
            <a:headEnd type="none" w="med" len="med"/>
            <a:tailEnd type="none" w="med" len="med"/>
          </a:ln>
        </p:spPr>
      </p:cxnSp>
      <p:pic>
        <p:nvPicPr>
          <p:cNvPr id="7" name="Picture 6">
            <a:extLst>
              <a:ext uri="{FF2B5EF4-FFF2-40B4-BE49-F238E27FC236}">
                <a16:creationId xmlns:a16="http://schemas.microsoft.com/office/drawing/2014/main" id="{1582441A-DFC8-BFAF-162F-FF9135E93E76}"/>
              </a:ext>
            </a:extLst>
          </p:cNvPr>
          <p:cNvPicPr>
            <a:picLocks noChangeAspect="1"/>
          </p:cNvPicPr>
          <p:nvPr/>
        </p:nvPicPr>
        <p:blipFill>
          <a:blip r:embed="rId5"/>
          <a:stretch>
            <a:fillRect/>
          </a:stretch>
        </p:blipFill>
        <p:spPr>
          <a:xfrm>
            <a:off x="-244391" y="-184234"/>
            <a:ext cx="2052889" cy="2052889"/>
          </a:xfrm>
          <a:prstGeom prst="rect">
            <a:avLst/>
          </a:prstGeom>
        </p:spPr>
      </p:pic>
      <p:pic>
        <p:nvPicPr>
          <p:cNvPr id="8" name="Picture 7" descr="Download Free High Voltage Sign PNG Image High Quality ICON favicon |  FreePNGimg">
            <a:extLst>
              <a:ext uri="{FF2B5EF4-FFF2-40B4-BE49-F238E27FC236}">
                <a16:creationId xmlns:a16="http://schemas.microsoft.com/office/drawing/2014/main" id="{C1B831BF-954A-8E7A-E01A-E33952206C7E}"/>
              </a:ext>
            </a:extLst>
          </p:cNvPr>
          <p:cNvPicPr>
            <a:picLocks noChangeAspect="1"/>
          </p:cNvPicPr>
          <p:nvPr/>
        </p:nvPicPr>
        <p:blipFill>
          <a:blip r:embed="rId6"/>
          <a:stretch>
            <a:fillRect/>
          </a:stretch>
        </p:blipFill>
        <p:spPr>
          <a:xfrm>
            <a:off x="7727282" y="3522245"/>
            <a:ext cx="1344530" cy="1182104"/>
          </a:xfrm>
          <a:prstGeom prst="rect">
            <a:avLst/>
          </a:prstGeom>
        </p:spPr>
      </p:pic>
      <p:pic>
        <p:nvPicPr>
          <p:cNvPr id="3" name="Title">
            <a:hlinkClick r:id="" action="ppaction://media"/>
            <a:extLst>
              <a:ext uri="{FF2B5EF4-FFF2-40B4-BE49-F238E27FC236}">
                <a16:creationId xmlns:a16="http://schemas.microsoft.com/office/drawing/2014/main" id="{AAD9DAD0-BAA0-691D-4996-A1C85952AB5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50726" y="4764200"/>
            <a:ext cx="487363" cy="4873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EAD09-C612-FB4D-E8B5-5DF0CEAF2B73}"/>
              </a:ext>
            </a:extLst>
          </p:cNvPr>
          <p:cNvSpPr>
            <a:spLocks noGrp="1"/>
          </p:cNvSpPr>
          <p:nvPr>
            <p:ph type="title"/>
          </p:nvPr>
        </p:nvSpPr>
        <p:spPr/>
        <p:txBody>
          <a:bodyPr/>
          <a:lstStyle/>
          <a:p>
            <a:pPr algn="ctr"/>
            <a:r>
              <a:rPr lang="en-US"/>
              <a:t>The Team</a:t>
            </a:r>
          </a:p>
        </p:txBody>
      </p:sp>
      <p:sp>
        <p:nvSpPr>
          <p:cNvPr id="3" name="Subtitle 2">
            <a:extLst>
              <a:ext uri="{FF2B5EF4-FFF2-40B4-BE49-F238E27FC236}">
                <a16:creationId xmlns:a16="http://schemas.microsoft.com/office/drawing/2014/main" id="{0D3E54EB-993C-1D70-CF29-B254C17288FF}"/>
              </a:ext>
            </a:extLst>
          </p:cNvPr>
          <p:cNvSpPr>
            <a:spLocks noGrp="1"/>
          </p:cNvSpPr>
          <p:nvPr>
            <p:ph type="subTitle" idx="1"/>
          </p:nvPr>
        </p:nvSpPr>
        <p:spPr>
          <a:xfrm>
            <a:off x="442657" y="3691822"/>
            <a:ext cx="2095416" cy="432396"/>
          </a:xfrm>
        </p:spPr>
        <p:txBody>
          <a:bodyPr wrap="none">
            <a:spAutoFit/>
          </a:bodyPr>
          <a:lstStyle/>
          <a:p>
            <a:pPr algn="ctr"/>
            <a:r>
              <a:rPr lang="en-US"/>
              <a:t>Electrical Engineering</a:t>
            </a:r>
          </a:p>
        </p:txBody>
      </p:sp>
      <p:sp>
        <p:nvSpPr>
          <p:cNvPr id="4" name="Subtitle 3">
            <a:extLst>
              <a:ext uri="{FF2B5EF4-FFF2-40B4-BE49-F238E27FC236}">
                <a16:creationId xmlns:a16="http://schemas.microsoft.com/office/drawing/2014/main" id="{7E6B0FA5-CBA3-F73B-B3E8-4EAB001CC8FF}"/>
              </a:ext>
            </a:extLst>
          </p:cNvPr>
          <p:cNvSpPr>
            <a:spLocks noGrp="1"/>
          </p:cNvSpPr>
          <p:nvPr>
            <p:ph type="subTitle" idx="2"/>
          </p:nvPr>
        </p:nvSpPr>
        <p:spPr>
          <a:xfrm>
            <a:off x="2498625" y="3691822"/>
            <a:ext cx="2095416" cy="432396"/>
          </a:xfrm>
        </p:spPr>
        <p:txBody>
          <a:bodyPr wrap="none">
            <a:spAutoFit/>
          </a:bodyPr>
          <a:lstStyle/>
          <a:p>
            <a:pPr algn="ctr"/>
            <a:r>
              <a:rPr lang="en-US"/>
              <a:t>Electrical Engineering</a:t>
            </a:r>
          </a:p>
        </p:txBody>
      </p:sp>
      <p:sp>
        <p:nvSpPr>
          <p:cNvPr id="5" name="Subtitle 4">
            <a:extLst>
              <a:ext uri="{FF2B5EF4-FFF2-40B4-BE49-F238E27FC236}">
                <a16:creationId xmlns:a16="http://schemas.microsoft.com/office/drawing/2014/main" id="{623DECBA-6E1A-BB5D-39B7-52EE59DCF1F0}"/>
              </a:ext>
            </a:extLst>
          </p:cNvPr>
          <p:cNvSpPr>
            <a:spLocks noGrp="1"/>
          </p:cNvSpPr>
          <p:nvPr>
            <p:ph type="subTitle" idx="3"/>
          </p:nvPr>
        </p:nvSpPr>
        <p:spPr>
          <a:xfrm>
            <a:off x="4529033" y="3691822"/>
            <a:ext cx="2141903" cy="432396"/>
          </a:xfrm>
        </p:spPr>
        <p:txBody>
          <a:bodyPr wrap="none">
            <a:spAutoFit/>
          </a:bodyPr>
          <a:lstStyle/>
          <a:p>
            <a:pPr algn="ctr"/>
            <a:r>
              <a:rPr lang="en-US"/>
              <a:t>Computer Engineering</a:t>
            </a:r>
          </a:p>
        </p:txBody>
      </p:sp>
      <p:sp>
        <p:nvSpPr>
          <p:cNvPr id="6" name="Subtitle 5">
            <a:extLst>
              <a:ext uri="{FF2B5EF4-FFF2-40B4-BE49-F238E27FC236}">
                <a16:creationId xmlns:a16="http://schemas.microsoft.com/office/drawing/2014/main" id="{EAECCCFE-B574-0BFC-EFA3-AF9F41FCC878}"/>
              </a:ext>
            </a:extLst>
          </p:cNvPr>
          <p:cNvSpPr>
            <a:spLocks noGrp="1"/>
          </p:cNvSpPr>
          <p:nvPr>
            <p:ph type="subTitle" idx="4"/>
          </p:nvPr>
        </p:nvSpPr>
        <p:spPr>
          <a:xfrm>
            <a:off x="6605927" y="3691822"/>
            <a:ext cx="2095416" cy="432396"/>
          </a:xfrm>
        </p:spPr>
        <p:txBody>
          <a:bodyPr wrap="none">
            <a:spAutoFit/>
          </a:bodyPr>
          <a:lstStyle/>
          <a:p>
            <a:pPr algn="ctr"/>
            <a:r>
              <a:rPr lang="en-US"/>
              <a:t>Electrical Engineering</a:t>
            </a:r>
          </a:p>
        </p:txBody>
      </p:sp>
      <p:sp>
        <p:nvSpPr>
          <p:cNvPr id="7" name="Subtitle 6">
            <a:extLst>
              <a:ext uri="{FF2B5EF4-FFF2-40B4-BE49-F238E27FC236}">
                <a16:creationId xmlns:a16="http://schemas.microsoft.com/office/drawing/2014/main" id="{894C87B2-1BB9-77C2-CBE1-381F3F7B1602}"/>
              </a:ext>
            </a:extLst>
          </p:cNvPr>
          <p:cNvSpPr>
            <a:spLocks noGrp="1"/>
          </p:cNvSpPr>
          <p:nvPr>
            <p:ph type="subTitle" idx="5"/>
          </p:nvPr>
        </p:nvSpPr>
        <p:spPr>
          <a:xfrm>
            <a:off x="210205" y="3155087"/>
            <a:ext cx="2560320" cy="538579"/>
          </a:xfrm>
        </p:spPr>
        <p:txBody>
          <a:bodyPr wrap="none" anchor="ctr" anchorCtr="1">
            <a:spAutoFit/>
          </a:bodyPr>
          <a:lstStyle/>
          <a:p>
            <a:pPr algn="ctr"/>
            <a:r>
              <a:rPr lang="en-US"/>
              <a:t>Javier Lopez-Marrero</a:t>
            </a:r>
          </a:p>
        </p:txBody>
      </p:sp>
      <p:sp>
        <p:nvSpPr>
          <p:cNvPr id="8" name="Subtitle 7">
            <a:extLst>
              <a:ext uri="{FF2B5EF4-FFF2-40B4-BE49-F238E27FC236}">
                <a16:creationId xmlns:a16="http://schemas.microsoft.com/office/drawing/2014/main" id="{A5A4B80C-D93B-BBEC-403A-5EC5C10AB018}"/>
              </a:ext>
            </a:extLst>
          </p:cNvPr>
          <p:cNvSpPr>
            <a:spLocks noGrp="1"/>
          </p:cNvSpPr>
          <p:nvPr>
            <p:ph type="subTitle" idx="6"/>
          </p:nvPr>
        </p:nvSpPr>
        <p:spPr>
          <a:xfrm>
            <a:off x="4827967" y="3158461"/>
            <a:ext cx="1539174" cy="538579"/>
          </a:xfrm>
        </p:spPr>
        <p:txBody>
          <a:bodyPr wrap="none" anchor="ctr" anchorCtr="1">
            <a:spAutoFit/>
          </a:bodyPr>
          <a:lstStyle/>
          <a:p>
            <a:pPr algn="ctr"/>
            <a:r>
              <a:rPr lang="en-US"/>
              <a:t>Will Serface</a:t>
            </a:r>
          </a:p>
        </p:txBody>
      </p:sp>
      <p:sp>
        <p:nvSpPr>
          <p:cNvPr id="9" name="Subtitle 8">
            <a:extLst>
              <a:ext uri="{FF2B5EF4-FFF2-40B4-BE49-F238E27FC236}">
                <a16:creationId xmlns:a16="http://schemas.microsoft.com/office/drawing/2014/main" id="{A6123803-8DB8-A59D-B015-DD092A2E173F}"/>
              </a:ext>
            </a:extLst>
          </p:cNvPr>
          <p:cNvSpPr>
            <a:spLocks noGrp="1"/>
          </p:cNvSpPr>
          <p:nvPr>
            <p:ph type="subTitle" idx="7"/>
          </p:nvPr>
        </p:nvSpPr>
        <p:spPr>
          <a:xfrm>
            <a:off x="2751210" y="3153244"/>
            <a:ext cx="1590470" cy="538579"/>
          </a:xfrm>
        </p:spPr>
        <p:txBody>
          <a:bodyPr wrap="none" anchor="ctr" anchorCtr="1">
            <a:spAutoFit/>
          </a:bodyPr>
          <a:lstStyle/>
          <a:p>
            <a:pPr algn="ctr">
              <a:lnSpc>
                <a:spcPct val="114999"/>
              </a:lnSpc>
            </a:pPr>
            <a:r>
              <a:rPr lang="en-US"/>
              <a:t>Kealan Frost</a:t>
            </a:r>
          </a:p>
        </p:txBody>
      </p:sp>
      <p:sp>
        <p:nvSpPr>
          <p:cNvPr id="10" name="Subtitle 9">
            <a:extLst>
              <a:ext uri="{FF2B5EF4-FFF2-40B4-BE49-F238E27FC236}">
                <a16:creationId xmlns:a16="http://schemas.microsoft.com/office/drawing/2014/main" id="{5957977E-F393-F73C-192D-0FEC765907AA}"/>
              </a:ext>
            </a:extLst>
          </p:cNvPr>
          <p:cNvSpPr>
            <a:spLocks noGrp="1"/>
          </p:cNvSpPr>
          <p:nvPr>
            <p:ph type="subTitle" idx="8"/>
          </p:nvPr>
        </p:nvSpPr>
        <p:spPr>
          <a:xfrm>
            <a:off x="6834994" y="3153243"/>
            <a:ext cx="1627338" cy="538579"/>
          </a:xfrm>
        </p:spPr>
        <p:txBody>
          <a:bodyPr wrap="none" anchor="ctr" anchorCtr="1">
            <a:spAutoFit/>
          </a:bodyPr>
          <a:lstStyle/>
          <a:p>
            <a:pPr algn="ctr"/>
            <a:r>
              <a:rPr lang="en-US"/>
              <a:t>Zeeshan Asif</a:t>
            </a:r>
          </a:p>
        </p:txBody>
      </p:sp>
      <p:pic>
        <p:nvPicPr>
          <p:cNvPr id="11" name="Picture 10" descr="A person smiling at camera&#10;&#10;AI-generated content may be incorrect.">
            <a:extLst>
              <a:ext uri="{FF2B5EF4-FFF2-40B4-BE49-F238E27FC236}">
                <a16:creationId xmlns:a16="http://schemas.microsoft.com/office/drawing/2014/main" id="{0A541C0D-D8DE-435D-80B6-4895571BADBF}"/>
              </a:ext>
            </a:extLst>
          </p:cNvPr>
          <p:cNvPicPr>
            <a:picLocks noChangeAspect="1"/>
          </p:cNvPicPr>
          <p:nvPr/>
        </p:nvPicPr>
        <p:blipFill>
          <a:blip r:embed="rId4"/>
          <a:stretch>
            <a:fillRect/>
          </a:stretch>
        </p:blipFill>
        <p:spPr>
          <a:xfrm>
            <a:off x="939563" y="2004332"/>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2" name="Picture 11">
            <a:extLst>
              <a:ext uri="{FF2B5EF4-FFF2-40B4-BE49-F238E27FC236}">
                <a16:creationId xmlns:a16="http://schemas.microsoft.com/office/drawing/2014/main" id="{B3D3461A-3B12-B961-2445-DAA16AC1DE99}"/>
              </a:ext>
            </a:extLst>
          </p:cNvPr>
          <p:cNvPicPr>
            <a:picLocks noChangeAspect="1"/>
          </p:cNvPicPr>
          <p:nvPr/>
        </p:nvPicPr>
        <p:blipFill>
          <a:blip r:embed="rId5"/>
          <a:srcRect l="1026" r="1026"/>
          <a:stretch/>
        </p:blipFill>
        <p:spPr>
          <a:xfrm>
            <a:off x="2990672" y="2004332"/>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F77A5112-278F-BD46-0821-D8E7182FFBC6}"/>
              </a:ext>
            </a:extLst>
          </p:cNvPr>
          <p:cNvPicPr>
            <a:picLocks noChangeAspect="1"/>
          </p:cNvPicPr>
          <p:nvPr/>
        </p:nvPicPr>
        <p:blipFill>
          <a:blip r:embed="rId6"/>
          <a:srcRect l="1026" r="1026"/>
          <a:stretch/>
        </p:blipFill>
        <p:spPr>
          <a:xfrm>
            <a:off x="5041781" y="2004332"/>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4" name="Picture 13">
            <a:extLst>
              <a:ext uri="{FF2B5EF4-FFF2-40B4-BE49-F238E27FC236}">
                <a16:creationId xmlns:a16="http://schemas.microsoft.com/office/drawing/2014/main" id="{D6C43B2D-DCE1-18DE-EF2C-D75EB1F01680}"/>
              </a:ext>
            </a:extLst>
          </p:cNvPr>
          <p:cNvPicPr>
            <a:picLocks noChangeAspect="1"/>
          </p:cNvPicPr>
          <p:nvPr/>
        </p:nvPicPr>
        <p:blipFill>
          <a:blip r:embed="rId7"/>
          <a:srcRect t="11714" b="11714"/>
          <a:stretch/>
        </p:blipFill>
        <p:spPr>
          <a:xfrm>
            <a:off x="7092890" y="2004332"/>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5" name="AutoShape 2">
            <a:extLst>
              <a:ext uri="{FF2B5EF4-FFF2-40B4-BE49-F238E27FC236}">
                <a16:creationId xmlns:a16="http://schemas.microsoft.com/office/drawing/2014/main" id="{8E677B4E-81DA-5800-F4DE-12FAD905D737}"/>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 name="Team (Javier)">
            <a:hlinkClick r:id="" action="ppaction://media"/>
            <a:extLst>
              <a:ext uri="{FF2B5EF4-FFF2-40B4-BE49-F238E27FC236}">
                <a16:creationId xmlns:a16="http://schemas.microsoft.com/office/drawing/2014/main" id="{4392D9B6-44BD-091A-195F-342C7BB6B71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53457" y="1017725"/>
            <a:ext cx="406400" cy="406400"/>
          </a:xfrm>
          <a:prstGeom prst="rect">
            <a:avLst/>
          </a:prstGeom>
        </p:spPr>
      </p:pic>
    </p:spTree>
    <p:extLst>
      <p:ext uri="{BB962C8B-B14F-4D97-AF65-F5344CB8AC3E}">
        <p14:creationId xmlns:p14="http://schemas.microsoft.com/office/powerpoint/2010/main" val="1172541393"/>
      </p:ext>
    </p:extLst>
  </p:cSld>
  <p:clrMapOvr>
    <a:masterClrMapping/>
  </p:clrMapOvr>
  <mc:AlternateContent xmlns:mc="http://schemas.openxmlformats.org/markup-compatibility/2006" xmlns:p14="http://schemas.microsoft.com/office/powerpoint/2010/main">
    <mc:Choice Requires="p14">
      <p:transition spd="med" p14:dur="700" advClick="0" advTm="13360">
        <p:fade/>
      </p:transition>
    </mc:Choice>
    <mc:Fallback xmlns="">
      <p:transition spd="med" advClick="0" advTm="133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359"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79B90-7D53-2DB3-DB43-DA12F5D26A00}"/>
              </a:ext>
            </a:extLst>
          </p:cNvPr>
          <p:cNvSpPr>
            <a:spLocks noGrp="1"/>
          </p:cNvSpPr>
          <p:nvPr>
            <p:ph type="title"/>
          </p:nvPr>
        </p:nvSpPr>
        <p:spPr/>
        <p:txBody>
          <a:bodyPr/>
          <a:lstStyle/>
          <a:p>
            <a:r>
              <a:rPr lang="en-US"/>
              <a:t>Project Background</a:t>
            </a:r>
          </a:p>
        </p:txBody>
      </p:sp>
      <p:sp>
        <p:nvSpPr>
          <p:cNvPr id="3" name="Title 2">
            <a:extLst>
              <a:ext uri="{FF2B5EF4-FFF2-40B4-BE49-F238E27FC236}">
                <a16:creationId xmlns:a16="http://schemas.microsoft.com/office/drawing/2014/main" id="{C3CD57D6-8897-0A21-30EA-125B7E47EB14}"/>
              </a:ext>
            </a:extLst>
          </p:cNvPr>
          <p:cNvSpPr>
            <a:spLocks noGrp="1"/>
          </p:cNvSpPr>
          <p:nvPr>
            <p:ph type="title" idx="2"/>
          </p:nvPr>
        </p:nvSpPr>
        <p:spPr/>
        <p:txBody>
          <a:bodyPr/>
          <a:lstStyle/>
          <a:p>
            <a:r>
              <a:rPr lang="en-US"/>
              <a:t>01</a:t>
            </a:r>
          </a:p>
        </p:txBody>
      </p:sp>
      <p:grpSp>
        <p:nvGrpSpPr>
          <p:cNvPr id="10" name="Google Shape;5262;p78">
            <a:extLst>
              <a:ext uri="{FF2B5EF4-FFF2-40B4-BE49-F238E27FC236}">
                <a16:creationId xmlns:a16="http://schemas.microsoft.com/office/drawing/2014/main" id="{24756A81-202A-F87E-8397-A9F4BEBCAE59}"/>
              </a:ext>
            </a:extLst>
          </p:cNvPr>
          <p:cNvGrpSpPr/>
          <p:nvPr/>
        </p:nvGrpSpPr>
        <p:grpSpPr>
          <a:xfrm>
            <a:off x="6723912" y="789250"/>
            <a:ext cx="899610" cy="910772"/>
            <a:chOff x="5049725" y="1435050"/>
            <a:chExt cx="486550" cy="481850"/>
          </a:xfrm>
        </p:grpSpPr>
        <p:sp>
          <p:nvSpPr>
            <p:cNvPr id="6" name="Google Shape;5263;p78">
              <a:extLst>
                <a:ext uri="{FF2B5EF4-FFF2-40B4-BE49-F238E27FC236}">
                  <a16:creationId xmlns:a16="http://schemas.microsoft.com/office/drawing/2014/main" id="{4CD866CC-BAA3-E02A-3324-3B1F6395E784}"/>
                </a:ext>
              </a:extLst>
            </p:cNvPr>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 name="Google Shape;5264;p78">
              <a:extLst>
                <a:ext uri="{FF2B5EF4-FFF2-40B4-BE49-F238E27FC236}">
                  <a16:creationId xmlns:a16="http://schemas.microsoft.com/office/drawing/2014/main" id="{D654AF7B-9C9A-1FD4-4316-2600C0C0D850}"/>
                </a:ext>
              </a:extLst>
            </p:cNvPr>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 name="Google Shape;5265;p78">
              <a:extLst>
                <a:ext uri="{FF2B5EF4-FFF2-40B4-BE49-F238E27FC236}">
                  <a16:creationId xmlns:a16="http://schemas.microsoft.com/office/drawing/2014/main" id="{EEE854F7-C8AB-D91F-C7A3-CC96751D1516}"/>
                </a:ext>
              </a:extLst>
            </p:cNvPr>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 name="Google Shape;5266;p78">
              <a:extLst>
                <a:ext uri="{FF2B5EF4-FFF2-40B4-BE49-F238E27FC236}">
                  <a16:creationId xmlns:a16="http://schemas.microsoft.com/office/drawing/2014/main" id="{B30776E2-1A92-9099-E244-FFF9F33D4ACE}"/>
                </a:ext>
              </a:extLst>
            </p:cNvPr>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25" name="Google Shape;3950;p74">
            <a:extLst>
              <a:ext uri="{FF2B5EF4-FFF2-40B4-BE49-F238E27FC236}">
                <a16:creationId xmlns:a16="http://schemas.microsoft.com/office/drawing/2014/main" id="{1F4B550A-44E8-6479-2AFA-A2016A6B99A1}"/>
              </a:ext>
            </a:extLst>
          </p:cNvPr>
          <p:cNvGrpSpPr/>
          <p:nvPr/>
        </p:nvGrpSpPr>
        <p:grpSpPr>
          <a:xfrm>
            <a:off x="6396610" y="2112178"/>
            <a:ext cx="1563972" cy="756546"/>
            <a:chOff x="1187400" y="2529299"/>
            <a:chExt cx="6769193" cy="2241902"/>
          </a:xfrm>
        </p:grpSpPr>
        <p:sp>
          <p:nvSpPr>
            <p:cNvPr id="12" name="Google Shape;3951;p74">
              <a:extLst>
                <a:ext uri="{FF2B5EF4-FFF2-40B4-BE49-F238E27FC236}">
                  <a16:creationId xmlns:a16="http://schemas.microsoft.com/office/drawing/2014/main" id="{940A76C4-1DF2-6EEF-F430-A1B0A7F93347}"/>
                </a:ext>
              </a:extLst>
            </p:cNvPr>
            <p:cNvSpPr/>
            <p:nvPr/>
          </p:nvSpPr>
          <p:spPr>
            <a:xfrm>
              <a:off x="3802943" y="2529299"/>
              <a:ext cx="1538100" cy="442500"/>
            </a:xfrm>
            <a:prstGeom prst="roundRect">
              <a:avLst>
                <a:gd name="adj" fmla="val 50000"/>
              </a:avLst>
            </a:pr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3" name="Google Shape;3952;p74">
              <a:extLst>
                <a:ext uri="{FF2B5EF4-FFF2-40B4-BE49-F238E27FC236}">
                  <a16:creationId xmlns:a16="http://schemas.microsoft.com/office/drawing/2014/main" id="{DF8EF270-C4E7-3E28-A417-91FE7949956E}"/>
                </a:ext>
              </a:extLst>
            </p:cNvPr>
            <p:cNvSpPr/>
            <p:nvPr/>
          </p:nvSpPr>
          <p:spPr>
            <a:xfrm>
              <a:off x="5573240" y="3429000"/>
              <a:ext cx="1538100" cy="442500"/>
            </a:xfrm>
            <a:prstGeom prst="roundRect">
              <a:avLst>
                <a:gd name="adj" fmla="val 50000"/>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14" name="Google Shape;3953;p74">
              <a:extLst>
                <a:ext uri="{FF2B5EF4-FFF2-40B4-BE49-F238E27FC236}">
                  <a16:creationId xmlns:a16="http://schemas.microsoft.com/office/drawing/2014/main" id="{C546ACDF-2524-721C-1347-7E927955A3D6}"/>
                </a:ext>
              </a:extLst>
            </p:cNvPr>
            <p:cNvSpPr/>
            <p:nvPr/>
          </p:nvSpPr>
          <p:spPr>
            <a:xfrm>
              <a:off x="2032647" y="3429000"/>
              <a:ext cx="1538100" cy="442500"/>
            </a:xfrm>
            <a:prstGeom prst="roundRect">
              <a:avLst>
                <a:gd name="adj" fmla="val 50000"/>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15" name="Google Shape;3954;p74">
              <a:extLst>
                <a:ext uri="{FF2B5EF4-FFF2-40B4-BE49-F238E27FC236}">
                  <a16:creationId xmlns:a16="http://schemas.microsoft.com/office/drawing/2014/main" id="{14FE406E-C076-CB28-7470-709BE3297616}"/>
                </a:ext>
              </a:extLst>
            </p:cNvPr>
            <p:cNvSpPr/>
            <p:nvPr/>
          </p:nvSpPr>
          <p:spPr>
            <a:xfrm>
              <a:off x="1187400" y="4328701"/>
              <a:ext cx="1538100" cy="442500"/>
            </a:xfrm>
            <a:prstGeom prst="roundRect">
              <a:avLst>
                <a:gd name="adj" fmla="val 50000"/>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16" name="Google Shape;3955;p74">
              <a:extLst>
                <a:ext uri="{FF2B5EF4-FFF2-40B4-BE49-F238E27FC236}">
                  <a16:creationId xmlns:a16="http://schemas.microsoft.com/office/drawing/2014/main" id="{0B215E92-0EF8-CB03-F3C2-DBE4C19915DA}"/>
                </a:ext>
              </a:extLst>
            </p:cNvPr>
            <p:cNvSpPr/>
            <p:nvPr/>
          </p:nvSpPr>
          <p:spPr>
            <a:xfrm>
              <a:off x="2877893" y="4328701"/>
              <a:ext cx="1538100" cy="442500"/>
            </a:xfrm>
            <a:prstGeom prst="roundRect">
              <a:avLst>
                <a:gd name="adj" fmla="val 50000"/>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17" name="Google Shape;3956;p74">
              <a:extLst>
                <a:ext uri="{FF2B5EF4-FFF2-40B4-BE49-F238E27FC236}">
                  <a16:creationId xmlns:a16="http://schemas.microsoft.com/office/drawing/2014/main" id="{40B927B6-74C1-522C-D707-591A401C8476}"/>
                </a:ext>
              </a:extLst>
            </p:cNvPr>
            <p:cNvSpPr/>
            <p:nvPr/>
          </p:nvSpPr>
          <p:spPr>
            <a:xfrm>
              <a:off x="4728000" y="4328701"/>
              <a:ext cx="1538100" cy="442500"/>
            </a:xfrm>
            <a:prstGeom prst="roundRect">
              <a:avLst>
                <a:gd name="adj" fmla="val 50000"/>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18" name="Google Shape;3957;p74">
              <a:extLst>
                <a:ext uri="{FF2B5EF4-FFF2-40B4-BE49-F238E27FC236}">
                  <a16:creationId xmlns:a16="http://schemas.microsoft.com/office/drawing/2014/main" id="{ADED9C2D-FF2E-A7C1-67BB-CC5B95A43E2C}"/>
                </a:ext>
              </a:extLst>
            </p:cNvPr>
            <p:cNvSpPr/>
            <p:nvPr/>
          </p:nvSpPr>
          <p:spPr>
            <a:xfrm>
              <a:off x="6418493" y="4328701"/>
              <a:ext cx="1538100" cy="442500"/>
            </a:xfrm>
            <a:prstGeom prst="roundRect">
              <a:avLst>
                <a:gd name="adj" fmla="val 50000"/>
              </a:avLst>
            </a:prstGeom>
            <a:solidFill>
              <a:schemeClr val="tx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cxnSp>
          <p:nvCxnSpPr>
            <p:cNvPr id="19" name="Google Shape;3958;p74">
              <a:extLst>
                <a:ext uri="{FF2B5EF4-FFF2-40B4-BE49-F238E27FC236}">
                  <a16:creationId xmlns:a16="http://schemas.microsoft.com/office/drawing/2014/main" id="{824F3E2C-D094-A285-B8BE-266163C8D1C1}"/>
                </a:ext>
              </a:extLst>
            </p:cNvPr>
            <p:cNvCxnSpPr>
              <a:stCxn id="3951" idx="2"/>
              <a:endCxn id="3952" idx="0"/>
            </p:cNvCxnSpPr>
            <p:nvPr/>
          </p:nvCxnSpPr>
          <p:spPr>
            <a:xfrm rot="-5400000" flipH="1">
              <a:off x="5228543" y="2315249"/>
              <a:ext cx="457200" cy="1770300"/>
            </a:xfrm>
            <a:prstGeom prst="bentConnector3">
              <a:avLst>
                <a:gd name="adj1" fmla="val 49967"/>
              </a:avLst>
            </a:prstGeom>
            <a:solidFill>
              <a:schemeClr val="tx2"/>
            </a:solidFill>
            <a:ln w="9525" cap="flat" cmpd="sng">
              <a:solidFill>
                <a:srgbClr val="C2C2C2"/>
              </a:solidFill>
              <a:prstDash val="solid"/>
              <a:round/>
              <a:headEnd type="none" w="sm" len="sm"/>
              <a:tailEnd type="none" w="sm" len="sm"/>
            </a:ln>
          </p:spPr>
        </p:cxnSp>
        <p:cxnSp>
          <p:nvCxnSpPr>
            <p:cNvPr id="20" name="Google Shape;3959;p74">
              <a:extLst>
                <a:ext uri="{FF2B5EF4-FFF2-40B4-BE49-F238E27FC236}">
                  <a16:creationId xmlns:a16="http://schemas.microsoft.com/office/drawing/2014/main" id="{AAE2B254-7E55-0D17-B1DB-5E50799DA4F7}"/>
                </a:ext>
              </a:extLst>
            </p:cNvPr>
            <p:cNvCxnSpPr>
              <a:stCxn id="3953" idx="0"/>
              <a:endCxn id="3951" idx="2"/>
            </p:cNvCxnSpPr>
            <p:nvPr/>
          </p:nvCxnSpPr>
          <p:spPr>
            <a:xfrm rot="-5400000">
              <a:off x="3458247" y="2315250"/>
              <a:ext cx="457200" cy="1770300"/>
            </a:xfrm>
            <a:prstGeom prst="bentConnector3">
              <a:avLst>
                <a:gd name="adj1" fmla="val 49967"/>
              </a:avLst>
            </a:prstGeom>
            <a:solidFill>
              <a:schemeClr val="tx2"/>
            </a:solidFill>
            <a:ln w="9525" cap="flat" cmpd="sng">
              <a:solidFill>
                <a:srgbClr val="C2C2C2"/>
              </a:solidFill>
              <a:prstDash val="solid"/>
              <a:round/>
              <a:headEnd type="none" w="sm" len="sm"/>
              <a:tailEnd type="none" w="sm" len="sm"/>
            </a:ln>
          </p:spPr>
        </p:cxnSp>
        <p:cxnSp>
          <p:nvCxnSpPr>
            <p:cNvPr id="21" name="Google Shape;3960;p74">
              <a:extLst>
                <a:ext uri="{FF2B5EF4-FFF2-40B4-BE49-F238E27FC236}">
                  <a16:creationId xmlns:a16="http://schemas.microsoft.com/office/drawing/2014/main" id="{B0AF76D4-7D4E-4ED3-CFCB-CFD4D8368935}"/>
                </a:ext>
              </a:extLst>
            </p:cNvPr>
            <p:cNvCxnSpPr>
              <a:stCxn id="3953" idx="2"/>
              <a:endCxn id="3955" idx="0"/>
            </p:cNvCxnSpPr>
            <p:nvPr/>
          </p:nvCxnSpPr>
          <p:spPr>
            <a:xfrm rot="-5400000" flipH="1">
              <a:off x="2995647" y="3677550"/>
              <a:ext cx="457200" cy="845100"/>
            </a:xfrm>
            <a:prstGeom prst="bentConnector3">
              <a:avLst>
                <a:gd name="adj1" fmla="val 49967"/>
              </a:avLst>
            </a:prstGeom>
            <a:solidFill>
              <a:schemeClr val="tx2"/>
            </a:solidFill>
            <a:ln w="9525" cap="flat" cmpd="sng">
              <a:solidFill>
                <a:srgbClr val="C2C2C2"/>
              </a:solidFill>
              <a:prstDash val="solid"/>
              <a:round/>
              <a:headEnd type="none" w="sm" len="sm"/>
              <a:tailEnd type="none" w="sm" len="sm"/>
            </a:ln>
          </p:spPr>
        </p:cxnSp>
        <p:cxnSp>
          <p:nvCxnSpPr>
            <p:cNvPr id="22" name="Google Shape;3961;p74">
              <a:extLst>
                <a:ext uri="{FF2B5EF4-FFF2-40B4-BE49-F238E27FC236}">
                  <a16:creationId xmlns:a16="http://schemas.microsoft.com/office/drawing/2014/main" id="{BE3BBDFB-7B57-E04D-C79E-B73EFD126EB0}"/>
                </a:ext>
              </a:extLst>
            </p:cNvPr>
            <p:cNvCxnSpPr>
              <a:stCxn id="3954" idx="0"/>
              <a:endCxn id="3953" idx="2"/>
            </p:cNvCxnSpPr>
            <p:nvPr/>
          </p:nvCxnSpPr>
          <p:spPr>
            <a:xfrm rot="-5400000">
              <a:off x="2150400" y="3677551"/>
              <a:ext cx="457200" cy="845100"/>
            </a:xfrm>
            <a:prstGeom prst="bentConnector3">
              <a:avLst>
                <a:gd name="adj1" fmla="val 49967"/>
              </a:avLst>
            </a:prstGeom>
            <a:solidFill>
              <a:schemeClr val="tx2"/>
            </a:solidFill>
            <a:ln w="9525" cap="flat" cmpd="sng">
              <a:solidFill>
                <a:srgbClr val="C2C2C2"/>
              </a:solidFill>
              <a:prstDash val="solid"/>
              <a:round/>
              <a:headEnd type="none" w="sm" len="sm"/>
              <a:tailEnd type="none" w="sm" len="sm"/>
            </a:ln>
          </p:spPr>
        </p:cxnSp>
        <p:cxnSp>
          <p:nvCxnSpPr>
            <p:cNvPr id="23" name="Google Shape;3962;p74">
              <a:extLst>
                <a:ext uri="{FF2B5EF4-FFF2-40B4-BE49-F238E27FC236}">
                  <a16:creationId xmlns:a16="http://schemas.microsoft.com/office/drawing/2014/main" id="{EC905D21-71C6-4C3F-9BDC-C5B521D6F31D}"/>
                </a:ext>
              </a:extLst>
            </p:cNvPr>
            <p:cNvCxnSpPr>
              <a:stCxn id="3952" idx="2"/>
              <a:endCxn id="3957" idx="0"/>
            </p:cNvCxnSpPr>
            <p:nvPr/>
          </p:nvCxnSpPr>
          <p:spPr>
            <a:xfrm rot="-5400000" flipH="1">
              <a:off x="6536390" y="3677400"/>
              <a:ext cx="457200" cy="845400"/>
            </a:xfrm>
            <a:prstGeom prst="bentConnector3">
              <a:avLst>
                <a:gd name="adj1" fmla="val 49967"/>
              </a:avLst>
            </a:prstGeom>
            <a:solidFill>
              <a:schemeClr val="tx2"/>
            </a:solidFill>
            <a:ln w="9525" cap="flat" cmpd="sng">
              <a:solidFill>
                <a:srgbClr val="C2C2C2"/>
              </a:solidFill>
              <a:prstDash val="solid"/>
              <a:round/>
              <a:headEnd type="none" w="sm" len="sm"/>
              <a:tailEnd type="none" w="sm" len="sm"/>
            </a:ln>
          </p:spPr>
        </p:cxnSp>
        <p:cxnSp>
          <p:nvCxnSpPr>
            <p:cNvPr id="24" name="Google Shape;3963;p74">
              <a:extLst>
                <a:ext uri="{FF2B5EF4-FFF2-40B4-BE49-F238E27FC236}">
                  <a16:creationId xmlns:a16="http://schemas.microsoft.com/office/drawing/2014/main" id="{89CDFDD6-74C9-20E8-8CB6-F4D79C49AA92}"/>
                </a:ext>
              </a:extLst>
            </p:cNvPr>
            <p:cNvCxnSpPr>
              <a:stCxn id="3956" idx="0"/>
              <a:endCxn id="3952" idx="2"/>
            </p:cNvCxnSpPr>
            <p:nvPr/>
          </p:nvCxnSpPr>
          <p:spPr>
            <a:xfrm rot="-5400000">
              <a:off x="5691000" y="3677551"/>
              <a:ext cx="457200" cy="845100"/>
            </a:xfrm>
            <a:prstGeom prst="bentConnector3">
              <a:avLst>
                <a:gd name="adj1" fmla="val 49967"/>
              </a:avLst>
            </a:prstGeom>
            <a:solidFill>
              <a:schemeClr val="tx2"/>
            </a:solidFill>
            <a:ln w="9525" cap="flat" cmpd="sng">
              <a:solidFill>
                <a:srgbClr val="C2C2C2"/>
              </a:solidFill>
              <a:prstDash val="solid"/>
              <a:round/>
              <a:headEnd type="none" w="sm" len="sm"/>
              <a:tailEnd type="none" w="sm" len="sm"/>
            </a:ln>
          </p:spPr>
        </p:cxnSp>
      </p:grpSp>
      <p:grpSp>
        <p:nvGrpSpPr>
          <p:cNvPr id="4" name="Google Shape;5504;p78">
            <a:extLst>
              <a:ext uri="{FF2B5EF4-FFF2-40B4-BE49-F238E27FC236}">
                <a16:creationId xmlns:a16="http://schemas.microsoft.com/office/drawing/2014/main" id="{C42922E2-9002-5370-5E69-53AEF6A0E119}"/>
              </a:ext>
            </a:extLst>
          </p:cNvPr>
          <p:cNvGrpSpPr/>
          <p:nvPr/>
        </p:nvGrpSpPr>
        <p:grpSpPr>
          <a:xfrm>
            <a:off x="6665147" y="3280881"/>
            <a:ext cx="963987" cy="934138"/>
            <a:chOff x="899850" y="4992125"/>
            <a:chExt cx="481825" cy="481825"/>
          </a:xfrm>
          <a:solidFill>
            <a:schemeClr val="tx2"/>
          </a:solidFill>
        </p:grpSpPr>
        <p:sp>
          <p:nvSpPr>
            <p:cNvPr id="5" name="Google Shape;5505;p78">
              <a:extLst>
                <a:ext uri="{FF2B5EF4-FFF2-40B4-BE49-F238E27FC236}">
                  <a16:creationId xmlns:a16="http://schemas.microsoft.com/office/drawing/2014/main" id="{0A5970D6-042A-FA6A-E459-919D623BD453}"/>
                </a:ext>
              </a:extLst>
            </p:cNvPr>
            <p:cNvSpPr/>
            <p:nvPr/>
          </p:nvSpPr>
          <p:spPr>
            <a:xfrm>
              <a:off x="1126600" y="5360100"/>
              <a:ext cx="28250" cy="28250"/>
            </a:xfrm>
            <a:custGeom>
              <a:avLst/>
              <a:gdLst/>
              <a:ahLst/>
              <a:cxnLst/>
              <a:rect l="l" t="t" r="r" b="b"/>
              <a:pathLst>
                <a:path w="1130" h="1130" extrusionOk="0">
                  <a:moveTo>
                    <a:pt x="566" y="1"/>
                  </a:moveTo>
                  <a:cubicBezTo>
                    <a:pt x="253" y="1"/>
                    <a:pt x="0" y="250"/>
                    <a:pt x="0" y="564"/>
                  </a:cubicBezTo>
                  <a:cubicBezTo>
                    <a:pt x="0" y="877"/>
                    <a:pt x="253" y="1130"/>
                    <a:pt x="566" y="1130"/>
                  </a:cubicBezTo>
                  <a:cubicBezTo>
                    <a:pt x="876" y="1130"/>
                    <a:pt x="1129" y="877"/>
                    <a:pt x="1129" y="564"/>
                  </a:cubicBezTo>
                  <a:cubicBezTo>
                    <a:pt x="1129" y="250"/>
                    <a:pt x="876" y="1"/>
                    <a:pt x="5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 name="Google Shape;5506;p78">
              <a:extLst>
                <a:ext uri="{FF2B5EF4-FFF2-40B4-BE49-F238E27FC236}">
                  <a16:creationId xmlns:a16="http://schemas.microsoft.com/office/drawing/2014/main" id="{0B1E722E-D373-B2B7-B42F-1AEF35C45F42}"/>
                </a:ext>
              </a:extLst>
            </p:cNvPr>
            <p:cNvSpPr/>
            <p:nvPr/>
          </p:nvSpPr>
          <p:spPr>
            <a:xfrm>
              <a:off x="1056050" y="5079900"/>
              <a:ext cx="169400" cy="194950"/>
            </a:xfrm>
            <a:custGeom>
              <a:avLst/>
              <a:gdLst/>
              <a:ahLst/>
              <a:cxnLst/>
              <a:rect l="l" t="t" r="r" b="b"/>
              <a:pathLst>
                <a:path w="6776" h="7798" extrusionOk="0">
                  <a:moveTo>
                    <a:pt x="3417" y="1"/>
                  </a:moveTo>
                  <a:cubicBezTo>
                    <a:pt x="1713" y="1"/>
                    <a:pt x="0" y="1115"/>
                    <a:pt x="0" y="3304"/>
                  </a:cubicBezTo>
                  <a:cubicBezTo>
                    <a:pt x="0" y="3614"/>
                    <a:pt x="250" y="3867"/>
                    <a:pt x="564" y="3867"/>
                  </a:cubicBezTo>
                  <a:cubicBezTo>
                    <a:pt x="877" y="3867"/>
                    <a:pt x="1130" y="3614"/>
                    <a:pt x="1130" y="3304"/>
                  </a:cubicBezTo>
                  <a:cubicBezTo>
                    <a:pt x="1130" y="2069"/>
                    <a:pt x="2111" y="1061"/>
                    <a:pt x="3388" y="1061"/>
                  </a:cubicBezTo>
                  <a:cubicBezTo>
                    <a:pt x="4665" y="1061"/>
                    <a:pt x="5647" y="2066"/>
                    <a:pt x="5647" y="3304"/>
                  </a:cubicBezTo>
                  <a:cubicBezTo>
                    <a:pt x="5647" y="4147"/>
                    <a:pt x="5174" y="4921"/>
                    <a:pt x="4424" y="5310"/>
                  </a:cubicBezTo>
                  <a:cubicBezTo>
                    <a:pt x="3617" y="5728"/>
                    <a:pt x="3108" y="6336"/>
                    <a:pt x="2912" y="7116"/>
                  </a:cubicBezTo>
                  <a:cubicBezTo>
                    <a:pt x="2870" y="7285"/>
                    <a:pt x="2906" y="7466"/>
                    <a:pt x="3015" y="7601"/>
                  </a:cubicBezTo>
                  <a:cubicBezTo>
                    <a:pt x="3118" y="7736"/>
                    <a:pt x="3277" y="7798"/>
                    <a:pt x="3439" y="7798"/>
                  </a:cubicBezTo>
                  <a:cubicBezTo>
                    <a:pt x="3686" y="7798"/>
                    <a:pt x="3938" y="7652"/>
                    <a:pt x="4005" y="7399"/>
                  </a:cubicBezTo>
                  <a:cubicBezTo>
                    <a:pt x="4129" y="6936"/>
                    <a:pt x="4445" y="6568"/>
                    <a:pt x="4945" y="6312"/>
                  </a:cubicBezTo>
                  <a:cubicBezTo>
                    <a:pt x="6071" y="5728"/>
                    <a:pt x="6776" y="4569"/>
                    <a:pt x="6776" y="3304"/>
                  </a:cubicBezTo>
                  <a:cubicBezTo>
                    <a:pt x="6776" y="1090"/>
                    <a:pt x="5101" y="1"/>
                    <a:pt x="34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6" name="Google Shape;5507;p78">
              <a:extLst>
                <a:ext uri="{FF2B5EF4-FFF2-40B4-BE49-F238E27FC236}">
                  <a16:creationId xmlns:a16="http://schemas.microsoft.com/office/drawing/2014/main" id="{6D80A7B7-6528-184C-A33E-BF5FC081BA2E}"/>
                </a:ext>
              </a:extLst>
            </p:cNvPr>
            <p:cNvSpPr/>
            <p:nvPr/>
          </p:nvSpPr>
          <p:spPr>
            <a:xfrm>
              <a:off x="899850" y="4992125"/>
              <a:ext cx="481825" cy="481825"/>
            </a:xfrm>
            <a:custGeom>
              <a:avLst/>
              <a:gdLst/>
              <a:ahLst/>
              <a:cxnLst/>
              <a:rect l="l" t="t" r="r" b="b"/>
              <a:pathLst>
                <a:path w="19273" h="19273" extrusionOk="0">
                  <a:moveTo>
                    <a:pt x="9636" y="2334"/>
                  </a:moveTo>
                  <a:cubicBezTo>
                    <a:pt x="12223" y="2334"/>
                    <a:pt x="14153" y="4367"/>
                    <a:pt x="14153" y="6815"/>
                  </a:cubicBezTo>
                  <a:cubicBezTo>
                    <a:pt x="14153" y="8501"/>
                    <a:pt x="13214" y="10049"/>
                    <a:pt x="11714" y="10826"/>
                  </a:cubicBezTo>
                  <a:cubicBezTo>
                    <a:pt x="11401" y="10986"/>
                    <a:pt x="11362" y="11142"/>
                    <a:pt x="11344" y="11202"/>
                  </a:cubicBezTo>
                  <a:cubicBezTo>
                    <a:pt x="11141" y="11958"/>
                    <a:pt x="10458" y="12455"/>
                    <a:pt x="9710" y="12455"/>
                  </a:cubicBezTo>
                  <a:cubicBezTo>
                    <a:pt x="9569" y="12455"/>
                    <a:pt x="9426" y="12438"/>
                    <a:pt x="9284" y="12401"/>
                  </a:cubicBezTo>
                  <a:cubicBezTo>
                    <a:pt x="8383" y="12169"/>
                    <a:pt x="7841" y="11254"/>
                    <a:pt x="8064" y="10353"/>
                  </a:cubicBezTo>
                  <a:cubicBezTo>
                    <a:pt x="8338" y="9260"/>
                    <a:pt x="9061" y="8384"/>
                    <a:pt x="10154" y="7818"/>
                  </a:cubicBezTo>
                  <a:cubicBezTo>
                    <a:pt x="10832" y="7465"/>
                    <a:pt x="10973" y="6556"/>
                    <a:pt x="10434" y="6017"/>
                  </a:cubicBezTo>
                  <a:cubicBezTo>
                    <a:pt x="10219" y="5801"/>
                    <a:pt x="9934" y="5700"/>
                    <a:pt x="9650" y="5700"/>
                  </a:cubicBezTo>
                  <a:cubicBezTo>
                    <a:pt x="9078" y="5700"/>
                    <a:pt x="8507" y="6109"/>
                    <a:pt x="8507" y="6815"/>
                  </a:cubicBezTo>
                  <a:cubicBezTo>
                    <a:pt x="8507" y="7749"/>
                    <a:pt x="7748" y="8507"/>
                    <a:pt x="6812" y="8507"/>
                  </a:cubicBezTo>
                  <a:cubicBezTo>
                    <a:pt x="5875" y="8507"/>
                    <a:pt x="5119" y="7749"/>
                    <a:pt x="5119" y="6815"/>
                  </a:cubicBezTo>
                  <a:cubicBezTo>
                    <a:pt x="5119" y="4388"/>
                    <a:pt x="7028" y="2334"/>
                    <a:pt x="9636" y="2334"/>
                  </a:cubicBezTo>
                  <a:close/>
                  <a:moveTo>
                    <a:pt x="9636" y="13588"/>
                  </a:moveTo>
                  <a:cubicBezTo>
                    <a:pt x="9854" y="13588"/>
                    <a:pt x="10074" y="13630"/>
                    <a:pt x="10284" y="13717"/>
                  </a:cubicBezTo>
                  <a:cubicBezTo>
                    <a:pt x="10916" y="13979"/>
                    <a:pt x="11328" y="14596"/>
                    <a:pt x="11328" y="15283"/>
                  </a:cubicBezTo>
                  <a:cubicBezTo>
                    <a:pt x="11328" y="16219"/>
                    <a:pt x="10570" y="16975"/>
                    <a:pt x="9636" y="16978"/>
                  </a:cubicBezTo>
                  <a:cubicBezTo>
                    <a:pt x="8950" y="16978"/>
                    <a:pt x="8332" y="16562"/>
                    <a:pt x="8070" y="15930"/>
                  </a:cubicBezTo>
                  <a:cubicBezTo>
                    <a:pt x="7808" y="15298"/>
                    <a:pt x="7953" y="14569"/>
                    <a:pt x="8438" y="14084"/>
                  </a:cubicBezTo>
                  <a:cubicBezTo>
                    <a:pt x="8762" y="13760"/>
                    <a:pt x="9195" y="13588"/>
                    <a:pt x="9636" y="13588"/>
                  </a:cubicBezTo>
                  <a:close/>
                  <a:moveTo>
                    <a:pt x="9636" y="1"/>
                  </a:moveTo>
                  <a:cubicBezTo>
                    <a:pt x="4330" y="1"/>
                    <a:pt x="0" y="4331"/>
                    <a:pt x="0" y="9637"/>
                  </a:cubicBezTo>
                  <a:cubicBezTo>
                    <a:pt x="0" y="14945"/>
                    <a:pt x="4330" y="19273"/>
                    <a:pt x="9636" y="19273"/>
                  </a:cubicBezTo>
                  <a:cubicBezTo>
                    <a:pt x="14939" y="19273"/>
                    <a:pt x="19272" y="14945"/>
                    <a:pt x="19272" y="9637"/>
                  </a:cubicBezTo>
                  <a:cubicBezTo>
                    <a:pt x="19272" y="4331"/>
                    <a:pt x="14942" y="1"/>
                    <a:pt x="96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Tree>
    <p:extLst>
      <p:ext uri="{BB962C8B-B14F-4D97-AF65-F5344CB8AC3E}">
        <p14:creationId xmlns:p14="http://schemas.microsoft.com/office/powerpoint/2010/main" val="364419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29F9A-DA91-21A7-3B2E-8B8BC0B5E750}"/>
              </a:ext>
            </a:extLst>
          </p:cNvPr>
          <p:cNvSpPr>
            <a:spLocks noGrp="1"/>
          </p:cNvSpPr>
          <p:nvPr>
            <p:ph type="title"/>
          </p:nvPr>
        </p:nvSpPr>
        <p:spPr>
          <a:xfrm>
            <a:off x="720000" y="445025"/>
            <a:ext cx="5254538" cy="572700"/>
          </a:xfrm>
        </p:spPr>
        <p:txBody>
          <a:bodyPr/>
          <a:lstStyle/>
          <a:p>
            <a:r>
              <a:rPr lang="en-US"/>
              <a:t>Motivation and Background </a:t>
            </a:r>
          </a:p>
        </p:txBody>
      </p:sp>
      <p:sp>
        <p:nvSpPr>
          <p:cNvPr id="4" name="Subtitle 3">
            <a:extLst>
              <a:ext uri="{FF2B5EF4-FFF2-40B4-BE49-F238E27FC236}">
                <a16:creationId xmlns:a16="http://schemas.microsoft.com/office/drawing/2014/main" id="{013A16F9-A771-DC16-A1F0-CC47A48D1C47}"/>
              </a:ext>
            </a:extLst>
          </p:cNvPr>
          <p:cNvSpPr>
            <a:spLocks noGrp="1"/>
          </p:cNvSpPr>
          <p:nvPr>
            <p:ph type="subTitle" idx="2"/>
          </p:nvPr>
        </p:nvSpPr>
        <p:spPr>
          <a:xfrm>
            <a:off x="571092" y="1704975"/>
            <a:ext cx="4642555" cy="2214616"/>
          </a:xfrm>
        </p:spPr>
        <p:txBody>
          <a:bodyPr/>
          <a:lstStyle/>
          <a:p>
            <a:r>
              <a:rPr lang="en-US"/>
              <a:t>NextEra uses 1200V DC capacitor banks </a:t>
            </a:r>
          </a:p>
          <a:p>
            <a:pPr marL="139700" indent="0">
              <a:buNone/>
            </a:pPr>
            <a:endParaRPr lang="en-US"/>
          </a:p>
          <a:p>
            <a:r>
              <a:rPr lang="en-US"/>
              <a:t>Residual voltage pose safety risks.</a:t>
            </a:r>
          </a:p>
          <a:p>
            <a:endParaRPr lang="en-US"/>
          </a:p>
          <a:p>
            <a:r>
              <a:rPr lang="en-US"/>
              <a:t>NextEra tasked the team to design a discharge tool</a:t>
            </a:r>
          </a:p>
        </p:txBody>
      </p:sp>
      <p:pic>
        <p:nvPicPr>
          <p:cNvPr id="5" name="Picture 4">
            <a:extLst>
              <a:ext uri="{FF2B5EF4-FFF2-40B4-BE49-F238E27FC236}">
                <a16:creationId xmlns:a16="http://schemas.microsoft.com/office/drawing/2014/main" id="{99C62D4D-AD89-3A2F-6722-F4399BE5040E}"/>
              </a:ext>
            </a:extLst>
          </p:cNvPr>
          <p:cNvPicPr>
            <a:picLocks noChangeAspect="1"/>
          </p:cNvPicPr>
          <p:nvPr/>
        </p:nvPicPr>
        <p:blipFill>
          <a:blip r:embed="rId4"/>
          <a:stretch>
            <a:fillRect/>
          </a:stretch>
        </p:blipFill>
        <p:spPr>
          <a:xfrm>
            <a:off x="5570550" y="1435485"/>
            <a:ext cx="2701949" cy="1191109"/>
          </a:xfrm>
          <a:prstGeom prst="rect">
            <a:avLst/>
          </a:prstGeom>
        </p:spPr>
      </p:pic>
      <p:pic>
        <p:nvPicPr>
          <p:cNvPr id="1028" name="Picture 4" descr="UCF Due Date Changer | IMS Global Learning Consortium">
            <a:extLst>
              <a:ext uri="{FF2B5EF4-FFF2-40B4-BE49-F238E27FC236}">
                <a16:creationId xmlns:a16="http://schemas.microsoft.com/office/drawing/2014/main" id="{54CFC9D0-235D-6A97-8D0E-32D45D7D95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7369" y="2682056"/>
            <a:ext cx="1846701" cy="18032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5FBCD90-B758-0757-DAA1-B2266E88EA5A}"/>
              </a:ext>
            </a:extLst>
          </p:cNvPr>
          <p:cNvPicPr>
            <a:picLocks noChangeAspect="1"/>
          </p:cNvPicPr>
          <p:nvPr/>
        </p:nvPicPr>
        <p:blipFill>
          <a:blip r:embed="rId6"/>
          <a:stretch>
            <a:fillRect/>
          </a:stretch>
        </p:blipFill>
        <p:spPr>
          <a:xfrm>
            <a:off x="7772823" y="112577"/>
            <a:ext cx="1213209" cy="1237595"/>
          </a:xfrm>
          <a:prstGeom prst="rect">
            <a:avLst/>
          </a:prstGeom>
        </p:spPr>
      </p:pic>
      <p:pic>
        <p:nvPicPr>
          <p:cNvPr id="6" name="Recorded Sound">
            <a:hlinkClick r:id="" action="ppaction://media"/>
            <a:extLst>
              <a:ext uri="{FF2B5EF4-FFF2-40B4-BE49-F238E27FC236}">
                <a16:creationId xmlns:a16="http://schemas.microsoft.com/office/drawing/2014/main" id="{E254CCA0-0AB2-0016-A224-E3E7EA36C41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06400" y="4199657"/>
            <a:ext cx="406400" cy="406400"/>
          </a:xfrm>
          <a:prstGeom prst="rect">
            <a:avLst/>
          </a:prstGeom>
        </p:spPr>
      </p:pic>
    </p:spTree>
    <p:extLst>
      <p:ext uri="{BB962C8B-B14F-4D97-AF65-F5344CB8AC3E}">
        <p14:creationId xmlns:p14="http://schemas.microsoft.com/office/powerpoint/2010/main" val="4237270530"/>
      </p:ext>
    </p:extLst>
  </p:cSld>
  <p:clrMapOvr>
    <a:masterClrMapping/>
  </p:clrMapOvr>
  <mc:AlternateContent xmlns:mc="http://schemas.openxmlformats.org/markup-compatibility/2006" xmlns:p14="http://schemas.microsoft.com/office/powerpoint/2010/main">
    <mc:Choice Requires="p14">
      <p:transition spd="med" p14:dur="700" advClick="0" advTm="20400">
        <p:fade/>
      </p:transition>
    </mc:Choice>
    <mc:Fallback xmlns="">
      <p:transition spd="med" advClick="0" advTm="204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3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49B10-868A-81E9-7F87-7855A3E175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A56D61-5B54-BF3A-88AB-B526579757B2}"/>
              </a:ext>
            </a:extLst>
          </p:cNvPr>
          <p:cNvSpPr>
            <a:spLocks noGrp="1"/>
          </p:cNvSpPr>
          <p:nvPr>
            <p:ph type="title"/>
          </p:nvPr>
        </p:nvSpPr>
        <p:spPr>
          <a:xfrm>
            <a:off x="720000" y="445025"/>
            <a:ext cx="6350501" cy="572700"/>
          </a:xfrm>
        </p:spPr>
        <p:txBody>
          <a:bodyPr/>
          <a:lstStyle/>
          <a:p>
            <a:r>
              <a:rPr lang="en-US"/>
              <a:t>Project Goals: The Tool Shall…</a:t>
            </a:r>
          </a:p>
        </p:txBody>
      </p:sp>
      <p:pic>
        <p:nvPicPr>
          <p:cNvPr id="6" name="Picture 5" descr="A person smiling at camera&#10;&#10;AI-generated content may be incorrect.">
            <a:extLst>
              <a:ext uri="{FF2B5EF4-FFF2-40B4-BE49-F238E27FC236}">
                <a16:creationId xmlns:a16="http://schemas.microsoft.com/office/drawing/2014/main" id="{F7A6B2F7-4E29-BED5-3323-B038FA6AA7E8}"/>
              </a:ext>
            </a:extLst>
          </p:cNvPr>
          <p:cNvPicPr>
            <a:picLocks noChangeAspect="1"/>
          </p:cNvPicPr>
          <p:nvPr/>
        </p:nvPicPr>
        <p:blipFill>
          <a:blip r:embed="rId5"/>
          <a:stretch>
            <a:fillRect/>
          </a:stretch>
        </p:blipFill>
        <p:spPr>
          <a:xfrm>
            <a:off x="7864399" y="153403"/>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3" name="Subtitle 3">
            <a:extLst>
              <a:ext uri="{FF2B5EF4-FFF2-40B4-BE49-F238E27FC236}">
                <a16:creationId xmlns:a16="http://schemas.microsoft.com/office/drawing/2014/main" id="{86D48F77-A7E4-8F21-0879-C8185AC73EF8}"/>
              </a:ext>
            </a:extLst>
          </p:cNvPr>
          <p:cNvSpPr txBox="1">
            <a:spLocks/>
          </p:cNvSpPr>
          <p:nvPr/>
        </p:nvSpPr>
        <p:spPr>
          <a:xfrm>
            <a:off x="1581819" y="4151329"/>
            <a:ext cx="5864451" cy="42338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1pPr>
            <a:lvl2pPr marL="914400" marR="0" lvl="1"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2pPr>
            <a:lvl3pPr marL="1371600" marR="0" lvl="2"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3pPr>
            <a:lvl4pPr marL="1828800" marR="0" lvl="3"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4pPr>
            <a:lvl5pPr marL="2286000" marR="0" lvl="4"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5pPr>
            <a:lvl6pPr marL="2743200" marR="0" lvl="5"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6pPr>
            <a:lvl7pPr marL="3200400" marR="0" lvl="6"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7pPr>
            <a:lvl8pPr marL="3657600" marR="0" lvl="7"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8pPr>
            <a:lvl9pPr marL="4114800" marR="0" lvl="8"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9pPr>
          </a:lstStyle>
          <a:p>
            <a:pPr marL="139700" indent="0" algn="ctr">
              <a:buNone/>
            </a:pPr>
            <a:r>
              <a:rPr lang="en-US" sz="1800"/>
              <a:t>All basic and advanced goals met in current design</a:t>
            </a:r>
          </a:p>
        </p:txBody>
      </p:sp>
      <p:graphicFrame>
        <p:nvGraphicFramePr>
          <p:cNvPr id="3" name="Diagram 2">
            <a:extLst>
              <a:ext uri="{FF2B5EF4-FFF2-40B4-BE49-F238E27FC236}">
                <a16:creationId xmlns:a16="http://schemas.microsoft.com/office/drawing/2014/main" id="{FA67BC32-FE2E-ECDE-F904-B9EC720147A4}"/>
              </a:ext>
            </a:extLst>
          </p:cNvPr>
          <p:cNvGraphicFramePr/>
          <p:nvPr/>
        </p:nvGraphicFramePr>
        <p:xfrm>
          <a:off x="302969" y="1044369"/>
          <a:ext cx="8538062" cy="31069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Goals">
            <a:hlinkClick r:id="" action="ppaction://media"/>
            <a:extLst>
              <a:ext uri="{FF2B5EF4-FFF2-40B4-BE49-F238E27FC236}">
                <a16:creationId xmlns:a16="http://schemas.microsoft.com/office/drawing/2014/main" id="{BC198624-15E4-FAD3-884E-97AC6673514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87363" y="4363022"/>
            <a:ext cx="487363" cy="487363"/>
          </a:xfrm>
          <a:prstGeom prst="rect">
            <a:avLst/>
          </a:prstGeom>
        </p:spPr>
      </p:pic>
    </p:spTree>
    <p:extLst>
      <p:ext uri="{BB962C8B-B14F-4D97-AF65-F5344CB8AC3E}">
        <p14:creationId xmlns:p14="http://schemas.microsoft.com/office/powerpoint/2010/main" val="3556801756"/>
      </p:ext>
    </p:extLst>
  </p:cSld>
  <p:clrMapOvr>
    <a:masterClrMapping/>
  </p:clrMapOvr>
  <mc:AlternateContent xmlns:mc="http://schemas.openxmlformats.org/markup-compatibility/2006" xmlns:p14="http://schemas.microsoft.com/office/powerpoint/2010/main">
    <mc:Choice Requires="p14">
      <p:transition spd="med" p14:dur="700" advClick="0" advTm="31000">
        <p:fade/>
      </p:transition>
    </mc:Choice>
    <mc:Fallback xmlns="">
      <p:transition spd="med" advClick="0" advTm="3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0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90706-CF69-845C-552E-633708A358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9DD74F-28D5-2D25-0FE4-A4E2DEFE8462}"/>
              </a:ext>
            </a:extLst>
          </p:cNvPr>
          <p:cNvSpPr>
            <a:spLocks noGrp="1"/>
          </p:cNvSpPr>
          <p:nvPr>
            <p:ph type="title"/>
          </p:nvPr>
        </p:nvSpPr>
        <p:spPr>
          <a:xfrm>
            <a:off x="270549" y="335115"/>
            <a:ext cx="6787165" cy="572700"/>
          </a:xfrm>
        </p:spPr>
        <p:txBody>
          <a:bodyPr/>
          <a:lstStyle/>
          <a:p>
            <a:r>
              <a:rPr lang="en-US"/>
              <a:t>Project Objectives: The Tool Shall…</a:t>
            </a:r>
          </a:p>
        </p:txBody>
      </p:sp>
      <p:sp>
        <p:nvSpPr>
          <p:cNvPr id="13" name="Subtitle 3">
            <a:extLst>
              <a:ext uri="{FF2B5EF4-FFF2-40B4-BE49-F238E27FC236}">
                <a16:creationId xmlns:a16="http://schemas.microsoft.com/office/drawing/2014/main" id="{58B09412-E1F0-AC28-2733-46A4030959A6}"/>
              </a:ext>
            </a:extLst>
          </p:cNvPr>
          <p:cNvSpPr txBox="1">
            <a:spLocks/>
          </p:cNvSpPr>
          <p:nvPr/>
        </p:nvSpPr>
        <p:spPr>
          <a:xfrm>
            <a:off x="1260518" y="4160521"/>
            <a:ext cx="6224284" cy="42338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1pPr>
            <a:lvl2pPr marL="914400" marR="0" lvl="1"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2pPr>
            <a:lvl3pPr marL="1371600" marR="0" lvl="2"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3pPr>
            <a:lvl4pPr marL="1828800" marR="0" lvl="3"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4pPr>
            <a:lvl5pPr marL="2286000" marR="0" lvl="4"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5pPr>
            <a:lvl6pPr marL="2743200" marR="0" lvl="5"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6pPr>
            <a:lvl7pPr marL="3200400" marR="0" lvl="6"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7pPr>
            <a:lvl8pPr marL="3657600" marR="0" lvl="7"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8pPr>
            <a:lvl9pPr marL="4114800" marR="0" lvl="8" indent="-317500" algn="ctr" rtl="0">
              <a:lnSpc>
                <a:spcPct val="100000"/>
              </a:lnSpc>
              <a:spcBef>
                <a:spcPts val="0"/>
              </a:spcBef>
              <a:spcAft>
                <a:spcPts val="0"/>
              </a:spcAft>
              <a:buClr>
                <a:schemeClr val="hlink"/>
              </a:buClr>
              <a:buSzPts val="1400"/>
              <a:buFont typeface="Anaheim"/>
              <a:buChar char="■"/>
              <a:defRPr sz="1400" b="0" i="0" u="none" strike="noStrike" cap="none">
                <a:solidFill>
                  <a:schemeClr val="dk1"/>
                </a:solidFill>
                <a:latin typeface="Fira Sans"/>
                <a:ea typeface="Fira Sans"/>
                <a:cs typeface="Fira Sans"/>
                <a:sym typeface="Fira Sans"/>
              </a:defRPr>
            </a:lvl9pPr>
          </a:lstStyle>
          <a:p>
            <a:pPr marL="139700" indent="0" algn="ctr">
              <a:buNone/>
            </a:pPr>
            <a:r>
              <a:rPr lang="en-US" sz="1800"/>
              <a:t>All basic and advanced objectives met in current design</a:t>
            </a:r>
          </a:p>
        </p:txBody>
      </p:sp>
      <p:graphicFrame>
        <p:nvGraphicFramePr>
          <p:cNvPr id="3" name="Diagram 2">
            <a:extLst>
              <a:ext uri="{FF2B5EF4-FFF2-40B4-BE49-F238E27FC236}">
                <a16:creationId xmlns:a16="http://schemas.microsoft.com/office/drawing/2014/main" id="{B97737E3-9928-7285-4375-0F0C93EB9FA0}"/>
              </a:ext>
            </a:extLst>
          </p:cNvPr>
          <p:cNvGraphicFramePr/>
          <p:nvPr/>
        </p:nvGraphicFramePr>
        <p:xfrm>
          <a:off x="216036" y="1210943"/>
          <a:ext cx="8711928" cy="29495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Picture 5" descr="A person smiling at camera&#10;&#10;AI-generated content may be incorrect.">
            <a:extLst>
              <a:ext uri="{FF2B5EF4-FFF2-40B4-BE49-F238E27FC236}">
                <a16:creationId xmlns:a16="http://schemas.microsoft.com/office/drawing/2014/main" id="{21EF200D-D8D5-AF39-7B4E-F3ED156ECDA3}"/>
              </a:ext>
            </a:extLst>
          </p:cNvPr>
          <p:cNvPicPr>
            <a:picLocks noChangeAspect="1"/>
          </p:cNvPicPr>
          <p:nvPr/>
        </p:nvPicPr>
        <p:blipFill>
          <a:blip r:embed="rId10"/>
          <a:stretch>
            <a:fillRect/>
          </a:stretch>
        </p:blipFill>
        <p:spPr>
          <a:xfrm>
            <a:off x="8032454" y="0"/>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4" name="Objectives">
            <a:hlinkClick r:id="" action="ppaction://media"/>
            <a:extLst>
              <a:ext uri="{FF2B5EF4-FFF2-40B4-BE49-F238E27FC236}">
                <a16:creationId xmlns:a16="http://schemas.microsoft.com/office/drawing/2014/main" id="{2D7F16F8-3910-7052-6C18-028551826FD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87363" y="4477385"/>
            <a:ext cx="487363" cy="487363"/>
          </a:xfrm>
          <a:prstGeom prst="rect">
            <a:avLst/>
          </a:prstGeom>
        </p:spPr>
      </p:pic>
    </p:spTree>
    <p:extLst>
      <p:ext uri="{BB962C8B-B14F-4D97-AF65-F5344CB8AC3E}">
        <p14:creationId xmlns:p14="http://schemas.microsoft.com/office/powerpoint/2010/main" val="1036046128"/>
      </p:ext>
    </p:extLst>
  </p:cSld>
  <p:clrMapOvr>
    <a:masterClrMapping/>
  </p:clrMapOvr>
  <mc:AlternateContent xmlns:mc="http://schemas.openxmlformats.org/markup-compatibility/2006" xmlns:p14="http://schemas.microsoft.com/office/powerpoint/2010/main">
    <mc:Choice Requires="p14">
      <p:transition spd="med" p14:dur="700" advClick="0" advTm="28300">
        <p:fade/>
      </p:transition>
    </mc:Choice>
    <mc:Fallback xmlns="">
      <p:transition spd="med" advClick="0" advTm="283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1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F900A-8AA4-85BB-B5CB-12673AAE6AD4}"/>
              </a:ext>
            </a:extLst>
          </p:cNvPr>
          <p:cNvSpPr>
            <a:spLocks noGrp="1"/>
          </p:cNvSpPr>
          <p:nvPr>
            <p:ph type="title"/>
          </p:nvPr>
        </p:nvSpPr>
        <p:spPr>
          <a:xfrm>
            <a:off x="2100033" y="183073"/>
            <a:ext cx="4943933" cy="656379"/>
          </a:xfrm>
        </p:spPr>
        <p:txBody>
          <a:bodyPr/>
          <a:lstStyle/>
          <a:p>
            <a:r>
              <a:rPr lang="en-US"/>
              <a:t>Engineering Specifications </a:t>
            </a:r>
          </a:p>
        </p:txBody>
      </p:sp>
      <p:pic>
        <p:nvPicPr>
          <p:cNvPr id="5" name="Picture 4">
            <a:extLst>
              <a:ext uri="{FF2B5EF4-FFF2-40B4-BE49-F238E27FC236}">
                <a16:creationId xmlns:a16="http://schemas.microsoft.com/office/drawing/2014/main" id="{079AD2B5-E8C7-ABE2-2734-B19BE7358687}"/>
              </a:ext>
            </a:extLst>
          </p:cNvPr>
          <p:cNvPicPr>
            <a:picLocks noChangeAspect="1"/>
          </p:cNvPicPr>
          <p:nvPr/>
        </p:nvPicPr>
        <p:blipFill>
          <a:blip r:embed="rId5"/>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8" name="Subtitle 3">
            <a:extLst>
              <a:ext uri="{FF2B5EF4-FFF2-40B4-BE49-F238E27FC236}">
                <a16:creationId xmlns:a16="http://schemas.microsoft.com/office/drawing/2014/main" id="{DACF551F-625C-7DCA-5C8F-6CF3F7F59777}"/>
              </a:ext>
            </a:extLst>
          </p:cNvPr>
          <p:cNvSpPr txBox="1">
            <a:spLocks/>
          </p:cNvSpPr>
          <p:nvPr/>
        </p:nvSpPr>
        <p:spPr>
          <a:xfrm>
            <a:off x="4315052" y="1720501"/>
            <a:ext cx="4276497" cy="229251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39700"/>
            <a:r>
              <a:rPr lang="en-US"/>
              <a:t>Critical Performance Specifications:</a:t>
            </a:r>
          </a:p>
          <a:p>
            <a:pPr marL="425450" indent="-285750">
              <a:buFont typeface="Arial" panose="020B0604020202020204" pitchFamily="34" charset="0"/>
              <a:buChar char="•"/>
            </a:pPr>
            <a:r>
              <a:rPr lang="en-US"/>
              <a:t>Discharge time of ≤ 30 seconds</a:t>
            </a:r>
          </a:p>
          <a:p>
            <a:pPr marL="425450" indent="-285750">
              <a:buFont typeface="Arial" panose="020B0604020202020204" pitchFamily="34" charset="0"/>
              <a:buChar char="•"/>
            </a:pPr>
            <a:r>
              <a:rPr lang="en-US"/>
              <a:t>Voltage Measurement Accuracy of ±5%</a:t>
            </a:r>
          </a:p>
          <a:p>
            <a:pPr marL="425450" indent="-285750">
              <a:buFont typeface="Arial" panose="020B0604020202020204" pitchFamily="34" charset="0"/>
              <a:buChar char="•"/>
            </a:pPr>
            <a:r>
              <a:rPr lang="en-US"/>
              <a:t>Temperature Measurement Accuracy of ±10%</a:t>
            </a:r>
          </a:p>
          <a:p>
            <a:pPr marL="425450" indent="-285750">
              <a:buFont typeface="Arial" panose="020B0604020202020204" pitchFamily="34" charset="0"/>
              <a:buChar char="•"/>
            </a:pPr>
            <a:endParaRPr lang="en-US"/>
          </a:p>
          <a:p>
            <a:pPr marL="139700"/>
            <a:r>
              <a:rPr lang="en-US"/>
              <a:t>Prototype Levels:</a:t>
            </a:r>
          </a:p>
          <a:p>
            <a:pPr marL="425450" indent="-285750">
              <a:buFont typeface="Arial" panose="020B0604020202020204" pitchFamily="34" charset="0"/>
              <a:buChar char="•"/>
            </a:pPr>
            <a:r>
              <a:rPr lang="en-US"/>
              <a:t>High voltage design (1200V nominal, 1500V max)</a:t>
            </a:r>
          </a:p>
          <a:p>
            <a:pPr marL="425450" indent="-285750">
              <a:buFont typeface="Arial" panose="020B0604020202020204" pitchFamily="34" charset="0"/>
              <a:buChar char="•"/>
            </a:pPr>
            <a:r>
              <a:rPr lang="en-US"/>
              <a:t>Low voltage design (12V nominal, 15V max)</a:t>
            </a:r>
          </a:p>
          <a:p>
            <a:pPr marL="425450" indent="-285750">
              <a:buFont typeface="Arial" panose="020B0604020202020204" pitchFamily="34" charset="0"/>
              <a:buChar char="•"/>
            </a:pPr>
            <a:endParaRPr lang="en-US"/>
          </a:p>
        </p:txBody>
      </p:sp>
      <p:pic>
        <p:nvPicPr>
          <p:cNvPr id="3" name="Picture 2" descr="The image displays a capacitor discharge system with specifications including input capacitance, voltage ranges, discharge time, number of stages, temperature and accuracy parameters, power consumption, physical dimensions, unit cost, and component details such as microcontroller, relays, and resistors.&#10;&#10;AI-generated content may be incorrect.">
            <a:extLst>
              <a:ext uri="{FF2B5EF4-FFF2-40B4-BE49-F238E27FC236}">
                <a16:creationId xmlns:a16="http://schemas.microsoft.com/office/drawing/2014/main" id="{7D189641-4E00-18A5-8FEE-668B0DB05F7D}"/>
              </a:ext>
            </a:extLst>
          </p:cNvPr>
          <p:cNvPicPr>
            <a:picLocks noChangeAspect="1"/>
          </p:cNvPicPr>
          <p:nvPr/>
        </p:nvPicPr>
        <p:blipFill>
          <a:blip r:embed="rId6"/>
          <a:stretch>
            <a:fillRect/>
          </a:stretch>
        </p:blipFill>
        <p:spPr>
          <a:xfrm>
            <a:off x="416123" y="839452"/>
            <a:ext cx="3817145" cy="3915418"/>
          </a:xfrm>
          <a:prstGeom prst="rect">
            <a:avLst/>
          </a:prstGeom>
        </p:spPr>
      </p:pic>
      <p:pic>
        <p:nvPicPr>
          <p:cNvPr id="4" name="Audio 57">
            <a:hlinkClick r:id="" action="ppaction://media"/>
            <a:extLst>
              <a:ext uri="{FF2B5EF4-FFF2-40B4-BE49-F238E27FC236}">
                <a16:creationId xmlns:a16="http://schemas.microsoft.com/office/drawing/2014/main" id="{03913250-33EA-28FA-1DCE-FC4D134260F4}"/>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8998504" y="2375794"/>
            <a:ext cx="1543050" cy="1543050"/>
          </a:xfrm>
          <a:prstGeom prst="ellipse">
            <a:avLst/>
          </a:prstGeom>
        </p:spPr>
      </p:pic>
    </p:spTree>
    <p:extLst>
      <p:ext uri="{BB962C8B-B14F-4D97-AF65-F5344CB8AC3E}">
        <p14:creationId xmlns:p14="http://schemas.microsoft.com/office/powerpoint/2010/main" val="329789185"/>
      </p:ext>
    </p:extLst>
  </p:cSld>
  <p:clrMapOvr>
    <a:masterClrMapping/>
  </p:clrMapOvr>
  <mc:AlternateContent xmlns:mc="http://schemas.openxmlformats.org/markup-compatibility/2006" xmlns:p14="http://schemas.microsoft.com/office/powerpoint/2010/main">
    <mc:Choice Requires="p14">
      <p:transition spd="med" p14:dur="700" advClick="0" advTm="35100">
        <p:fade/>
      </p:transition>
    </mc:Choice>
    <mc:Fallback xmlns="">
      <p:transition spd="med" advClick="0" advTm="35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58448-53D5-A1EF-5C4B-991D8532D7D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684C0E-E58C-450C-EFBF-2DB88D0BB48B}"/>
              </a:ext>
            </a:extLst>
          </p:cNvPr>
          <p:cNvSpPr>
            <a:spLocks noGrp="1"/>
          </p:cNvSpPr>
          <p:nvPr>
            <p:ph type="title" idx="2"/>
          </p:nvPr>
        </p:nvSpPr>
        <p:spPr/>
        <p:txBody>
          <a:bodyPr/>
          <a:lstStyle/>
          <a:p>
            <a:r>
              <a:rPr lang="en-US"/>
              <a:t>02</a:t>
            </a:r>
          </a:p>
        </p:txBody>
      </p:sp>
      <p:sp>
        <p:nvSpPr>
          <p:cNvPr id="5" name="Title 4">
            <a:extLst>
              <a:ext uri="{FF2B5EF4-FFF2-40B4-BE49-F238E27FC236}">
                <a16:creationId xmlns:a16="http://schemas.microsoft.com/office/drawing/2014/main" id="{704735C6-C6C8-F384-8471-4A936AD63FA4}"/>
              </a:ext>
            </a:extLst>
          </p:cNvPr>
          <p:cNvSpPr>
            <a:spLocks noGrp="1"/>
          </p:cNvSpPr>
          <p:nvPr>
            <p:ph type="title"/>
          </p:nvPr>
        </p:nvSpPr>
        <p:spPr>
          <a:xfrm>
            <a:off x="964425" y="2115425"/>
            <a:ext cx="5154492" cy="1511400"/>
          </a:xfrm>
        </p:spPr>
        <p:txBody>
          <a:bodyPr/>
          <a:lstStyle/>
          <a:p>
            <a:r>
              <a:rPr lang="en-US"/>
              <a:t>System Design &amp; Hardware Selection </a:t>
            </a:r>
          </a:p>
        </p:txBody>
      </p:sp>
      <p:grpSp>
        <p:nvGrpSpPr>
          <p:cNvPr id="2" name="Google Shape;7307;p82">
            <a:extLst>
              <a:ext uri="{FF2B5EF4-FFF2-40B4-BE49-F238E27FC236}">
                <a16:creationId xmlns:a16="http://schemas.microsoft.com/office/drawing/2014/main" id="{13FF455C-20FC-8934-71E3-7C7183F211E5}"/>
              </a:ext>
            </a:extLst>
          </p:cNvPr>
          <p:cNvGrpSpPr/>
          <p:nvPr/>
        </p:nvGrpSpPr>
        <p:grpSpPr>
          <a:xfrm>
            <a:off x="6724072" y="787550"/>
            <a:ext cx="1106767" cy="1090158"/>
            <a:chOff x="-44512325" y="3176075"/>
            <a:chExt cx="300900" cy="300900"/>
          </a:xfrm>
          <a:solidFill>
            <a:schemeClr val="tx2"/>
          </a:solidFill>
        </p:grpSpPr>
        <p:sp>
          <p:nvSpPr>
            <p:cNvPr id="4" name="Google Shape;7308;p82">
              <a:extLst>
                <a:ext uri="{FF2B5EF4-FFF2-40B4-BE49-F238E27FC236}">
                  <a16:creationId xmlns:a16="http://schemas.microsoft.com/office/drawing/2014/main" id="{A6C683B6-BC08-A88B-8472-15C515E5292C}"/>
                </a:ext>
              </a:extLst>
            </p:cNvPr>
            <p:cNvSpPr/>
            <p:nvPr/>
          </p:nvSpPr>
          <p:spPr>
            <a:xfrm>
              <a:off x="-44512325" y="3176075"/>
              <a:ext cx="300900" cy="300900"/>
            </a:xfrm>
            <a:custGeom>
              <a:avLst/>
              <a:gdLst/>
              <a:ahLst/>
              <a:cxnLst/>
              <a:rect l="l" t="t" r="r" b="b"/>
              <a:pathLst>
                <a:path w="12036" h="12036" extrusionOk="0">
                  <a:moveTo>
                    <a:pt x="3246" y="2868"/>
                  </a:moveTo>
                  <a:cubicBezTo>
                    <a:pt x="3435" y="2868"/>
                    <a:pt x="3592" y="3025"/>
                    <a:pt x="3592" y="3246"/>
                  </a:cubicBezTo>
                  <a:cubicBezTo>
                    <a:pt x="3592" y="3435"/>
                    <a:pt x="3435" y="3592"/>
                    <a:pt x="3246" y="3592"/>
                  </a:cubicBezTo>
                  <a:cubicBezTo>
                    <a:pt x="3057" y="3592"/>
                    <a:pt x="2899" y="3435"/>
                    <a:pt x="2899" y="3246"/>
                  </a:cubicBezTo>
                  <a:cubicBezTo>
                    <a:pt x="2899" y="3025"/>
                    <a:pt x="3057" y="2868"/>
                    <a:pt x="3246" y="2868"/>
                  </a:cubicBezTo>
                  <a:close/>
                  <a:moveTo>
                    <a:pt x="8854" y="2868"/>
                  </a:moveTo>
                  <a:cubicBezTo>
                    <a:pt x="9043" y="2868"/>
                    <a:pt x="9200" y="3025"/>
                    <a:pt x="9200" y="3246"/>
                  </a:cubicBezTo>
                  <a:cubicBezTo>
                    <a:pt x="9200" y="3435"/>
                    <a:pt x="9043" y="3592"/>
                    <a:pt x="8854" y="3592"/>
                  </a:cubicBezTo>
                  <a:cubicBezTo>
                    <a:pt x="8665" y="3592"/>
                    <a:pt x="8507" y="3435"/>
                    <a:pt x="8507" y="3246"/>
                  </a:cubicBezTo>
                  <a:cubicBezTo>
                    <a:pt x="8507" y="3025"/>
                    <a:pt x="8665" y="2868"/>
                    <a:pt x="8854" y="2868"/>
                  </a:cubicBezTo>
                  <a:close/>
                  <a:moveTo>
                    <a:pt x="6774" y="3277"/>
                  </a:moveTo>
                  <a:cubicBezTo>
                    <a:pt x="6963" y="3277"/>
                    <a:pt x="7121" y="3435"/>
                    <a:pt x="7121" y="3624"/>
                  </a:cubicBezTo>
                  <a:lnTo>
                    <a:pt x="7121" y="3876"/>
                  </a:lnTo>
                  <a:cubicBezTo>
                    <a:pt x="7247" y="3907"/>
                    <a:pt x="7341" y="3970"/>
                    <a:pt x="7467" y="4065"/>
                  </a:cubicBezTo>
                  <a:lnTo>
                    <a:pt x="7656" y="3939"/>
                  </a:lnTo>
                  <a:cubicBezTo>
                    <a:pt x="7706" y="3919"/>
                    <a:pt x="7766" y="3908"/>
                    <a:pt x="7825" y="3908"/>
                  </a:cubicBezTo>
                  <a:cubicBezTo>
                    <a:pt x="7955" y="3908"/>
                    <a:pt x="8086" y="3957"/>
                    <a:pt x="8129" y="4065"/>
                  </a:cubicBezTo>
                  <a:lnTo>
                    <a:pt x="8854" y="5294"/>
                  </a:lnTo>
                  <a:cubicBezTo>
                    <a:pt x="8917" y="5451"/>
                    <a:pt x="8885" y="5672"/>
                    <a:pt x="8728" y="5735"/>
                  </a:cubicBezTo>
                  <a:lnTo>
                    <a:pt x="8539" y="5861"/>
                  </a:lnTo>
                  <a:lnTo>
                    <a:pt x="8539" y="6270"/>
                  </a:lnTo>
                  <a:lnTo>
                    <a:pt x="8728" y="6396"/>
                  </a:lnTo>
                  <a:cubicBezTo>
                    <a:pt x="8885" y="6459"/>
                    <a:pt x="8980" y="6711"/>
                    <a:pt x="8854" y="6869"/>
                  </a:cubicBezTo>
                  <a:lnTo>
                    <a:pt x="8129" y="8066"/>
                  </a:lnTo>
                  <a:cubicBezTo>
                    <a:pt x="8043" y="8174"/>
                    <a:pt x="7927" y="8222"/>
                    <a:pt x="7812" y="8222"/>
                  </a:cubicBezTo>
                  <a:cubicBezTo>
                    <a:pt x="7759" y="8222"/>
                    <a:pt x="7706" y="8212"/>
                    <a:pt x="7656" y="8192"/>
                  </a:cubicBezTo>
                  <a:lnTo>
                    <a:pt x="7467" y="8066"/>
                  </a:lnTo>
                  <a:cubicBezTo>
                    <a:pt x="7341" y="8160"/>
                    <a:pt x="7215" y="8223"/>
                    <a:pt x="7121" y="8255"/>
                  </a:cubicBezTo>
                  <a:lnTo>
                    <a:pt x="7121" y="8507"/>
                  </a:lnTo>
                  <a:cubicBezTo>
                    <a:pt x="7121" y="8696"/>
                    <a:pt x="6963" y="8854"/>
                    <a:pt x="6774" y="8854"/>
                  </a:cubicBezTo>
                  <a:lnTo>
                    <a:pt x="5357" y="8854"/>
                  </a:lnTo>
                  <a:cubicBezTo>
                    <a:pt x="5136" y="8854"/>
                    <a:pt x="4978" y="8696"/>
                    <a:pt x="4978" y="8507"/>
                  </a:cubicBezTo>
                  <a:lnTo>
                    <a:pt x="4978" y="8255"/>
                  </a:lnTo>
                  <a:cubicBezTo>
                    <a:pt x="4884" y="8223"/>
                    <a:pt x="4758" y="8160"/>
                    <a:pt x="4632" y="8066"/>
                  </a:cubicBezTo>
                  <a:lnTo>
                    <a:pt x="4443" y="8192"/>
                  </a:lnTo>
                  <a:cubicBezTo>
                    <a:pt x="4393" y="8212"/>
                    <a:pt x="4334" y="8222"/>
                    <a:pt x="4274" y="8222"/>
                  </a:cubicBezTo>
                  <a:cubicBezTo>
                    <a:pt x="4145" y="8222"/>
                    <a:pt x="4013" y="8174"/>
                    <a:pt x="3970" y="8066"/>
                  </a:cubicBezTo>
                  <a:lnTo>
                    <a:pt x="3246" y="6869"/>
                  </a:lnTo>
                  <a:cubicBezTo>
                    <a:pt x="3183" y="6680"/>
                    <a:pt x="3214" y="6459"/>
                    <a:pt x="3372" y="6396"/>
                  </a:cubicBezTo>
                  <a:lnTo>
                    <a:pt x="3561" y="6270"/>
                  </a:lnTo>
                  <a:lnTo>
                    <a:pt x="3561" y="5861"/>
                  </a:lnTo>
                  <a:lnTo>
                    <a:pt x="3372" y="5735"/>
                  </a:lnTo>
                  <a:cubicBezTo>
                    <a:pt x="3214" y="5672"/>
                    <a:pt x="3151" y="5420"/>
                    <a:pt x="3246" y="5294"/>
                  </a:cubicBezTo>
                  <a:lnTo>
                    <a:pt x="3970" y="4065"/>
                  </a:lnTo>
                  <a:cubicBezTo>
                    <a:pt x="4013" y="3958"/>
                    <a:pt x="4142" y="3880"/>
                    <a:pt x="4270" y="3880"/>
                  </a:cubicBezTo>
                  <a:cubicBezTo>
                    <a:pt x="4331" y="3880"/>
                    <a:pt x="4392" y="3898"/>
                    <a:pt x="4443" y="3939"/>
                  </a:cubicBezTo>
                  <a:lnTo>
                    <a:pt x="4632" y="4065"/>
                  </a:lnTo>
                  <a:cubicBezTo>
                    <a:pt x="4758" y="3970"/>
                    <a:pt x="4884" y="3907"/>
                    <a:pt x="4978" y="3876"/>
                  </a:cubicBezTo>
                  <a:lnTo>
                    <a:pt x="4978" y="3624"/>
                  </a:lnTo>
                  <a:cubicBezTo>
                    <a:pt x="4978" y="3435"/>
                    <a:pt x="5136" y="3277"/>
                    <a:pt x="5357" y="3277"/>
                  </a:cubicBezTo>
                  <a:close/>
                  <a:moveTo>
                    <a:pt x="3246" y="8475"/>
                  </a:moveTo>
                  <a:cubicBezTo>
                    <a:pt x="3435" y="8475"/>
                    <a:pt x="3592" y="8633"/>
                    <a:pt x="3592" y="8822"/>
                  </a:cubicBezTo>
                  <a:cubicBezTo>
                    <a:pt x="3592" y="9043"/>
                    <a:pt x="3435" y="9169"/>
                    <a:pt x="3246" y="9169"/>
                  </a:cubicBezTo>
                  <a:cubicBezTo>
                    <a:pt x="3057" y="9169"/>
                    <a:pt x="2899" y="9011"/>
                    <a:pt x="2899" y="8822"/>
                  </a:cubicBezTo>
                  <a:cubicBezTo>
                    <a:pt x="2899" y="8633"/>
                    <a:pt x="3057" y="8475"/>
                    <a:pt x="3246" y="8475"/>
                  </a:cubicBezTo>
                  <a:close/>
                  <a:moveTo>
                    <a:pt x="8854" y="8475"/>
                  </a:moveTo>
                  <a:cubicBezTo>
                    <a:pt x="9043" y="8475"/>
                    <a:pt x="9200" y="8633"/>
                    <a:pt x="9200" y="8822"/>
                  </a:cubicBezTo>
                  <a:cubicBezTo>
                    <a:pt x="9200" y="9043"/>
                    <a:pt x="9043" y="9169"/>
                    <a:pt x="8854" y="9169"/>
                  </a:cubicBezTo>
                  <a:cubicBezTo>
                    <a:pt x="8665" y="9169"/>
                    <a:pt x="8507" y="9011"/>
                    <a:pt x="8507" y="8822"/>
                  </a:cubicBezTo>
                  <a:cubicBezTo>
                    <a:pt x="8507" y="8633"/>
                    <a:pt x="8665" y="8475"/>
                    <a:pt x="8854" y="8475"/>
                  </a:cubicBezTo>
                  <a:close/>
                  <a:moveTo>
                    <a:pt x="3183" y="1"/>
                  </a:moveTo>
                  <a:cubicBezTo>
                    <a:pt x="2994" y="1"/>
                    <a:pt x="2836" y="158"/>
                    <a:pt x="2836" y="347"/>
                  </a:cubicBezTo>
                  <a:lnTo>
                    <a:pt x="2836" y="1418"/>
                  </a:lnTo>
                  <a:lnTo>
                    <a:pt x="2458" y="1418"/>
                  </a:lnTo>
                  <a:cubicBezTo>
                    <a:pt x="1891" y="1418"/>
                    <a:pt x="1418" y="1891"/>
                    <a:pt x="1418" y="2490"/>
                  </a:cubicBezTo>
                  <a:lnTo>
                    <a:pt x="1418" y="2836"/>
                  </a:lnTo>
                  <a:lnTo>
                    <a:pt x="347" y="2836"/>
                  </a:lnTo>
                  <a:cubicBezTo>
                    <a:pt x="158" y="2836"/>
                    <a:pt x="1" y="2994"/>
                    <a:pt x="1" y="3183"/>
                  </a:cubicBezTo>
                  <a:cubicBezTo>
                    <a:pt x="1" y="3372"/>
                    <a:pt x="158" y="3529"/>
                    <a:pt x="347" y="3529"/>
                  </a:cubicBezTo>
                  <a:lnTo>
                    <a:pt x="1418" y="3529"/>
                  </a:lnTo>
                  <a:lnTo>
                    <a:pt x="1418" y="4254"/>
                  </a:lnTo>
                  <a:lnTo>
                    <a:pt x="347" y="4254"/>
                  </a:lnTo>
                  <a:cubicBezTo>
                    <a:pt x="158" y="4254"/>
                    <a:pt x="1" y="4411"/>
                    <a:pt x="1" y="4600"/>
                  </a:cubicBezTo>
                  <a:cubicBezTo>
                    <a:pt x="1" y="4821"/>
                    <a:pt x="158" y="4978"/>
                    <a:pt x="347" y="4978"/>
                  </a:cubicBezTo>
                  <a:lnTo>
                    <a:pt x="1418" y="4978"/>
                  </a:lnTo>
                  <a:lnTo>
                    <a:pt x="1418" y="5672"/>
                  </a:lnTo>
                  <a:lnTo>
                    <a:pt x="347" y="5672"/>
                  </a:lnTo>
                  <a:cubicBezTo>
                    <a:pt x="158" y="5672"/>
                    <a:pt x="1" y="5829"/>
                    <a:pt x="1" y="6018"/>
                  </a:cubicBezTo>
                  <a:cubicBezTo>
                    <a:pt x="1" y="6239"/>
                    <a:pt x="158" y="6396"/>
                    <a:pt x="347" y="6396"/>
                  </a:cubicBezTo>
                  <a:lnTo>
                    <a:pt x="1418" y="6396"/>
                  </a:lnTo>
                  <a:lnTo>
                    <a:pt x="1418" y="7089"/>
                  </a:lnTo>
                  <a:lnTo>
                    <a:pt x="347" y="7089"/>
                  </a:lnTo>
                  <a:cubicBezTo>
                    <a:pt x="158" y="7089"/>
                    <a:pt x="1" y="7247"/>
                    <a:pt x="1" y="7436"/>
                  </a:cubicBezTo>
                  <a:cubicBezTo>
                    <a:pt x="1" y="7656"/>
                    <a:pt x="158" y="7814"/>
                    <a:pt x="347" y="7814"/>
                  </a:cubicBezTo>
                  <a:lnTo>
                    <a:pt x="1418" y="7814"/>
                  </a:lnTo>
                  <a:lnTo>
                    <a:pt x="1418" y="8507"/>
                  </a:lnTo>
                  <a:lnTo>
                    <a:pt x="347" y="8507"/>
                  </a:lnTo>
                  <a:cubicBezTo>
                    <a:pt x="158" y="8507"/>
                    <a:pt x="1" y="8665"/>
                    <a:pt x="1" y="8854"/>
                  </a:cubicBezTo>
                  <a:cubicBezTo>
                    <a:pt x="1" y="9074"/>
                    <a:pt x="158" y="9232"/>
                    <a:pt x="347" y="9232"/>
                  </a:cubicBezTo>
                  <a:lnTo>
                    <a:pt x="1418" y="9232"/>
                  </a:lnTo>
                  <a:lnTo>
                    <a:pt x="1418" y="9578"/>
                  </a:lnTo>
                  <a:cubicBezTo>
                    <a:pt x="1418" y="10177"/>
                    <a:pt x="1891" y="10618"/>
                    <a:pt x="2458" y="10618"/>
                  </a:cubicBezTo>
                  <a:lnTo>
                    <a:pt x="2836" y="10618"/>
                  </a:lnTo>
                  <a:lnTo>
                    <a:pt x="2836" y="11689"/>
                  </a:lnTo>
                  <a:cubicBezTo>
                    <a:pt x="2836" y="11878"/>
                    <a:pt x="2994" y="12036"/>
                    <a:pt x="3183" y="12036"/>
                  </a:cubicBezTo>
                  <a:cubicBezTo>
                    <a:pt x="3372" y="12036"/>
                    <a:pt x="3529" y="11878"/>
                    <a:pt x="3529" y="11689"/>
                  </a:cubicBezTo>
                  <a:lnTo>
                    <a:pt x="3529" y="10618"/>
                  </a:lnTo>
                  <a:lnTo>
                    <a:pt x="4254" y="10618"/>
                  </a:lnTo>
                  <a:lnTo>
                    <a:pt x="4254" y="11689"/>
                  </a:lnTo>
                  <a:cubicBezTo>
                    <a:pt x="4254" y="11878"/>
                    <a:pt x="4411" y="12036"/>
                    <a:pt x="4600" y="12036"/>
                  </a:cubicBezTo>
                  <a:cubicBezTo>
                    <a:pt x="4789" y="12036"/>
                    <a:pt x="4947" y="11878"/>
                    <a:pt x="4947" y="11689"/>
                  </a:cubicBezTo>
                  <a:lnTo>
                    <a:pt x="4947" y="10618"/>
                  </a:lnTo>
                  <a:lnTo>
                    <a:pt x="5672" y="10618"/>
                  </a:lnTo>
                  <a:lnTo>
                    <a:pt x="5672" y="11689"/>
                  </a:lnTo>
                  <a:cubicBezTo>
                    <a:pt x="5672" y="11878"/>
                    <a:pt x="5829" y="12036"/>
                    <a:pt x="6018" y="12036"/>
                  </a:cubicBezTo>
                  <a:cubicBezTo>
                    <a:pt x="6207" y="12036"/>
                    <a:pt x="6365" y="11878"/>
                    <a:pt x="6365" y="11689"/>
                  </a:cubicBezTo>
                  <a:lnTo>
                    <a:pt x="6365" y="10618"/>
                  </a:lnTo>
                  <a:lnTo>
                    <a:pt x="7089" y="10618"/>
                  </a:lnTo>
                  <a:lnTo>
                    <a:pt x="7089" y="11689"/>
                  </a:lnTo>
                  <a:cubicBezTo>
                    <a:pt x="7089" y="11878"/>
                    <a:pt x="7247" y="12036"/>
                    <a:pt x="7436" y="12036"/>
                  </a:cubicBezTo>
                  <a:cubicBezTo>
                    <a:pt x="7625" y="12036"/>
                    <a:pt x="7782" y="11878"/>
                    <a:pt x="7782" y="11689"/>
                  </a:cubicBezTo>
                  <a:lnTo>
                    <a:pt x="7782" y="10618"/>
                  </a:lnTo>
                  <a:lnTo>
                    <a:pt x="8507" y="10618"/>
                  </a:lnTo>
                  <a:lnTo>
                    <a:pt x="8507" y="11689"/>
                  </a:lnTo>
                  <a:cubicBezTo>
                    <a:pt x="8507" y="11878"/>
                    <a:pt x="8665" y="12036"/>
                    <a:pt x="8854" y="12036"/>
                  </a:cubicBezTo>
                  <a:cubicBezTo>
                    <a:pt x="9043" y="12036"/>
                    <a:pt x="9200" y="11878"/>
                    <a:pt x="9200" y="11689"/>
                  </a:cubicBezTo>
                  <a:lnTo>
                    <a:pt x="9200" y="10618"/>
                  </a:lnTo>
                  <a:lnTo>
                    <a:pt x="9547" y="10618"/>
                  </a:lnTo>
                  <a:cubicBezTo>
                    <a:pt x="10145" y="10618"/>
                    <a:pt x="10618" y="10177"/>
                    <a:pt x="10618" y="9578"/>
                  </a:cubicBezTo>
                  <a:lnTo>
                    <a:pt x="10618" y="9232"/>
                  </a:lnTo>
                  <a:lnTo>
                    <a:pt x="11689" y="9232"/>
                  </a:lnTo>
                  <a:cubicBezTo>
                    <a:pt x="11878" y="9232"/>
                    <a:pt x="12036" y="9074"/>
                    <a:pt x="12036" y="8854"/>
                  </a:cubicBezTo>
                  <a:cubicBezTo>
                    <a:pt x="12036" y="8665"/>
                    <a:pt x="11878" y="8507"/>
                    <a:pt x="11689" y="8507"/>
                  </a:cubicBezTo>
                  <a:lnTo>
                    <a:pt x="10618" y="8507"/>
                  </a:lnTo>
                  <a:lnTo>
                    <a:pt x="10618" y="7814"/>
                  </a:lnTo>
                  <a:lnTo>
                    <a:pt x="11689" y="7814"/>
                  </a:lnTo>
                  <a:cubicBezTo>
                    <a:pt x="11878" y="7814"/>
                    <a:pt x="12036" y="7656"/>
                    <a:pt x="12036" y="7436"/>
                  </a:cubicBezTo>
                  <a:cubicBezTo>
                    <a:pt x="12036" y="7247"/>
                    <a:pt x="11878" y="7089"/>
                    <a:pt x="11689" y="7089"/>
                  </a:cubicBezTo>
                  <a:lnTo>
                    <a:pt x="10618" y="7089"/>
                  </a:lnTo>
                  <a:lnTo>
                    <a:pt x="10618" y="6396"/>
                  </a:lnTo>
                  <a:lnTo>
                    <a:pt x="11689" y="6396"/>
                  </a:lnTo>
                  <a:cubicBezTo>
                    <a:pt x="11878" y="6396"/>
                    <a:pt x="12036" y="6239"/>
                    <a:pt x="12036" y="6018"/>
                  </a:cubicBezTo>
                  <a:cubicBezTo>
                    <a:pt x="12036" y="5829"/>
                    <a:pt x="11878" y="5672"/>
                    <a:pt x="11689" y="5672"/>
                  </a:cubicBezTo>
                  <a:lnTo>
                    <a:pt x="10618" y="5672"/>
                  </a:lnTo>
                  <a:lnTo>
                    <a:pt x="10618" y="4978"/>
                  </a:lnTo>
                  <a:lnTo>
                    <a:pt x="11689" y="4978"/>
                  </a:lnTo>
                  <a:cubicBezTo>
                    <a:pt x="11878" y="4978"/>
                    <a:pt x="12036" y="4821"/>
                    <a:pt x="12036" y="4600"/>
                  </a:cubicBezTo>
                  <a:cubicBezTo>
                    <a:pt x="12036" y="4411"/>
                    <a:pt x="11878" y="4254"/>
                    <a:pt x="11689" y="4254"/>
                  </a:cubicBezTo>
                  <a:lnTo>
                    <a:pt x="10618" y="4254"/>
                  </a:lnTo>
                  <a:lnTo>
                    <a:pt x="10618" y="3529"/>
                  </a:lnTo>
                  <a:lnTo>
                    <a:pt x="11689" y="3529"/>
                  </a:lnTo>
                  <a:cubicBezTo>
                    <a:pt x="11878" y="3529"/>
                    <a:pt x="12036" y="3372"/>
                    <a:pt x="12036" y="3183"/>
                  </a:cubicBezTo>
                  <a:cubicBezTo>
                    <a:pt x="12036" y="2994"/>
                    <a:pt x="11878" y="2836"/>
                    <a:pt x="11689" y="2836"/>
                  </a:cubicBezTo>
                  <a:lnTo>
                    <a:pt x="10618" y="2836"/>
                  </a:lnTo>
                  <a:lnTo>
                    <a:pt x="10618" y="2490"/>
                  </a:lnTo>
                  <a:cubicBezTo>
                    <a:pt x="10618" y="1891"/>
                    <a:pt x="10145" y="1418"/>
                    <a:pt x="9547" y="1418"/>
                  </a:cubicBezTo>
                  <a:lnTo>
                    <a:pt x="9200" y="1418"/>
                  </a:lnTo>
                  <a:lnTo>
                    <a:pt x="9200" y="347"/>
                  </a:lnTo>
                  <a:cubicBezTo>
                    <a:pt x="9200" y="158"/>
                    <a:pt x="9043" y="1"/>
                    <a:pt x="8854" y="1"/>
                  </a:cubicBezTo>
                  <a:cubicBezTo>
                    <a:pt x="8665" y="1"/>
                    <a:pt x="8507" y="158"/>
                    <a:pt x="8507" y="347"/>
                  </a:cubicBezTo>
                  <a:lnTo>
                    <a:pt x="8507" y="1418"/>
                  </a:lnTo>
                  <a:lnTo>
                    <a:pt x="7782" y="1418"/>
                  </a:lnTo>
                  <a:lnTo>
                    <a:pt x="7782" y="347"/>
                  </a:lnTo>
                  <a:cubicBezTo>
                    <a:pt x="7782" y="158"/>
                    <a:pt x="7625" y="1"/>
                    <a:pt x="7436" y="1"/>
                  </a:cubicBezTo>
                  <a:cubicBezTo>
                    <a:pt x="7247" y="1"/>
                    <a:pt x="7089" y="158"/>
                    <a:pt x="7089" y="347"/>
                  </a:cubicBezTo>
                  <a:lnTo>
                    <a:pt x="7089" y="1418"/>
                  </a:lnTo>
                  <a:lnTo>
                    <a:pt x="6365" y="1418"/>
                  </a:lnTo>
                  <a:lnTo>
                    <a:pt x="6365" y="347"/>
                  </a:lnTo>
                  <a:cubicBezTo>
                    <a:pt x="6365" y="158"/>
                    <a:pt x="6207" y="1"/>
                    <a:pt x="6018" y="1"/>
                  </a:cubicBezTo>
                  <a:cubicBezTo>
                    <a:pt x="5829" y="1"/>
                    <a:pt x="5672" y="158"/>
                    <a:pt x="5672" y="347"/>
                  </a:cubicBezTo>
                  <a:lnTo>
                    <a:pt x="5672" y="1418"/>
                  </a:lnTo>
                  <a:lnTo>
                    <a:pt x="4947" y="1418"/>
                  </a:lnTo>
                  <a:lnTo>
                    <a:pt x="4947" y="347"/>
                  </a:lnTo>
                  <a:cubicBezTo>
                    <a:pt x="4947" y="158"/>
                    <a:pt x="4789" y="1"/>
                    <a:pt x="4600" y="1"/>
                  </a:cubicBezTo>
                  <a:cubicBezTo>
                    <a:pt x="4411" y="1"/>
                    <a:pt x="4254" y="158"/>
                    <a:pt x="4254" y="347"/>
                  </a:cubicBezTo>
                  <a:lnTo>
                    <a:pt x="4254" y="1418"/>
                  </a:lnTo>
                  <a:lnTo>
                    <a:pt x="3529" y="1418"/>
                  </a:lnTo>
                  <a:lnTo>
                    <a:pt x="3529" y="347"/>
                  </a:lnTo>
                  <a:cubicBezTo>
                    <a:pt x="3529" y="158"/>
                    <a:pt x="3372" y="1"/>
                    <a:pt x="318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7309;p82">
              <a:extLst>
                <a:ext uri="{FF2B5EF4-FFF2-40B4-BE49-F238E27FC236}">
                  <a16:creationId xmlns:a16="http://schemas.microsoft.com/office/drawing/2014/main" id="{BBF77294-7E10-0FF8-7118-B01214261224}"/>
                </a:ext>
              </a:extLst>
            </p:cNvPr>
            <p:cNvSpPr/>
            <p:nvPr/>
          </p:nvSpPr>
          <p:spPr>
            <a:xfrm>
              <a:off x="-44369750" y="3317850"/>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310;p82">
              <a:extLst>
                <a:ext uri="{FF2B5EF4-FFF2-40B4-BE49-F238E27FC236}">
                  <a16:creationId xmlns:a16="http://schemas.microsoft.com/office/drawing/2014/main" id="{FA4D0C81-2130-7399-837A-A88F5024E314}"/>
                </a:ext>
              </a:extLst>
            </p:cNvPr>
            <p:cNvSpPr/>
            <p:nvPr/>
          </p:nvSpPr>
          <p:spPr>
            <a:xfrm>
              <a:off x="-44411500" y="3275325"/>
              <a:ext cx="100825" cy="102400"/>
            </a:xfrm>
            <a:custGeom>
              <a:avLst/>
              <a:gdLst/>
              <a:ahLst/>
              <a:cxnLst/>
              <a:rect l="l" t="t" r="r" b="b"/>
              <a:pathLst>
                <a:path w="4033" h="4096" extrusionOk="0">
                  <a:moveTo>
                    <a:pt x="2017" y="1008"/>
                  </a:moveTo>
                  <a:cubicBezTo>
                    <a:pt x="2615" y="1008"/>
                    <a:pt x="3088" y="1481"/>
                    <a:pt x="3088" y="2048"/>
                  </a:cubicBezTo>
                  <a:cubicBezTo>
                    <a:pt x="3088" y="2647"/>
                    <a:pt x="2615" y="3119"/>
                    <a:pt x="2017" y="3119"/>
                  </a:cubicBezTo>
                  <a:cubicBezTo>
                    <a:pt x="1418" y="3119"/>
                    <a:pt x="945" y="2647"/>
                    <a:pt x="945" y="2048"/>
                  </a:cubicBezTo>
                  <a:cubicBezTo>
                    <a:pt x="945" y="1481"/>
                    <a:pt x="1418" y="1008"/>
                    <a:pt x="2017" y="1008"/>
                  </a:cubicBezTo>
                  <a:close/>
                  <a:moveTo>
                    <a:pt x="1670" y="0"/>
                  </a:moveTo>
                  <a:lnTo>
                    <a:pt x="1670" y="126"/>
                  </a:lnTo>
                  <a:cubicBezTo>
                    <a:pt x="1670" y="284"/>
                    <a:pt x="1576" y="410"/>
                    <a:pt x="1418" y="441"/>
                  </a:cubicBezTo>
                  <a:cubicBezTo>
                    <a:pt x="1229" y="536"/>
                    <a:pt x="1040" y="630"/>
                    <a:pt x="882" y="756"/>
                  </a:cubicBezTo>
                  <a:cubicBezTo>
                    <a:pt x="809" y="811"/>
                    <a:pt x="725" y="845"/>
                    <a:pt x="643" y="845"/>
                  </a:cubicBezTo>
                  <a:cubicBezTo>
                    <a:pt x="584" y="845"/>
                    <a:pt x="526" y="828"/>
                    <a:pt x="473" y="788"/>
                  </a:cubicBezTo>
                  <a:lnTo>
                    <a:pt x="347" y="725"/>
                  </a:lnTo>
                  <a:lnTo>
                    <a:pt x="0" y="1324"/>
                  </a:lnTo>
                  <a:lnTo>
                    <a:pt x="126" y="1387"/>
                  </a:lnTo>
                  <a:cubicBezTo>
                    <a:pt x="252" y="1481"/>
                    <a:pt x="315" y="1639"/>
                    <a:pt x="284" y="1733"/>
                  </a:cubicBezTo>
                  <a:cubicBezTo>
                    <a:pt x="252" y="1985"/>
                    <a:pt x="252" y="2143"/>
                    <a:pt x="284" y="2363"/>
                  </a:cubicBezTo>
                  <a:cubicBezTo>
                    <a:pt x="315" y="2521"/>
                    <a:pt x="252" y="2647"/>
                    <a:pt x="126" y="2741"/>
                  </a:cubicBezTo>
                  <a:lnTo>
                    <a:pt x="0" y="2804"/>
                  </a:lnTo>
                  <a:lnTo>
                    <a:pt x="347" y="3403"/>
                  </a:lnTo>
                  <a:lnTo>
                    <a:pt x="473" y="3308"/>
                  </a:lnTo>
                  <a:cubicBezTo>
                    <a:pt x="518" y="3286"/>
                    <a:pt x="566" y="3276"/>
                    <a:pt x="616" y="3276"/>
                  </a:cubicBezTo>
                  <a:cubicBezTo>
                    <a:pt x="707" y="3276"/>
                    <a:pt x="801" y="3310"/>
                    <a:pt x="882" y="3371"/>
                  </a:cubicBezTo>
                  <a:cubicBezTo>
                    <a:pt x="1040" y="3529"/>
                    <a:pt x="1229" y="3592"/>
                    <a:pt x="1418" y="3686"/>
                  </a:cubicBezTo>
                  <a:cubicBezTo>
                    <a:pt x="1576" y="3718"/>
                    <a:pt x="1670" y="3875"/>
                    <a:pt x="1670" y="4001"/>
                  </a:cubicBezTo>
                  <a:lnTo>
                    <a:pt x="1670" y="4096"/>
                  </a:lnTo>
                  <a:lnTo>
                    <a:pt x="2363" y="4096"/>
                  </a:lnTo>
                  <a:lnTo>
                    <a:pt x="2363" y="4001"/>
                  </a:lnTo>
                  <a:cubicBezTo>
                    <a:pt x="2363" y="3844"/>
                    <a:pt x="2458" y="3718"/>
                    <a:pt x="2615" y="3686"/>
                  </a:cubicBezTo>
                  <a:cubicBezTo>
                    <a:pt x="2804" y="3592"/>
                    <a:pt x="2993" y="3466"/>
                    <a:pt x="3151" y="3371"/>
                  </a:cubicBezTo>
                  <a:cubicBezTo>
                    <a:pt x="3232" y="3310"/>
                    <a:pt x="3327" y="3276"/>
                    <a:pt x="3417" y="3276"/>
                  </a:cubicBezTo>
                  <a:cubicBezTo>
                    <a:pt x="3467" y="3276"/>
                    <a:pt x="3516" y="3286"/>
                    <a:pt x="3560" y="3308"/>
                  </a:cubicBezTo>
                  <a:lnTo>
                    <a:pt x="3686" y="3403"/>
                  </a:lnTo>
                  <a:lnTo>
                    <a:pt x="4033" y="2804"/>
                  </a:lnTo>
                  <a:lnTo>
                    <a:pt x="3907" y="2741"/>
                  </a:lnTo>
                  <a:cubicBezTo>
                    <a:pt x="3781" y="2647"/>
                    <a:pt x="3718" y="2489"/>
                    <a:pt x="3749" y="2363"/>
                  </a:cubicBezTo>
                  <a:cubicBezTo>
                    <a:pt x="3781" y="2143"/>
                    <a:pt x="3781" y="1985"/>
                    <a:pt x="3749" y="1733"/>
                  </a:cubicBezTo>
                  <a:cubicBezTo>
                    <a:pt x="3718" y="1576"/>
                    <a:pt x="3781" y="1481"/>
                    <a:pt x="3907" y="1387"/>
                  </a:cubicBezTo>
                  <a:lnTo>
                    <a:pt x="4033" y="1324"/>
                  </a:lnTo>
                  <a:lnTo>
                    <a:pt x="3686" y="725"/>
                  </a:lnTo>
                  <a:lnTo>
                    <a:pt x="3560" y="788"/>
                  </a:lnTo>
                  <a:cubicBezTo>
                    <a:pt x="3502" y="832"/>
                    <a:pt x="3437" y="855"/>
                    <a:pt x="3371" y="855"/>
                  </a:cubicBezTo>
                  <a:cubicBezTo>
                    <a:pt x="3295" y="855"/>
                    <a:pt x="3218" y="824"/>
                    <a:pt x="3151" y="756"/>
                  </a:cubicBezTo>
                  <a:cubicBezTo>
                    <a:pt x="2993" y="599"/>
                    <a:pt x="2804" y="536"/>
                    <a:pt x="2615" y="441"/>
                  </a:cubicBezTo>
                  <a:cubicBezTo>
                    <a:pt x="2458" y="410"/>
                    <a:pt x="2363" y="252"/>
                    <a:pt x="2363" y="126"/>
                  </a:cubicBezTo>
                  <a:lnTo>
                    <a:pt x="236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6528;p81">
            <a:extLst>
              <a:ext uri="{FF2B5EF4-FFF2-40B4-BE49-F238E27FC236}">
                <a16:creationId xmlns:a16="http://schemas.microsoft.com/office/drawing/2014/main" id="{116CD80C-20E2-15A5-1CA4-846C6D322957}"/>
              </a:ext>
            </a:extLst>
          </p:cNvPr>
          <p:cNvGrpSpPr/>
          <p:nvPr/>
        </p:nvGrpSpPr>
        <p:grpSpPr>
          <a:xfrm>
            <a:off x="6834904" y="2237290"/>
            <a:ext cx="885102" cy="824936"/>
            <a:chOff x="-31817400" y="3910025"/>
            <a:chExt cx="301675" cy="294075"/>
          </a:xfrm>
          <a:solidFill>
            <a:schemeClr val="tx2"/>
          </a:solidFill>
        </p:grpSpPr>
        <p:sp>
          <p:nvSpPr>
            <p:cNvPr id="9" name="Google Shape;6529;p81">
              <a:extLst>
                <a:ext uri="{FF2B5EF4-FFF2-40B4-BE49-F238E27FC236}">
                  <a16:creationId xmlns:a16="http://schemas.microsoft.com/office/drawing/2014/main" id="{53957448-3FCF-C868-E1EC-32A1B81DC268}"/>
                </a:ext>
              </a:extLst>
            </p:cNvPr>
            <p:cNvSpPr/>
            <p:nvPr/>
          </p:nvSpPr>
          <p:spPr>
            <a:xfrm>
              <a:off x="-31817400" y="3911550"/>
              <a:ext cx="301675" cy="292550"/>
            </a:xfrm>
            <a:custGeom>
              <a:avLst/>
              <a:gdLst/>
              <a:ahLst/>
              <a:cxnLst/>
              <a:rect l="l" t="t" r="r" b="b"/>
              <a:pathLst>
                <a:path w="12067" h="11702" extrusionOk="0">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530;p81">
              <a:extLst>
                <a:ext uri="{FF2B5EF4-FFF2-40B4-BE49-F238E27FC236}">
                  <a16:creationId xmlns:a16="http://schemas.microsoft.com/office/drawing/2014/main" id="{1D7A85FA-FAF5-5012-155E-BC78ADFC8620}"/>
                </a:ext>
              </a:extLst>
            </p:cNvPr>
            <p:cNvSpPr/>
            <p:nvPr/>
          </p:nvSpPr>
          <p:spPr>
            <a:xfrm>
              <a:off x="-31816600" y="4062950"/>
              <a:ext cx="144150" cy="140600"/>
            </a:xfrm>
            <a:custGeom>
              <a:avLst/>
              <a:gdLst/>
              <a:ahLst/>
              <a:cxnLst/>
              <a:rect l="l" t="t" r="r" b="b"/>
              <a:pathLst>
                <a:path w="5766" h="5624" extrusionOk="0">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531;p81">
              <a:extLst>
                <a:ext uri="{FF2B5EF4-FFF2-40B4-BE49-F238E27FC236}">
                  <a16:creationId xmlns:a16="http://schemas.microsoft.com/office/drawing/2014/main" id="{01CB75E7-BB49-E2BA-AF23-6A753E5C9AF6}"/>
                </a:ext>
              </a:extLst>
            </p:cNvPr>
            <p:cNvSpPr/>
            <p:nvPr/>
          </p:nvSpPr>
          <p:spPr>
            <a:xfrm>
              <a:off x="-31648050" y="3910025"/>
              <a:ext cx="129175" cy="127725"/>
            </a:xfrm>
            <a:custGeom>
              <a:avLst/>
              <a:gdLst/>
              <a:ahLst/>
              <a:cxnLst/>
              <a:rect l="l" t="t" r="r" b="b"/>
              <a:pathLst>
                <a:path w="5167" h="5109" extrusionOk="0">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5418;p78">
            <a:extLst>
              <a:ext uri="{FF2B5EF4-FFF2-40B4-BE49-F238E27FC236}">
                <a16:creationId xmlns:a16="http://schemas.microsoft.com/office/drawing/2014/main" id="{EBF12ECA-6351-B6CF-EE89-9886FC8B221D}"/>
              </a:ext>
            </a:extLst>
          </p:cNvPr>
          <p:cNvGrpSpPr/>
          <p:nvPr/>
        </p:nvGrpSpPr>
        <p:grpSpPr>
          <a:xfrm>
            <a:off x="6810793" y="3485390"/>
            <a:ext cx="1003028" cy="820659"/>
            <a:chOff x="3271200" y="3863875"/>
            <a:chExt cx="481825" cy="366950"/>
          </a:xfrm>
          <a:solidFill>
            <a:schemeClr val="tx2"/>
          </a:solidFill>
        </p:grpSpPr>
        <p:sp>
          <p:nvSpPr>
            <p:cNvPr id="13" name="Google Shape;5419;p78">
              <a:extLst>
                <a:ext uri="{FF2B5EF4-FFF2-40B4-BE49-F238E27FC236}">
                  <a16:creationId xmlns:a16="http://schemas.microsoft.com/office/drawing/2014/main" id="{3997BAB0-106C-1C81-9F3D-B21D23410F93}"/>
                </a:ext>
              </a:extLst>
            </p:cNvPr>
            <p:cNvSpPr/>
            <p:nvPr/>
          </p:nvSpPr>
          <p:spPr>
            <a:xfrm>
              <a:off x="3271200" y="3920350"/>
              <a:ext cx="283225" cy="310475"/>
            </a:xfrm>
            <a:custGeom>
              <a:avLst/>
              <a:gdLst/>
              <a:ahLst/>
              <a:cxnLst/>
              <a:rect l="l" t="t" r="r" b="b"/>
              <a:pathLst>
                <a:path w="11329" h="12419" extrusionOk="0">
                  <a:moveTo>
                    <a:pt x="1693" y="0"/>
                  </a:moveTo>
                  <a:cubicBezTo>
                    <a:pt x="756" y="0"/>
                    <a:pt x="0" y="756"/>
                    <a:pt x="0" y="1693"/>
                  </a:cubicBezTo>
                  <a:lnTo>
                    <a:pt x="0" y="8468"/>
                  </a:lnTo>
                  <a:cubicBezTo>
                    <a:pt x="0" y="9405"/>
                    <a:pt x="756" y="10160"/>
                    <a:pt x="1693" y="10163"/>
                  </a:cubicBezTo>
                  <a:lnTo>
                    <a:pt x="2861" y="10163"/>
                  </a:lnTo>
                  <a:cubicBezTo>
                    <a:pt x="2861" y="11410"/>
                    <a:pt x="3870" y="12419"/>
                    <a:pt x="5120" y="12419"/>
                  </a:cubicBezTo>
                  <a:cubicBezTo>
                    <a:pt x="6366" y="12419"/>
                    <a:pt x="7378" y="11410"/>
                    <a:pt x="7378" y="10163"/>
                  </a:cubicBezTo>
                  <a:lnTo>
                    <a:pt x="9070" y="10163"/>
                  </a:lnTo>
                  <a:lnTo>
                    <a:pt x="9070" y="6679"/>
                  </a:lnTo>
                  <a:cubicBezTo>
                    <a:pt x="9070" y="6356"/>
                    <a:pt x="9350" y="6116"/>
                    <a:pt x="9645" y="6116"/>
                  </a:cubicBezTo>
                  <a:cubicBezTo>
                    <a:pt x="9705" y="6116"/>
                    <a:pt x="9765" y="6126"/>
                    <a:pt x="9823" y="6146"/>
                  </a:cubicBezTo>
                  <a:cubicBezTo>
                    <a:pt x="9938" y="6187"/>
                    <a:pt x="10055" y="6206"/>
                    <a:pt x="10172" y="6206"/>
                  </a:cubicBezTo>
                  <a:cubicBezTo>
                    <a:pt x="10766" y="6206"/>
                    <a:pt x="11329" y="5708"/>
                    <a:pt x="11329" y="5080"/>
                  </a:cubicBezTo>
                  <a:cubicBezTo>
                    <a:pt x="11329" y="4453"/>
                    <a:pt x="10766" y="3954"/>
                    <a:pt x="10172" y="3954"/>
                  </a:cubicBezTo>
                  <a:cubicBezTo>
                    <a:pt x="10055" y="3954"/>
                    <a:pt x="9938" y="3974"/>
                    <a:pt x="9823" y="4014"/>
                  </a:cubicBezTo>
                  <a:cubicBezTo>
                    <a:pt x="9759" y="4037"/>
                    <a:pt x="9695" y="4048"/>
                    <a:pt x="9632" y="4048"/>
                  </a:cubicBezTo>
                  <a:cubicBezTo>
                    <a:pt x="9333" y="4048"/>
                    <a:pt x="9070" y="3805"/>
                    <a:pt x="9070" y="3484"/>
                  </a:cubicBezTo>
                  <a:lnTo>
                    <a:pt x="9070" y="0"/>
                  </a:lnTo>
                  <a:lnTo>
                    <a:pt x="6381" y="0"/>
                  </a:lnTo>
                  <a:cubicBezTo>
                    <a:pt x="5894" y="0"/>
                    <a:pt x="5635" y="576"/>
                    <a:pt x="5960" y="940"/>
                  </a:cubicBezTo>
                  <a:cubicBezTo>
                    <a:pt x="6610" y="1669"/>
                    <a:pt x="6095" y="2822"/>
                    <a:pt x="5120" y="2822"/>
                  </a:cubicBezTo>
                  <a:cubicBezTo>
                    <a:pt x="4141" y="2822"/>
                    <a:pt x="3626" y="1669"/>
                    <a:pt x="4276" y="940"/>
                  </a:cubicBezTo>
                  <a:cubicBezTo>
                    <a:pt x="4602" y="576"/>
                    <a:pt x="4343" y="0"/>
                    <a:pt x="38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4" name="Google Shape;5420;p78">
              <a:extLst>
                <a:ext uri="{FF2B5EF4-FFF2-40B4-BE49-F238E27FC236}">
                  <a16:creationId xmlns:a16="http://schemas.microsoft.com/office/drawing/2014/main" id="{30F11DFC-FA01-DCF4-F256-239FA1E7BA9B}"/>
                </a:ext>
              </a:extLst>
            </p:cNvPr>
            <p:cNvSpPr/>
            <p:nvPr/>
          </p:nvSpPr>
          <p:spPr>
            <a:xfrm>
              <a:off x="3526175" y="3863875"/>
              <a:ext cx="226850" cy="310575"/>
            </a:xfrm>
            <a:custGeom>
              <a:avLst/>
              <a:gdLst/>
              <a:ahLst/>
              <a:cxnLst/>
              <a:rect l="l" t="t" r="r" b="b"/>
              <a:pathLst>
                <a:path w="9074" h="12423" extrusionOk="0">
                  <a:moveTo>
                    <a:pt x="3954" y="1"/>
                  </a:moveTo>
                  <a:cubicBezTo>
                    <a:pt x="2705" y="1"/>
                    <a:pt x="1696" y="1010"/>
                    <a:pt x="1696" y="2259"/>
                  </a:cubicBezTo>
                  <a:lnTo>
                    <a:pt x="1" y="2259"/>
                  </a:lnTo>
                  <a:lnTo>
                    <a:pt x="1" y="5081"/>
                  </a:lnTo>
                  <a:cubicBezTo>
                    <a:pt x="1247" y="5081"/>
                    <a:pt x="2259" y="6093"/>
                    <a:pt x="2259" y="7339"/>
                  </a:cubicBezTo>
                  <a:cubicBezTo>
                    <a:pt x="2259" y="8586"/>
                    <a:pt x="1247" y="9598"/>
                    <a:pt x="1" y="9598"/>
                  </a:cubicBezTo>
                  <a:lnTo>
                    <a:pt x="1" y="12422"/>
                  </a:lnTo>
                  <a:lnTo>
                    <a:pt x="7378" y="12422"/>
                  </a:lnTo>
                  <a:cubicBezTo>
                    <a:pt x="8315" y="12419"/>
                    <a:pt x="9070" y="11664"/>
                    <a:pt x="9073" y="10727"/>
                  </a:cubicBezTo>
                  <a:lnTo>
                    <a:pt x="9073" y="3952"/>
                  </a:lnTo>
                  <a:cubicBezTo>
                    <a:pt x="9070" y="3015"/>
                    <a:pt x="8315" y="2259"/>
                    <a:pt x="7378" y="2259"/>
                  </a:cubicBezTo>
                  <a:lnTo>
                    <a:pt x="6213" y="2259"/>
                  </a:lnTo>
                  <a:cubicBezTo>
                    <a:pt x="6213" y="1010"/>
                    <a:pt x="5201" y="1"/>
                    <a:pt x="39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Tree>
    <p:extLst>
      <p:ext uri="{BB962C8B-B14F-4D97-AF65-F5344CB8AC3E}">
        <p14:creationId xmlns:p14="http://schemas.microsoft.com/office/powerpoint/2010/main" val="956894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9EBE1-9831-586D-E7D3-B115CC4B93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66C8BB-3999-FEAD-7096-C5EEC1D14363}"/>
              </a:ext>
            </a:extLst>
          </p:cNvPr>
          <p:cNvSpPr>
            <a:spLocks noGrp="1"/>
          </p:cNvSpPr>
          <p:nvPr>
            <p:ph type="title"/>
          </p:nvPr>
        </p:nvSpPr>
        <p:spPr>
          <a:xfrm>
            <a:off x="2197863" y="2923"/>
            <a:ext cx="4592801" cy="656379"/>
          </a:xfrm>
        </p:spPr>
        <p:txBody>
          <a:bodyPr/>
          <a:lstStyle/>
          <a:p>
            <a:pPr algn="ctr"/>
            <a:r>
              <a:rPr lang="en-US"/>
              <a:t>Full System</a:t>
            </a:r>
          </a:p>
        </p:txBody>
      </p:sp>
      <p:pic>
        <p:nvPicPr>
          <p:cNvPr id="3" name="Picture 2">
            <a:extLst>
              <a:ext uri="{FF2B5EF4-FFF2-40B4-BE49-F238E27FC236}">
                <a16:creationId xmlns:a16="http://schemas.microsoft.com/office/drawing/2014/main" id="{A8B3A090-5E8C-EA0B-56A7-5F7AE534DB14}"/>
              </a:ext>
            </a:extLst>
          </p:cNvPr>
          <p:cNvPicPr>
            <a:picLocks noChangeAspect="1"/>
          </p:cNvPicPr>
          <p:nvPr/>
        </p:nvPicPr>
        <p:blipFill>
          <a:blip r:embed="rId5"/>
          <a:stretch>
            <a:fillRect/>
          </a:stretch>
        </p:blipFill>
        <p:spPr>
          <a:xfrm>
            <a:off x="4194078" y="1391216"/>
            <a:ext cx="4203258" cy="3152443"/>
          </a:xfrm>
          <a:prstGeom prst="rect">
            <a:avLst/>
          </a:prstGeom>
        </p:spPr>
      </p:pic>
      <p:pic>
        <p:nvPicPr>
          <p:cNvPr id="10" name="Picture 9" descr="The image shows a technical schematic or circuit board with various components, including power lines, and some text in different languages, suggesting a multilingual labeling or coding system.&#10;&#10;AI-generated content may be incorrect.">
            <a:extLst>
              <a:ext uri="{FF2B5EF4-FFF2-40B4-BE49-F238E27FC236}">
                <a16:creationId xmlns:a16="http://schemas.microsoft.com/office/drawing/2014/main" id="{2C535576-FB4A-0770-09C0-2C56A85A5FF1}"/>
              </a:ext>
            </a:extLst>
          </p:cNvPr>
          <p:cNvPicPr>
            <a:picLocks noChangeAspect="1"/>
          </p:cNvPicPr>
          <p:nvPr/>
        </p:nvPicPr>
        <p:blipFill>
          <a:blip r:embed="rId6"/>
          <a:srcRect l="1853" t="4379" b="28648"/>
          <a:stretch>
            <a:fillRect/>
          </a:stretch>
        </p:blipFill>
        <p:spPr>
          <a:xfrm>
            <a:off x="488229" y="1144642"/>
            <a:ext cx="3458608" cy="1770049"/>
          </a:xfrm>
          <a:prstGeom prst="rect">
            <a:avLst/>
          </a:prstGeom>
        </p:spPr>
      </p:pic>
      <p:pic>
        <p:nvPicPr>
          <p:cNvPr id="11" name="Picture 10">
            <a:extLst>
              <a:ext uri="{FF2B5EF4-FFF2-40B4-BE49-F238E27FC236}">
                <a16:creationId xmlns:a16="http://schemas.microsoft.com/office/drawing/2014/main" id="{7D01881B-D8C7-53CF-483E-C8F4D28EE885}"/>
              </a:ext>
            </a:extLst>
          </p:cNvPr>
          <p:cNvPicPr>
            <a:picLocks noChangeAspect="1"/>
          </p:cNvPicPr>
          <p:nvPr/>
        </p:nvPicPr>
        <p:blipFill>
          <a:blip r:embed="rId7"/>
          <a:srcRect t="4075" b="35376"/>
          <a:stretch>
            <a:fillRect/>
          </a:stretch>
        </p:blipFill>
        <p:spPr>
          <a:xfrm>
            <a:off x="488229" y="3102899"/>
            <a:ext cx="3458608" cy="1570602"/>
          </a:xfrm>
          <a:prstGeom prst="rect">
            <a:avLst/>
          </a:prstGeom>
        </p:spPr>
      </p:pic>
      <p:pic>
        <p:nvPicPr>
          <p:cNvPr id="5" name="Picture 4" descr="A person smiling at camera&#10;&#10;AI-generated content may be incorrect.">
            <a:extLst>
              <a:ext uri="{FF2B5EF4-FFF2-40B4-BE49-F238E27FC236}">
                <a16:creationId xmlns:a16="http://schemas.microsoft.com/office/drawing/2014/main" id="{649F1019-AD05-BE62-A724-33CF9847DF27}"/>
              </a:ext>
            </a:extLst>
          </p:cNvPr>
          <p:cNvPicPr>
            <a:picLocks noChangeAspect="1"/>
          </p:cNvPicPr>
          <p:nvPr/>
        </p:nvPicPr>
        <p:blipFill>
          <a:blip r:embed="rId8"/>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9" name="TextBox 18">
            <a:extLst>
              <a:ext uri="{FF2B5EF4-FFF2-40B4-BE49-F238E27FC236}">
                <a16:creationId xmlns:a16="http://schemas.microsoft.com/office/drawing/2014/main" id="{8A56FBAC-0DE4-D231-119F-6EBABDB23379}"/>
              </a:ext>
            </a:extLst>
          </p:cNvPr>
          <p:cNvSpPr txBox="1"/>
          <p:nvPr/>
        </p:nvSpPr>
        <p:spPr>
          <a:xfrm>
            <a:off x="2287427" y="744836"/>
            <a:ext cx="686544" cy="276999"/>
          </a:xfrm>
          <a:prstGeom prst="rect">
            <a:avLst/>
          </a:prstGeom>
          <a:noFill/>
          <a:ln w="12700">
            <a:solidFill>
              <a:schemeClr val="tx2"/>
            </a:solidFill>
          </a:ln>
        </p:spPr>
        <p:txBody>
          <a:bodyPr wrap="square" rtlCol="0">
            <a:spAutoFit/>
          </a:bodyPr>
          <a:lstStyle/>
          <a:p>
            <a:pPr algn="ctr"/>
            <a:r>
              <a:rPr lang="en-US" sz="1200"/>
              <a:t>Display</a:t>
            </a:r>
          </a:p>
        </p:txBody>
      </p:sp>
      <p:sp>
        <p:nvSpPr>
          <p:cNvPr id="20" name="Rectangle 19">
            <a:extLst>
              <a:ext uri="{FF2B5EF4-FFF2-40B4-BE49-F238E27FC236}">
                <a16:creationId xmlns:a16="http://schemas.microsoft.com/office/drawing/2014/main" id="{EB954A1D-86A2-9445-50FB-83E0FD9E70FD}"/>
              </a:ext>
            </a:extLst>
          </p:cNvPr>
          <p:cNvSpPr/>
          <p:nvPr/>
        </p:nvSpPr>
        <p:spPr>
          <a:xfrm>
            <a:off x="2277260" y="1339770"/>
            <a:ext cx="706878" cy="447472"/>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a:extLst>
              <a:ext uri="{FF2B5EF4-FFF2-40B4-BE49-F238E27FC236}">
                <a16:creationId xmlns:a16="http://schemas.microsoft.com/office/drawing/2014/main" id="{727A60A8-0C1C-4EBF-D681-EC6C6235857C}"/>
              </a:ext>
            </a:extLst>
          </p:cNvPr>
          <p:cNvCxnSpPr>
            <a:cxnSpLocks/>
            <a:stCxn id="19" idx="2"/>
            <a:endCxn id="20" idx="0"/>
          </p:cNvCxnSpPr>
          <p:nvPr/>
        </p:nvCxnSpPr>
        <p:spPr>
          <a:xfrm>
            <a:off x="2630699" y="1021835"/>
            <a:ext cx="0" cy="317935"/>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AD3D571D-808E-E368-9511-99EB575A995A}"/>
              </a:ext>
            </a:extLst>
          </p:cNvPr>
          <p:cNvSpPr/>
          <p:nvPr/>
        </p:nvSpPr>
        <p:spPr>
          <a:xfrm>
            <a:off x="3145276" y="1215112"/>
            <a:ext cx="447474" cy="591586"/>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AA0B6177-E6A0-9102-4588-BF66FB2B2B07}"/>
              </a:ext>
            </a:extLst>
          </p:cNvPr>
          <p:cNvSpPr txBox="1"/>
          <p:nvPr/>
        </p:nvSpPr>
        <p:spPr>
          <a:xfrm>
            <a:off x="3082610" y="744835"/>
            <a:ext cx="864227" cy="276999"/>
          </a:xfrm>
          <a:prstGeom prst="rect">
            <a:avLst/>
          </a:prstGeom>
          <a:noFill/>
          <a:ln w="12700">
            <a:solidFill>
              <a:schemeClr val="tx2"/>
            </a:solidFill>
          </a:ln>
        </p:spPr>
        <p:txBody>
          <a:bodyPr wrap="square" rtlCol="0">
            <a:spAutoFit/>
          </a:bodyPr>
          <a:lstStyle/>
          <a:p>
            <a:pPr algn="ctr"/>
            <a:r>
              <a:rPr lang="en-US" sz="1200"/>
              <a:t>I/O Board</a:t>
            </a:r>
          </a:p>
        </p:txBody>
      </p:sp>
      <p:cxnSp>
        <p:nvCxnSpPr>
          <p:cNvPr id="32" name="Straight Arrow Connector 31">
            <a:extLst>
              <a:ext uri="{FF2B5EF4-FFF2-40B4-BE49-F238E27FC236}">
                <a16:creationId xmlns:a16="http://schemas.microsoft.com/office/drawing/2014/main" id="{4E5D56D8-7CA7-1972-D55C-34B2B5C4655A}"/>
              </a:ext>
            </a:extLst>
          </p:cNvPr>
          <p:cNvCxnSpPr>
            <a:cxnSpLocks/>
            <a:stCxn id="31" idx="2"/>
            <a:endCxn id="30" idx="0"/>
          </p:cNvCxnSpPr>
          <p:nvPr/>
        </p:nvCxnSpPr>
        <p:spPr>
          <a:xfrm flipH="1">
            <a:off x="3369013" y="1021834"/>
            <a:ext cx="145711" cy="193278"/>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7877B4CC-465F-817F-2550-BEE5E98F8234}"/>
              </a:ext>
            </a:extLst>
          </p:cNvPr>
          <p:cNvSpPr/>
          <p:nvPr/>
        </p:nvSpPr>
        <p:spPr>
          <a:xfrm>
            <a:off x="888460" y="1479199"/>
            <a:ext cx="778073" cy="1186179"/>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16180BE0-0E61-431E-4F26-9CB859794AF7}"/>
              </a:ext>
            </a:extLst>
          </p:cNvPr>
          <p:cNvSpPr txBox="1"/>
          <p:nvPr/>
        </p:nvSpPr>
        <p:spPr>
          <a:xfrm>
            <a:off x="532616" y="744834"/>
            <a:ext cx="1489759" cy="276999"/>
          </a:xfrm>
          <a:prstGeom prst="rect">
            <a:avLst/>
          </a:prstGeom>
          <a:noFill/>
          <a:ln w="12700">
            <a:solidFill>
              <a:schemeClr val="tx2"/>
            </a:solidFill>
          </a:ln>
        </p:spPr>
        <p:txBody>
          <a:bodyPr wrap="square" rtlCol="0">
            <a:spAutoFit/>
          </a:bodyPr>
          <a:lstStyle/>
          <a:p>
            <a:pPr algn="ctr"/>
            <a:r>
              <a:rPr lang="en-US" sz="1200"/>
              <a:t>AC/DC Converter</a:t>
            </a:r>
          </a:p>
        </p:txBody>
      </p:sp>
      <p:cxnSp>
        <p:nvCxnSpPr>
          <p:cNvPr id="38" name="Straight Arrow Connector 37">
            <a:extLst>
              <a:ext uri="{FF2B5EF4-FFF2-40B4-BE49-F238E27FC236}">
                <a16:creationId xmlns:a16="http://schemas.microsoft.com/office/drawing/2014/main" id="{460433BE-BE13-01C1-55BE-B4D6FB415831}"/>
              </a:ext>
            </a:extLst>
          </p:cNvPr>
          <p:cNvCxnSpPr>
            <a:cxnSpLocks/>
            <a:stCxn id="37" idx="2"/>
            <a:endCxn id="36" idx="0"/>
          </p:cNvCxnSpPr>
          <p:nvPr/>
        </p:nvCxnSpPr>
        <p:spPr>
          <a:xfrm>
            <a:off x="1277496" y="1021833"/>
            <a:ext cx="1" cy="457366"/>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8B6249DE-2E1D-AB22-E7C8-B0CA46655141}"/>
              </a:ext>
            </a:extLst>
          </p:cNvPr>
          <p:cNvSpPr/>
          <p:nvPr/>
        </p:nvSpPr>
        <p:spPr>
          <a:xfrm>
            <a:off x="1890019" y="1840296"/>
            <a:ext cx="1455239" cy="818597"/>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FC9B6135-CBC8-04E3-BA22-3EA7CF7FA1E9}"/>
              </a:ext>
            </a:extLst>
          </p:cNvPr>
          <p:cNvSpPr txBox="1"/>
          <p:nvPr/>
        </p:nvSpPr>
        <p:spPr>
          <a:xfrm>
            <a:off x="4113915" y="682977"/>
            <a:ext cx="702902" cy="461665"/>
          </a:xfrm>
          <a:prstGeom prst="rect">
            <a:avLst/>
          </a:prstGeom>
          <a:noFill/>
          <a:ln w="12700">
            <a:solidFill>
              <a:schemeClr val="tx2"/>
            </a:solidFill>
          </a:ln>
        </p:spPr>
        <p:txBody>
          <a:bodyPr wrap="square" rtlCol="0">
            <a:spAutoFit/>
          </a:bodyPr>
          <a:lstStyle/>
          <a:p>
            <a:pPr algn="ctr"/>
            <a:r>
              <a:rPr lang="en-US" sz="1200"/>
              <a:t>Control PCB</a:t>
            </a:r>
          </a:p>
        </p:txBody>
      </p:sp>
      <p:cxnSp>
        <p:nvCxnSpPr>
          <p:cNvPr id="43" name="Straight Arrow Connector 42">
            <a:extLst>
              <a:ext uri="{FF2B5EF4-FFF2-40B4-BE49-F238E27FC236}">
                <a16:creationId xmlns:a16="http://schemas.microsoft.com/office/drawing/2014/main" id="{597761CD-FB3B-4CBB-1ACD-9E8619B8CA05}"/>
              </a:ext>
            </a:extLst>
          </p:cNvPr>
          <p:cNvCxnSpPr>
            <a:cxnSpLocks/>
            <a:stCxn id="42" idx="2"/>
            <a:endCxn id="41" idx="3"/>
          </p:cNvCxnSpPr>
          <p:nvPr/>
        </p:nvCxnSpPr>
        <p:spPr>
          <a:xfrm flipH="1">
            <a:off x="3345258" y="1144642"/>
            <a:ext cx="1120108" cy="1104953"/>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73E627AC-4AA7-75FD-0316-9B57C2FAECB7}"/>
              </a:ext>
            </a:extLst>
          </p:cNvPr>
          <p:cNvSpPr txBox="1"/>
          <p:nvPr/>
        </p:nvSpPr>
        <p:spPr>
          <a:xfrm>
            <a:off x="2876111" y="4760486"/>
            <a:ext cx="933785" cy="276999"/>
          </a:xfrm>
          <a:prstGeom prst="rect">
            <a:avLst/>
          </a:prstGeom>
          <a:noFill/>
          <a:ln w="12700">
            <a:solidFill>
              <a:schemeClr val="tx2"/>
            </a:solidFill>
          </a:ln>
        </p:spPr>
        <p:txBody>
          <a:bodyPr wrap="square" rtlCol="0">
            <a:spAutoFit/>
          </a:bodyPr>
          <a:lstStyle/>
          <a:p>
            <a:pPr algn="ctr"/>
            <a:r>
              <a:rPr lang="en-US" sz="1200"/>
              <a:t>Resistors</a:t>
            </a:r>
          </a:p>
        </p:txBody>
      </p:sp>
      <p:sp>
        <p:nvSpPr>
          <p:cNvPr id="47" name="TextBox 46">
            <a:extLst>
              <a:ext uri="{FF2B5EF4-FFF2-40B4-BE49-F238E27FC236}">
                <a16:creationId xmlns:a16="http://schemas.microsoft.com/office/drawing/2014/main" id="{DE372F0C-B2CF-1DFA-C453-6529A37704FE}"/>
              </a:ext>
            </a:extLst>
          </p:cNvPr>
          <p:cNvSpPr txBox="1"/>
          <p:nvPr/>
        </p:nvSpPr>
        <p:spPr>
          <a:xfrm>
            <a:off x="1804353" y="4760486"/>
            <a:ext cx="933784" cy="276999"/>
          </a:xfrm>
          <a:prstGeom prst="rect">
            <a:avLst/>
          </a:prstGeom>
          <a:noFill/>
          <a:ln w="12700">
            <a:solidFill>
              <a:schemeClr val="tx2"/>
            </a:solidFill>
          </a:ln>
        </p:spPr>
        <p:txBody>
          <a:bodyPr wrap="square" rtlCol="0">
            <a:spAutoFit/>
          </a:bodyPr>
          <a:lstStyle/>
          <a:p>
            <a:pPr algn="ctr"/>
            <a:r>
              <a:rPr lang="en-US" sz="1200"/>
              <a:t>Contactors</a:t>
            </a:r>
          </a:p>
        </p:txBody>
      </p:sp>
      <p:sp>
        <p:nvSpPr>
          <p:cNvPr id="48" name="TextBox 47">
            <a:extLst>
              <a:ext uri="{FF2B5EF4-FFF2-40B4-BE49-F238E27FC236}">
                <a16:creationId xmlns:a16="http://schemas.microsoft.com/office/drawing/2014/main" id="{F3237059-E72E-72A2-B1A2-AA57C39C57CA}"/>
              </a:ext>
            </a:extLst>
          </p:cNvPr>
          <p:cNvSpPr txBox="1"/>
          <p:nvPr/>
        </p:nvSpPr>
        <p:spPr>
          <a:xfrm>
            <a:off x="1075867" y="4723209"/>
            <a:ext cx="520062" cy="276999"/>
          </a:xfrm>
          <a:prstGeom prst="rect">
            <a:avLst/>
          </a:prstGeom>
          <a:noFill/>
          <a:ln w="12700">
            <a:solidFill>
              <a:schemeClr val="tx2"/>
            </a:solidFill>
          </a:ln>
        </p:spPr>
        <p:txBody>
          <a:bodyPr wrap="square" rtlCol="0">
            <a:spAutoFit/>
          </a:bodyPr>
          <a:lstStyle/>
          <a:p>
            <a:pPr algn="ctr"/>
            <a:r>
              <a:rPr lang="en-US" sz="1200"/>
              <a:t>RTD</a:t>
            </a:r>
          </a:p>
        </p:txBody>
      </p:sp>
      <p:sp>
        <p:nvSpPr>
          <p:cNvPr id="50" name="Rectangle 49">
            <a:extLst>
              <a:ext uri="{FF2B5EF4-FFF2-40B4-BE49-F238E27FC236}">
                <a16:creationId xmlns:a16="http://schemas.microsoft.com/office/drawing/2014/main" id="{C15B0905-0AC8-39BE-5C56-6559B347EF84}"/>
              </a:ext>
            </a:extLst>
          </p:cNvPr>
          <p:cNvSpPr/>
          <p:nvPr/>
        </p:nvSpPr>
        <p:spPr>
          <a:xfrm>
            <a:off x="2991819" y="3922498"/>
            <a:ext cx="706878" cy="447472"/>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444E9D87-609C-B84D-50C0-2F608489D4FB}"/>
              </a:ext>
            </a:extLst>
          </p:cNvPr>
          <p:cNvSpPr/>
          <p:nvPr/>
        </p:nvSpPr>
        <p:spPr>
          <a:xfrm>
            <a:off x="1634082" y="3888200"/>
            <a:ext cx="1271245" cy="510464"/>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CF7667A2-BB33-A08D-4909-3E6A70CE8D7D}"/>
              </a:ext>
            </a:extLst>
          </p:cNvPr>
          <p:cNvSpPr/>
          <p:nvPr/>
        </p:nvSpPr>
        <p:spPr>
          <a:xfrm>
            <a:off x="1245071" y="4155965"/>
            <a:ext cx="181654" cy="214005"/>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Arrow Connector 53">
            <a:extLst>
              <a:ext uri="{FF2B5EF4-FFF2-40B4-BE49-F238E27FC236}">
                <a16:creationId xmlns:a16="http://schemas.microsoft.com/office/drawing/2014/main" id="{5C008E0D-DC77-0C3D-77A8-CE2C13FBB0E0}"/>
              </a:ext>
            </a:extLst>
          </p:cNvPr>
          <p:cNvCxnSpPr>
            <a:cxnSpLocks/>
            <a:stCxn id="46" idx="0"/>
            <a:endCxn id="50" idx="2"/>
          </p:cNvCxnSpPr>
          <p:nvPr/>
        </p:nvCxnSpPr>
        <p:spPr>
          <a:xfrm flipV="1">
            <a:off x="3343004" y="4369970"/>
            <a:ext cx="2254" cy="390516"/>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917630CE-156D-9856-6199-4A225388657B}"/>
              </a:ext>
            </a:extLst>
          </p:cNvPr>
          <p:cNvCxnSpPr>
            <a:cxnSpLocks/>
            <a:stCxn id="47" idx="0"/>
            <a:endCxn id="51" idx="2"/>
          </p:cNvCxnSpPr>
          <p:nvPr/>
        </p:nvCxnSpPr>
        <p:spPr>
          <a:xfrm flipH="1" flipV="1">
            <a:off x="2269705" y="4398664"/>
            <a:ext cx="1540" cy="361822"/>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C594449C-2B4B-2525-0440-3A0C0CCAFDC8}"/>
              </a:ext>
            </a:extLst>
          </p:cNvPr>
          <p:cNvCxnSpPr>
            <a:cxnSpLocks/>
            <a:stCxn id="48" idx="0"/>
            <a:endCxn id="52" idx="2"/>
          </p:cNvCxnSpPr>
          <p:nvPr/>
        </p:nvCxnSpPr>
        <p:spPr>
          <a:xfrm flipV="1">
            <a:off x="1335898" y="4369970"/>
            <a:ext cx="0" cy="353239"/>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6" name="Pics">
            <a:hlinkClick r:id="" action="ppaction://media"/>
            <a:extLst>
              <a:ext uri="{FF2B5EF4-FFF2-40B4-BE49-F238E27FC236}">
                <a16:creationId xmlns:a16="http://schemas.microsoft.com/office/drawing/2014/main" id="{D56C673C-330E-6283-ED43-EE06DE77846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61524" y="2637666"/>
            <a:ext cx="487363" cy="487363"/>
          </a:xfrm>
          <a:prstGeom prst="rect">
            <a:avLst/>
          </a:prstGeom>
        </p:spPr>
      </p:pic>
    </p:spTree>
    <p:extLst>
      <p:ext uri="{BB962C8B-B14F-4D97-AF65-F5344CB8AC3E}">
        <p14:creationId xmlns:p14="http://schemas.microsoft.com/office/powerpoint/2010/main" val="505339013"/>
      </p:ext>
    </p:extLst>
  </p:cSld>
  <p:clrMapOvr>
    <a:masterClrMapping/>
  </p:clrMapOvr>
  <mc:AlternateContent xmlns:mc="http://schemas.openxmlformats.org/markup-compatibility/2006" xmlns:p14="http://schemas.microsoft.com/office/powerpoint/2010/main">
    <mc:Choice Requires="p14">
      <p:transition spd="med" p14:dur="700" advClick="0" advTm="41100">
        <p:fade/>
      </p:transition>
    </mc:Choice>
    <mc:Fallback xmlns="">
      <p:transition spd="med" advClick="0" advTm="41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0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F1A72-38EB-7CFC-2DBA-84440A08FE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4063D-C511-6335-B07B-7790B7D2EF02}"/>
              </a:ext>
            </a:extLst>
          </p:cNvPr>
          <p:cNvSpPr>
            <a:spLocks noGrp="1"/>
          </p:cNvSpPr>
          <p:nvPr>
            <p:ph type="title"/>
          </p:nvPr>
        </p:nvSpPr>
        <p:spPr>
          <a:xfrm>
            <a:off x="2275599" y="110004"/>
            <a:ext cx="4592801" cy="656379"/>
          </a:xfrm>
        </p:spPr>
        <p:txBody>
          <a:bodyPr/>
          <a:lstStyle/>
          <a:p>
            <a:r>
              <a:rPr lang="en-US"/>
              <a:t>Hardware Block Diagram</a:t>
            </a:r>
          </a:p>
        </p:txBody>
      </p:sp>
      <p:pic>
        <p:nvPicPr>
          <p:cNvPr id="5" name="Picture 4" descr="A person smiling at camera&#10;&#10;AI-generated content may be incorrect.">
            <a:extLst>
              <a:ext uri="{FF2B5EF4-FFF2-40B4-BE49-F238E27FC236}">
                <a16:creationId xmlns:a16="http://schemas.microsoft.com/office/drawing/2014/main" id="{92FB472B-F5C8-F6CB-24C3-C5755818A3F8}"/>
              </a:ext>
            </a:extLst>
          </p:cNvPr>
          <p:cNvPicPr>
            <a:picLocks noChangeAspect="1"/>
          </p:cNvPicPr>
          <p:nvPr/>
        </p:nvPicPr>
        <p:blipFill>
          <a:blip r:embed="rId5"/>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CA586D40-2A67-96F6-E0B3-3EF45493CBE8}"/>
              </a:ext>
            </a:extLst>
          </p:cNvPr>
          <p:cNvPicPr>
            <a:picLocks noChangeAspect="1"/>
          </p:cNvPicPr>
          <p:nvPr/>
        </p:nvPicPr>
        <p:blipFill>
          <a:blip r:embed="rId6"/>
          <a:stretch>
            <a:fillRect/>
          </a:stretch>
        </p:blipFill>
        <p:spPr>
          <a:xfrm>
            <a:off x="1118088" y="745663"/>
            <a:ext cx="6907821" cy="4287833"/>
          </a:xfrm>
          <a:prstGeom prst="rect">
            <a:avLst/>
          </a:prstGeom>
        </p:spPr>
      </p:pic>
      <p:pic>
        <p:nvPicPr>
          <p:cNvPr id="3" name="Block DIagram">
            <a:hlinkClick r:id="" action="ppaction://media"/>
            <a:extLst>
              <a:ext uri="{FF2B5EF4-FFF2-40B4-BE49-F238E27FC236}">
                <a16:creationId xmlns:a16="http://schemas.microsoft.com/office/drawing/2014/main" id="{DF52E394-0D08-AF26-2529-976F8EA0E18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3455" y="5282648"/>
            <a:ext cx="487363" cy="487363"/>
          </a:xfrm>
          <a:prstGeom prst="rect">
            <a:avLst/>
          </a:prstGeom>
        </p:spPr>
      </p:pic>
    </p:spTree>
    <p:extLst>
      <p:ext uri="{BB962C8B-B14F-4D97-AF65-F5344CB8AC3E}">
        <p14:creationId xmlns:p14="http://schemas.microsoft.com/office/powerpoint/2010/main" val="4250249601"/>
      </p:ext>
    </p:extLst>
  </p:cSld>
  <p:clrMapOvr>
    <a:masterClrMapping/>
  </p:clrMapOvr>
  <mc:AlternateContent xmlns:mc="http://schemas.openxmlformats.org/markup-compatibility/2006" xmlns:p14="http://schemas.microsoft.com/office/powerpoint/2010/main">
    <mc:Choice Requires="p14">
      <p:transition spd="med" p14:dur="700" advClick="0" advTm="70000">
        <p:fade/>
      </p:transition>
    </mc:Choice>
    <mc:Fallback xmlns="">
      <p:transition spd="med" advClick="0" advTm="7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6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9B192-6629-856C-B605-2BC7A8C9B6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DD54C-9ACE-BFA4-E9E0-B97F82FEBAE7}"/>
              </a:ext>
            </a:extLst>
          </p:cNvPr>
          <p:cNvSpPr>
            <a:spLocks noGrp="1"/>
          </p:cNvSpPr>
          <p:nvPr>
            <p:ph type="title"/>
          </p:nvPr>
        </p:nvSpPr>
        <p:spPr>
          <a:xfrm>
            <a:off x="2238489" y="23723"/>
            <a:ext cx="4667022" cy="656379"/>
          </a:xfrm>
        </p:spPr>
        <p:txBody>
          <a:bodyPr/>
          <a:lstStyle/>
          <a:p>
            <a:pPr algn="ctr"/>
            <a:r>
              <a:rPr lang="en-US"/>
              <a:t>Power Resistor Selection</a:t>
            </a:r>
          </a:p>
        </p:txBody>
      </p:sp>
      <p:pic>
        <p:nvPicPr>
          <p:cNvPr id="5" name="Picture 4" descr="A person smiling at camera&#10;&#10;AI-generated content may be incorrect.">
            <a:extLst>
              <a:ext uri="{FF2B5EF4-FFF2-40B4-BE49-F238E27FC236}">
                <a16:creationId xmlns:a16="http://schemas.microsoft.com/office/drawing/2014/main" id="{FAEF8880-D174-AE1A-071B-2D582110FF34}"/>
              </a:ext>
            </a:extLst>
          </p:cNvPr>
          <p:cNvPicPr>
            <a:picLocks noChangeAspect="1"/>
          </p:cNvPicPr>
          <p:nvPr/>
        </p:nvPicPr>
        <p:blipFill>
          <a:blip r:embed="rId5"/>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CB9B0B0E-6959-93B5-1BF5-EF8253FC6FF9}"/>
              </a:ext>
            </a:extLst>
          </p:cNvPr>
          <p:cNvPicPr>
            <a:picLocks noChangeAspect="1"/>
          </p:cNvPicPr>
          <p:nvPr/>
        </p:nvPicPr>
        <p:blipFill>
          <a:blip r:embed="rId6"/>
          <a:stretch>
            <a:fillRect/>
          </a:stretch>
        </p:blipFill>
        <p:spPr>
          <a:xfrm>
            <a:off x="789172" y="1373312"/>
            <a:ext cx="3406716" cy="2133034"/>
          </a:xfrm>
          <a:prstGeom prst="rect">
            <a:avLst/>
          </a:prstGeom>
        </p:spPr>
      </p:pic>
      <p:pic>
        <p:nvPicPr>
          <p:cNvPr id="3074" name="Picture 2" descr="Meritek Metal Oxide Film Resistor Fixed Resistors 5-Watt Metal Oxide Film  Resistors – 0.5 Ohm To 1M Ohm, 5% Tolerance, 5-Piece Assortment 5%  Tolerance Power Resistors">
            <a:extLst>
              <a:ext uri="{FF2B5EF4-FFF2-40B4-BE49-F238E27FC236}">
                <a16:creationId xmlns:a16="http://schemas.microsoft.com/office/drawing/2014/main" id="{62DE9ED3-E907-776B-A5A2-F7356C47B9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0604" y="911029"/>
            <a:ext cx="879689" cy="50267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600 Watt Thick Film Resistor - TGH600 Series | Ohmite Mfg Co">
            <a:extLst>
              <a:ext uri="{FF2B5EF4-FFF2-40B4-BE49-F238E27FC236}">
                <a16:creationId xmlns:a16="http://schemas.microsoft.com/office/drawing/2014/main" id="{DC1392A6-8CE6-C80D-B71A-E3FFCAFBF0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32342" y="935415"/>
            <a:ext cx="502679" cy="50267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Wirewound Resistors | MEGATRON">
            <a:extLst>
              <a:ext uri="{FF2B5EF4-FFF2-40B4-BE49-F238E27FC236}">
                <a16:creationId xmlns:a16="http://schemas.microsoft.com/office/drawing/2014/main" id="{5C78AD15-5FBC-156D-85E2-17CD9BB4A67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99118" y="932876"/>
            <a:ext cx="752904" cy="5035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0509F26-CA1E-EE0E-3072-3FED0A3AE0B9}"/>
              </a:ext>
            </a:extLst>
          </p:cNvPr>
          <p:cNvPicPr>
            <a:picLocks noChangeAspect="1"/>
          </p:cNvPicPr>
          <p:nvPr/>
        </p:nvPicPr>
        <p:blipFill>
          <a:blip r:embed="rId10"/>
          <a:stretch>
            <a:fillRect/>
          </a:stretch>
        </p:blipFill>
        <p:spPr>
          <a:xfrm>
            <a:off x="4572000" y="1403643"/>
            <a:ext cx="3726388" cy="2102703"/>
          </a:xfrm>
          <a:prstGeom prst="rect">
            <a:avLst/>
          </a:prstGeom>
        </p:spPr>
      </p:pic>
      <p:pic>
        <p:nvPicPr>
          <p:cNvPr id="13" name="Picture 12">
            <a:extLst>
              <a:ext uri="{FF2B5EF4-FFF2-40B4-BE49-F238E27FC236}">
                <a16:creationId xmlns:a16="http://schemas.microsoft.com/office/drawing/2014/main" id="{03D5F450-EBF0-8038-5F47-70D6689CEDC9}"/>
              </a:ext>
            </a:extLst>
          </p:cNvPr>
          <p:cNvPicPr>
            <a:picLocks noChangeAspect="1"/>
          </p:cNvPicPr>
          <p:nvPr/>
        </p:nvPicPr>
        <p:blipFill>
          <a:blip r:embed="rId11"/>
          <a:stretch>
            <a:fillRect/>
          </a:stretch>
        </p:blipFill>
        <p:spPr>
          <a:xfrm>
            <a:off x="5662606" y="755140"/>
            <a:ext cx="752904" cy="752904"/>
          </a:xfrm>
          <a:prstGeom prst="rect">
            <a:avLst/>
          </a:prstGeom>
        </p:spPr>
      </p:pic>
      <p:sp>
        <p:nvSpPr>
          <p:cNvPr id="14" name="Subtitle 3">
            <a:extLst>
              <a:ext uri="{FF2B5EF4-FFF2-40B4-BE49-F238E27FC236}">
                <a16:creationId xmlns:a16="http://schemas.microsoft.com/office/drawing/2014/main" id="{B31025DE-269D-299A-A5AD-B29097F9A209}"/>
              </a:ext>
            </a:extLst>
          </p:cNvPr>
          <p:cNvSpPr txBox="1">
            <a:spLocks/>
          </p:cNvSpPr>
          <p:nvPr/>
        </p:nvSpPr>
        <p:spPr>
          <a:xfrm>
            <a:off x="2238489" y="3681907"/>
            <a:ext cx="4667022" cy="88820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t>Key Factors in Selection Included:</a:t>
            </a:r>
          </a:p>
          <a:p>
            <a:pPr marL="285750" indent="-285750">
              <a:buFont typeface="Arial" panose="020B0604020202020204" pitchFamily="34" charset="0"/>
              <a:buChar char="•"/>
            </a:pPr>
            <a:r>
              <a:rPr lang="en-US"/>
              <a:t>Voltage and Power Handling Ability</a:t>
            </a:r>
          </a:p>
          <a:p>
            <a:pPr marL="285750" indent="-285750">
              <a:buFont typeface="Arial" panose="020B0604020202020204" pitchFamily="34" charset="0"/>
              <a:buChar char="•"/>
            </a:pPr>
            <a:r>
              <a:rPr lang="en-US"/>
              <a:t>Product Availability / Resistance Value Availability</a:t>
            </a:r>
          </a:p>
          <a:p>
            <a:pPr marL="285750" indent="-285750">
              <a:buFont typeface="Arial" panose="020B0604020202020204" pitchFamily="34" charset="0"/>
              <a:buChar char="•"/>
            </a:pPr>
            <a:r>
              <a:rPr lang="en-US"/>
              <a:t>Overall Size and Mounting Style</a:t>
            </a:r>
          </a:p>
          <a:p>
            <a:pPr marL="285750" indent="-285750">
              <a:buFont typeface="Arial" panose="020B0604020202020204" pitchFamily="34" charset="0"/>
              <a:buChar char="•"/>
            </a:pPr>
            <a:r>
              <a:rPr lang="en-US"/>
              <a:t>Cost</a:t>
            </a:r>
          </a:p>
        </p:txBody>
      </p:sp>
      <p:pic>
        <p:nvPicPr>
          <p:cNvPr id="3" name="Resistor (Javier)">
            <a:hlinkClick r:id="" action="ppaction://media"/>
            <a:extLst>
              <a:ext uri="{FF2B5EF4-FFF2-40B4-BE49-F238E27FC236}">
                <a16:creationId xmlns:a16="http://schemas.microsoft.com/office/drawing/2014/main" id="{4774AD58-B3F8-1126-B643-120865F9B47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92216" y="4078333"/>
            <a:ext cx="406400" cy="406400"/>
          </a:xfrm>
          <a:prstGeom prst="rect">
            <a:avLst/>
          </a:prstGeom>
        </p:spPr>
      </p:pic>
    </p:spTree>
    <p:extLst>
      <p:ext uri="{BB962C8B-B14F-4D97-AF65-F5344CB8AC3E}">
        <p14:creationId xmlns:p14="http://schemas.microsoft.com/office/powerpoint/2010/main" val="3028165551"/>
      </p:ext>
    </p:extLst>
  </p:cSld>
  <p:clrMapOvr>
    <a:masterClrMapping/>
  </p:clrMapOvr>
  <mc:AlternateContent xmlns:mc="http://schemas.openxmlformats.org/markup-compatibility/2006" xmlns:p14="http://schemas.microsoft.com/office/powerpoint/2010/main">
    <mc:Choice Requires="p14">
      <p:transition spd="med" p14:dur="700" advClick="0" advTm="36880">
        <p:fade/>
      </p:transition>
    </mc:Choice>
    <mc:Fallback xmlns="">
      <p:transition spd="med" advClick="0" advTm="368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8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83FD1-2D2C-1344-4453-AA30DB402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D0AD3-AB65-267E-4BD4-748F802414A7}"/>
              </a:ext>
            </a:extLst>
          </p:cNvPr>
          <p:cNvSpPr>
            <a:spLocks noGrp="1"/>
          </p:cNvSpPr>
          <p:nvPr>
            <p:ph type="title"/>
          </p:nvPr>
        </p:nvSpPr>
        <p:spPr>
          <a:xfrm>
            <a:off x="2275599" y="93245"/>
            <a:ext cx="4592801" cy="656379"/>
          </a:xfrm>
        </p:spPr>
        <p:txBody>
          <a:bodyPr/>
          <a:lstStyle/>
          <a:p>
            <a:pPr algn="ctr"/>
            <a:r>
              <a:rPr lang="en-US"/>
              <a:t>Relay Selection</a:t>
            </a:r>
          </a:p>
        </p:txBody>
      </p:sp>
      <p:pic>
        <p:nvPicPr>
          <p:cNvPr id="5" name="Picture 4" descr="A person smiling at camera&#10;&#10;AI-generated content may be incorrect.">
            <a:extLst>
              <a:ext uri="{FF2B5EF4-FFF2-40B4-BE49-F238E27FC236}">
                <a16:creationId xmlns:a16="http://schemas.microsoft.com/office/drawing/2014/main" id="{C7B12E5D-5792-6B42-9E38-574CC4DB4CEB}"/>
              </a:ext>
            </a:extLst>
          </p:cNvPr>
          <p:cNvPicPr>
            <a:picLocks noChangeAspect="1"/>
          </p:cNvPicPr>
          <p:nvPr/>
        </p:nvPicPr>
        <p:blipFill>
          <a:blip r:embed="rId4"/>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E0E15F78-9668-A0AE-A84E-571C8418F67A}"/>
              </a:ext>
            </a:extLst>
          </p:cNvPr>
          <p:cNvPicPr>
            <a:picLocks noChangeAspect="1"/>
          </p:cNvPicPr>
          <p:nvPr/>
        </p:nvPicPr>
        <p:blipFill>
          <a:blip r:embed="rId5"/>
          <a:stretch>
            <a:fillRect/>
          </a:stretch>
        </p:blipFill>
        <p:spPr>
          <a:xfrm>
            <a:off x="404670" y="1436625"/>
            <a:ext cx="3906647" cy="2119086"/>
          </a:xfrm>
          <a:prstGeom prst="rect">
            <a:avLst/>
          </a:prstGeom>
        </p:spPr>
      </p:pic>
      <p:pic>
        <p:nvPicPr>
          <p:cNvPr id="12" name="Picture 11">
            <a:extLst>
              <a:ext uri="{FF2B5EF4-FFF2-40B4-BE49-F238E27FC236}">
                <a16:creationId xmlns:a16="http://schemas.microsoft.com/office/drawing/2014/main" id="{4EE3DF15-6D08-E3A6-E281-984818C547D9}"/>
              </a:ext>
            </a:extLst>
          </p:cNvPr>
          <p:cNvPicPr>
            <a:picLocks noChangeAspect="1"/>
          </p:cNvPicPr>
          <p:nvPr/>
        </p:nvPicPr>
        <p:blipFill>
          <a:blip r:embed="rId6"/>
          <a:stretch>
            <a:fillRect/>
          </a:stretch>
        </p:blipFill>
        <p:spPr>
          <a:xfrm>
            <a:off x="4832685" y="1436625"/>
            <a:ext cx="3741860" cy="2119086"/>
          </a:xfrm>
          <a:prstGeom prst="rect">
            <a:avLst/>
          </a:prstGeom>
        </p:spPr>
      </p:pic>
      <p:pic>
        <p:nvPicPr>
          <p:cNvPr id="4098" name="Picture 2" descr="Electro Mechanical Relay, Cube type, 5A DPDT, 220VAC coil input, LED  Indicator, (socket req'd)">
            <a:extLst>
              <a:ext uri="{FF2B5EF4-FFF2-40B4-BE49-F238E27FC236}">
                <a16:creationId xmlns:a16="http://schemas.microsoft.com/office/drawing/2014/main" id="{1D9B0017-1363-26ED-1179-FFA39D09A0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7041" y="749624"/>
            <a:ext cx="656379" cy="65637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eed relays capable of standing-off 1.5, 2, and 3kVdc - Power Electronic  Tips">
            <a:extLst>
              <a:ext uri="{FF2B5EF4-FFF2-40B4-BE49-F238E27FC236}">
                <a16:creationId xmlns:a16="http://schemas.microsoft.com/office/drawing/2014/main" id="{7F1162D0-747F-4C59-2561-E18BCA76C3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95765" y="874008"/>
            <a:ext cx="724455" cy="40760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olid State Relays | Eurotherm Limited">
            <a:extLst>
              <a:ext uri="{FF2B5EF4-FFF2-40B4-BE49-F238E27FC236}">
                <a16:creationId xmlns:a16="http://schemas.microsoft.com/office/drawing/2014/main" id="{5A0B91F4-A866-A137-E630-B4A3418A94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02565" y="788490"/>
            <a:ext cx="578644" cy="57864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arrier 72909 24V 40A 3-Pole Contactor">
            <a:extLst>
              <a:ext uri="{FF2B5EF4-FFF2-40B4-BE49-F238E27FC236}">
                <a16:creationId xmlns:a16="http://schemas.microsoft.com/office/drawing/2014/main" id="{DB1DBD41-FEC1-E926-0322-0DEC27432F9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58589" y="680143"/>
            <a:ext cx="795338" cy="79533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P Series Pre-Charge Contactors | Sensata Technologies">
            <a:extLst>
              <a:ext uri="{FF2B5EF4-FFF2-40B4-BE49-F238E27FC236}">
                <a16:creationId xmlns:a16="http://schemas.microsoft.com/office/drawing/2014/main" id="{CB1DB466-801D-2404-D0EB-FFE0E8A842B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88883" y="896021"/>
            <a:ext cx="626230" cy="491436"/>
          </a:xfrm>
          <a:prstGeom prst="rect">
            <a:avLst/>
          </a:prstGeom>
          <a:noFill/>
          <a:extLst>
            <a:ext uri="{909E8E84-426E-40DD-AFC4-6F175D3DCCD1}">
              <a14:hiddenFill xmlns:a14="http://schemas.microsoft.com/office/drawing/2010/main">
                <a:solidFill>
                  <a:srgbClr val="FFFFFF"/>
                </a:solidFill>
              </a14:hiddenFill>
            </a:ext>
          </a:extLst>
        </p:spPr>
      </p:pic>
      <p:sp>
        <p:nvSpPr>
          <p:cNvPr id="13" name="Subtitle 3">
            <a:extLst>
              <a:ext uri="{FF2B5EF4-FFF2-40B4-BE49-F238E27FC236}">
                <a16:creationId xmlns:a16="http://schemas.microsoft.com/office/drawing/2014/main" id="{653BF9D6-4E11-ECC8-9AD5-BD1362DFB6CA}"/>
              </a:ext>
            </a:extLst>
          </p:cNvPr>
          <p:cNvSpPr txBox="1">
            <a:spLocks/>
          </p:cNvSpPr>
          <p:nvPr/>
        </p:nvSpPr>
        <p:spPr>
          <a:xfrm>
            <a:off x="2238489" y="3681907"/>
            <a:ext cx="4667022" cy="88820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t>Key Factors in Selection Included:</a:t>
            </a:r>
          </a:p>
          <a:p>
            <a:pPr marL="285750" indent="-285750">
              <a:buFont typeface="Arial" panose="020B0604020202020204" pitchFamily="34" charset="0"/>
              <a:buChar char="•"/>
            </a:pPr>
            <a:r>
              <a:rPr lang="en-US"/>
              <a:t>Switching/Contact Voltage and Carry/Load Current</a:t>
            </a:r>
          </a:p>
          <a:p>
            <a:pPr marL="285750" indent="-285750">
              <a:buFont typeface="Arial" panose="020B0604020202020204" pitchFamily="34" charset="0"/>
              <a:buChar char="•"/>
            </a:pPr>
            <a:r>
              <a:rPr lang="en-US"/>
              <a:t>Coil Characteristics (Voltage and Current)</a:t>
            </a:r>
          </a:p>
          <a:p>
            <a:pPr marL="285750" indent="-285750">
              <a:buFont typeface="Arial" panose="020B0604020202020204" pitchFamily="34" charset="0"/>
              <a:buChar char="•"/>
            </a:pPr>
            <a:r>
              <a:rPr lang="en-US"/>
              <a:t>Typical Lifetime (Mechanical/Electrical)</a:t>
            </a:r>
          </a:p>
          <a:p>
            <a:pPr marL="285750" indent="-285750">
              <a:buFont typeface="Arial" panose="020B0604020202020204" pitchFamily="34" charset="0"/>
              <a:buChar char="•"/>
            </a:pPr>
            <a:r>
              <a:rPr lang="en-US"/>
              <a:t>Cost</a:t>
            </a:r>
          </a:p>
        </p:txBody>
      </p:sp>
      <p:pic>
        <p:nvPicPr>
          <p:cNvPr id="3" name="Relay (Javier)">
            <a:hlinkClick r:id="" action="ppaction://media"/>
            <a:extLst>
              <a:ext uri="{FF2B5EF4-FFF2-40B4-BE49-F238E27FC236}">
                <a16:creationId xmlns:a16="http://schemas.microsoft.com/office/drawing/2014/main" id="{F80C5570-4CF4-83C1-3553-D6F9221E16F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15983" y="3981593"/>
            <a:ext cx="406400" cy="406400"/>
          </a:xfrm>
          <a:prstGeom prst="rect">
            <a:avLst/>
          </a:prstGeom>
        </p:spPr>
      </p:pic>
    </p:spTree>
    <p:extLst>
      <p:ext uri="{BB962C8B-B14F-4D97-AF65-F5344CB8AC3E}">
        <p14:creationId xmlns:p14="http://schemas.microsoft.com/office/powerpoint/2010/main" val="3755500481"/>
      </p:ext>
    </p:extLst>
  </p:cSld>
  <p:clrMapOvr>
    <a:masterClrMapping/>
  </p:clrMapOvr>
  <mc:AlternateContent xmlns:mc="http://schemas.openxmlformats.org/markup-compatibility/2006" xmlns:p14="http://schemas.microsoft.com/office/powerpoint/2010/main">
    <mc:Choice Requires="p14">
      <p:transition spd="med" p14:dur="700" advClick="0" advTm="60000">
        <p:fade/>
      </p:transition>
    </mc:Choice>
    <mc:Fallback xmlns="">
      <p:transition spd="med" advClick="0" advTm="6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5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527E2-C4B0-8E79-B8FA-196D781B0C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156395-63D1-7C5B-E809-0C389DC1ACD0}"/>
              </a:ext>
            </a:extLst>
          </p:cNvPr>
          <p:cNvSpPr>
            <a:spLocks noGrp="1"/>
          </p:cNvSpPr>
          <p:nvPr>
            <p:ph type="title"/>
          </p:nvPr>
        </p:nvSpPr>
        <p:spPr>
          <a:xfrm>
            <a:off x="998791" y="412643"/>
            <a:ext cx="5764888" cy="656379"/>
          </a:xfrm>
        </p:spPr>
        <p:txBody>
          <a:bodyPr/>
          <a:lstStyle/>
          <a:p>
            <a:pPr algn="ctr"/>
            <a:r>
              <a:rPr lang="en-US" dirty="0"/>
              <a:t>Isolation Hardware Technology</a:t>
            </a:r>
          </a:p>
        </p:txBody>
      </p:sp>
      <p:pic>
        <p:nvPicPr>
          <p:cNvPr id="5" name="Picture 4">
            <a:extLst>
              <a:ext uri="{FF2B5EF4-FFF2-40B4-BE49-F238E27FC236}">
                <a16:creationId xmlns:a16="http://schemas.microsoft.com/office/drawing/2014/main" id="{CE969E27-0DDB-6399-E722-DC856CF22D2B}"/>
              </a:ext>
            </a:extLst>
          </p:cNvPr>
          <p:cNvPicPr>
            <a:picLocks noChangeAspect="1"/>
          </p:cNvPicPr>
          <p:nvPr/>
        </p:nvPicPr>
        <p:blipFill>
          <a:blip r:embed="rId4"/>
          <a:srcRect l="1026" r="1026"/>
          <a:stretch/>
        </p:blipFill>
        <p:spPr>
          <a:xfrm>
            <a:off x="7886958" y="9959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4" name="Table 3">
            <a:extLst>
              <a:ext uri="{FF2B5EF4-FFF2-40B4-BE49-F238E27FC236}">
                <a16:creationId xmlns:a16="http://schemas.microsoft.com/office/drawing/2014/main" id="{CB842E43-620A-A2C3-D5D5-48DB9A6614B8}"/>
              </a:ext>
            </a:extLst>
          </p:cNvPr>
          <p:cNvGraphicFramePr>
            <a:graphicFrameLocks noGrp="1"/>
          </p:cNvGraphicFramePr>
          <p:nvPr>
            <p:extLst>
              <p:ext uri="{D42A27DB-BD31-4B8C-83A1-F6EECF244321}">
                <p14:modId xmlns:p14="http://schemas.microsoft.com/office/powerpoint/2010/main" val="2589199759"/>
              </p:ext>
            </p:extLst>
          </p:nvPr>
        </p:nvGraphicFramePr>
        <p:xfrm>
          <a:off x="288342" y="1837690"/>
          <a:ext cx="3807138" cy="1468120"/>
        </p:xfrm>
        <a:graphic>
          <a:graphicData uri="http://schemas.openxmlformats.org/drawingml/2006/table">
            <a:tbl>
              <a:tblPr firstRow="1" bandRow="1">
                <a:tableStyleId>{D594BED7-12A5-4016-A87E-F34A7A665499}</a:tableStyleId>
              </a:tblPr>
              <a:tblGrid>
                <a:gridCol w="896513">
                  <a:extLst>
                    <a:ext uri="{9D8B030D-6E8A-4147-A177-3AD203B41FA5}">
                      <a16:colId xmlns:a16="http://schemas.microsoft.com/office/drawing/2014/main" val="232223547"/>
                    </a:ext>
                  </a:extLst>
                </a:gridCol>
                <a:gridCol w="1255690">
                  <a:extLst>
                    <a:ext uri="{9D8B030D-6E8A-4147-A177-3AD203B41FA5}">
                      <a16:colId xmlns:a16="http://schemas.microsoft.com/office/drawing/2014/main" val="2782284626"/>
                    </a:ext>
                  </a:extLst>
                </a:gridCol>
                <a:gridCol w="798490">
                  <a:extLst>
                    <a:ext uri="{9D8B030D-6E8A-4147-A177-3AD203B41FA5}">
                      <a16:colId xmlns:a16="http://schemas.microsoft.com/office/drawing/2014/main" val="2902768737"/>
                    </a:ext>
                  </a:extLst>
                </a:gridCol>
                <a:gridCol w="856445">
                  <a:extLst>
                    <a:ext uri="{9D8B030D-6E8A-4147-A177-3AD203B41FA5}">
                      <a16:colId xmlns:a16="http://schemas.microsoft.com/office/drawing/2014/main" val="382135584"/>
                    </a:ext>
                  </a:extLst>
                </a:gridCol>
              </a:tblGrid>
              <a:tr h="370840">
                <a:tc>
                  <a:txBody>
                    <a:bodyPr/>
                    <a:lstStyle/>
                    <a:p>
                      <a:pPr algn="ctr"/>
                      <a:r>
                        <a:rPr lang="en-US" sz="1000" b="1"/>
                        <a:t>Technology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t>Use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t>Accuracy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t>Simplicity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extLst>
                  <a:ext uri="{0D108BD9-81ED-4DB2-BD59-A6C34878D82A}">
                    <a16:rowId xmlns:a16="http://schemas.microsoft.com/office/drawing/2014/main" val="435310893"/>
                  </a:ext>
                </a:extLst>
              </a:tr>
              <a:tr h="370840">
                <a:tc>
                  <a:txBody>
                    <a:bodyPr/>
                    <a:lstStyle/>
                    <a:p>
                      <a:pPr algn="ctr"/>
                      <a:r>
                        <a:rPr lang="en-US" sz="1000" b="1">
                          <a:highlight>
                            <a:srgbClr val="FFFF00"/>
                          </a:highlight>
                        </a:rPr>
                        <a:t>Analog Isolation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Copying analog signals across boundary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5567222"/>
                  </a:ext>
                </a:extLst>
              </a:tr>
              <a:tr h="370840">
                <a:tc>
                  <a:txBody>
                    <a:bodyPr/>
                    <a:lstStyle/>
                    <a:p>
                      <a:pPr algn="ctr"/>
                      <a:r>
                        <a:rPr lang="en-US" sz="1000" b="1"/>
                        <a:t>Digital Isolation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Transferring digital signals across boundary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Very 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2221322"/>
                  </a:ext>
                </a:extLst>
              </a:tr>
            </a:tbl>
          </a:graphicData>
        </a:graphic>
      </p:graphicFrame>
      <p:graphicFrame>
        <p:nvGraphicFramePr>
          <p:cNvPr id="6" name="Table 5">
            <a:extLst>
              <a:ext uri="{FF2B5EF4-FFF2-40B4-BE49-F238E27FC236}">
                <a16:creationId xmlns:a16="http://schemas.microsoft.com/office/drawing/2014/main" id="{EB185AB0-7CA5-0B72-8CBC-A690B63DF0D6}"/>
              </a:ext>
            </a:extLst>
          </p:cNvPr>
          <p:cNvGraphicFramePr>
            <a:graphicFrameLocks noGrp="1"/>
          </p:cNvGraphicFramePr>
          <p:nvPr>
            <p:extLst>
              <p:ext uri="{D42A27DB-BD31-4B8C-83A1-F6EECF244321}">
                <p14:modId xmlns:p14="http://schemas.microsoft.com/office/powerpoint/2010/main" val="2126469146"/>
              </p:ext>
            </p:extLst>
          </p:nvPr>
        </p:nvGraphicFramePr>
        <p:xfrm>
          <a:off x="4374792" y="1830070"/>
          <a:ext cx="4376404" cy="1483360"/>
        </p:xfrm>
        <a:graphic>
          <a:graphicData uri="http://schemas.openxmlformats.org/drawingml/2006/table">
            <a:tbl>
              <a:tblPr firstRow="1" bandRow="1">
                <a:tableStyleId>{D594BED7-12A5-4016-A87E-F34A7A665499}</a:tableStyleId>
              </a:tblPr>
              <a:tblGrid>
                <a:gridCol w="1094101">
                  <a:extLst>
                    <a:ext uri="{9D8B030D-6E8A-4147-A177-3AD203B41FA5}">
                      <a16:colId xmlns:a16="http://schemas.microsoft.com/office/drawing/2014/main" val="3960490178"/>
                    </a:ext>
                  </a:extLst>
                </a:gridCol>
                <a:gridCol w="1094101">
                  <a:extLst>
                    <a:ext uri="{9D8B030D-6E8A-4147-A177-3AD203B41FA5}">
                      <a16:colId xmlns:a16="http://schemas.microsoft.com/office/drawing/2014/main" val="3982106329"/>
                    </a:ext>
                  </a:extLst>
                </a:gridCol>
                <a:gridCol w="1094101">
                  <a:extLst>
                    <a:ext uri="{9D8B030D-6E8A-4147-A177-3AD203B41FA5}">
                      <a16:colId xmlns:a16="http://schemas.microsoft.com/office/drawing/2014/main" val="2575933111"/>
                    </a:ext>
                  </a:extLst>
                </a:gridCol>
                <a:gridCol w="1094101">
                  <a:extLst>
                    <a:ext uri="{9D8B030D-6E8A-4147-A177-3AD203B41FA5}">
                      <a16:colId xmlns:a16="http://schemas.microsoft.com/office/drawing/2014/main" val="489875965"/>
                    </a:ext>
                  </a:extLst>
                </a:gridCol>
              </a:tblGrid>
              <a:tr h="370840">
                <a:tc>
                  <a:txBody>
                    <a:bodyPr/>
                    <a:lstStyle/>
                    <a:p>
                      <a:pPr marL="0" marR="0" algn="ctr">
                        <a:buNone/>
                      </a:pPr>
                      <a:r>
                        <a:rPr lang="en-US" sz="1000" b="1">
                          <a:solidFill>
                            <a:srgbClr val="000000"/>
                          </a:solidFill>
                          <a:effectLst/>
                          <a:latin typeface="+mj-lt"/>
                          <a:ea typeface="Times New Roman" panose="02020603050405020304" pitchFamily="18" charset="0"/>
                        </a:rPr>
                        <a:t>Device</a:t>
                      </a:r>
                      <a:endParaRPr lang="en-US" sz="1000" b="1">
                        <a:effectLst/>
                        <a:latin typeface="+mj-lt"/>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marL="0" marR="0" algn="ctr">
                        <a:buNone/>
                      </a:pPr>
                      <a:r>
                        <a:rPr lang="en-US" sz="1000" b="1">
                          <a:solidFill>
                            <a:srgbClr val="000000"/>
                          </a:solidFill>
                          <a:effectLst/>
                          <a:latin typeface="+mj-lt"/>
                          <a:ea typeface="Times New Roman" panose="02020603050405020304" pitchFamily="18" charset="0"/>
                        </a:rPr>
                        <a:t>Input Range</a:t>
                      </a:r>
                      <a:endParaRPr lang="en-US" sz="1000" b="1">
                        <a:effectLst/>
                        <a:latin typeface="+mj-lt"/>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marL="0" marR="0" algn="ctr">
                        <a:buNone/>
                      </a:pPr>
                      <a:r>
                        <a:rPr lang="en-US" sz="1000" b="1">
                          <a:solidFill>
                            <a:srgbClr val="000000"/>
                          </a:solidFill>
                          <a:effectLst/>
                          <a:latin typeface="+mj-lt"/>
                          <a:ea typeface="Times New Roman" panose="02020603050405020304" pitchFamily="18" charset="0"/>
                        </a:rPr>
                        <a:t>Isolation Rating</a:t>
                      </a:r>
                      <a:endParaRPr lang="en-US" sz="1000" b="1">
                        <a:effectLst/>
                        <a:latin typeface="+mj-lt"/>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marL="0" marR="0" algn="ctr">
                        <a:buNone/>
                      </a:pPr>
                      <a:r>
                        <a:rPr lang="en-US" sz="1000" b="1">
                          <a:solidFill>
                            <a:srgbClr val="000000"/>
                          </a:solidFill>
                          <a:effectLst/>
                          <a:latin typeface="+mj-lt"/>
                          <a:ea typeface="Times New Roman" panose="02020603050405020304" pitchFamily="18" charset="0"/>
                        </a:rPr>
                        <a:t>Integration Complexity</a:t>
                      </a:r>
                      <a:endParaRPr lang="en-US" sz="1000" b="1">
                        <a:effectLst/>
                        <a:latin typeface="+mj-lt"/>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extLst>
                  <a:ext uri="{0D108BD9-81ED-4DB2-BD59-A6C34878D82A}">
                    <a16:rowId xmlns:a16="http://schemas.microsoft.com/office/drawing/2014/main" val="3503473424"/>
                  </a:ext>
                </a:extLst>
              </a:tr>
              <a:tr h="370840">
                <a:tc>
                  <a:txBody>
                    <a:bodyPr/>
                    <a:lstStyle/>
                    <a:p>
                      <a:pPr marL="0" marR="0" algn="ctr">
                        <a:buNone/>
                      </a:pPr>
                      <a:r>
                        <a:rPr lang="en-US" sz="1000" b="1">
                          <a:effectLst/>
                          <a:latin typeface="+mj-lt"/>
                          <a:ea typeface="Times New Roman" panose="02020603050405020304" pitchFamily="18" charset="0"/>
                        </a:rPr>
                        <a:t>ADUM3195BRQZ</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Op amp input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3000 Vrms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Very High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6879551"/>
                  </a:ext>
                </a:extLst>
              </a:tr>
              <a:tr h="370840">
                <a:tc>
                  <a:txBody>
                    <a:bodyPr/>
                    <a:lstStyle/>
                    <a:p>
                      <a:pPr marL="0" marR="0" algn="ctr">
                        <a:buNone/>
                      </a:pPr>
                      <a:r>
                        <a:rPr lang="en-US" sz="1000" b="1">
                          <a:effectLst/>
                          <a:highlight>
                            <a:srgbClr val="FFFF00"/>
                          </a:highlight>
                          <a:latin typeface="+mj-lt"/>
                          <a:ea typeface="Times New Roman" panose="02020603050405020304" pitchFamily="18" charset="0"/>
                        </a:rPr>
                        <a:t>AMC3330Q1</a:t>
                      </a:r>
                      <a:endParaRPr lang="en-US" sz="1000" b="1">
                        <a:effectLst/>
                        <a:latin typeface="+mj-lt"/>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+/- 1V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4250 </a:t>
                      </a:r>
                      <a:r>
                        <a:rPr lang="en-US" sz="1000" err="1">
                          <a:effectLst/>
                          <a:latin typeface="+mj-lt"/>
                          <a:ea typeface="Times New Roman" panose="02020603050405020304" pitchFamily="18" charset="0"/>
                        </a:rPr>
                        <a:t>Vrms</a:t>
                      </a:r>
                      <a:endParaRPr lang="en-US" sz="1000">
                        <a:effectLst/>
                        <a:latin typeface="+mj-lt"/>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Low</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964436"/>
                  </a:ext>
                </a:extLst>
              </a:tr>
              <a:tr h="370840">
                <a:tc>
                  <a:txBody>
                    <a:bodyPr/>
                    <a:lstStyle/>
                    <a:p>
                      <a:pPr marL="0" marR="0" algn="ctr">
                        <a:buNone/>
                      </a:pPr>
                      <a:r>
                        <a:rPr lang="en-US" sz="1000" b="1">
                          <a:effectLst/>
                          <a:latin typeface="+mj-lt"/>
                          <a:ea typeface="Times New Roman" panose="02020603050405020304" pitchFamily="18" charset="0"/>
                        </a:rPr>
                        <a:t>AMC1301DWVR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+/- 250mV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5000 </a:t>
                      </a:r>
                      <a:r>
                        <a:rPr lang="en-US" sz="1000" err="1">
                          <a:effectLst/>
                          <a:latin typeface="+mj-lt"/>
                          <a:ea typeface="Times New Roman" panose="02020603050405020304" pitchFamily="18" charset="0"/>
                        </a:rPr>
                        <a:t>Vrms</a:t>
                      </a:r>
                      <a:endParaRPr lang="en-US" sz="1000">
                        <a:effectLst/>
                        <a:latin typeface="+mj-lt"/>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High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478120"/>
                  </a:ext>
                </a:extLst>
              </a:tr>
            </a:tbl>
          </a:graphicData>
        </a:graphic>
      </p:graphicFrame>
      <p:sp>
        <p:nvSpPr>
          <p:cNvPr id="7" name="Subtitle 3">
            <a:extLst>
              <a:ext uri="{FF2B5EF4-FFF2-40B4-BE49-F238E27FC236}">
                <a16:creationId xmlns:a16="http://schemas.microsoft.com/office/drawing/2014/main" id="{063F79B0-17F9-8181-DDD1-7781C8A5E5BE}"/>
              </a:ext>
            </a:extLst>
          </p:cNvPr>
          <p:cNvSpPr txBox="1">
            <a:spLocks/>
          </p:cNvSpPr>
          <p:nvPr/>
        </p:nvSpPr>
        <p:spPr>
          <a:xfrm>
            <a:off x="2041281" y="3684044"/>
            <a:ext cx="4667022" cy="88820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t>Key factors:</a:t>
            </a:r>
          </a:p>
          <a:p>
            <a:pPr marL="285750" indent="-285750">
              <a:buFont typeface="Arial" panose="020B0604020202020204" pitchFamily="34" charset="0"/>
              <a:buChar char="•"/>
            </a:pPr>
            <a:r>
              <a:rPr lang="en-US" dirty="0"/>
              <a:t>Design complexity and robustness</a:t>
            </a:r>
          </a:p>
          <a:p>
            <a:pPr marL="285750" indent="-285750">
              <a:buFont typeface="Arial" panose="020B0604020202020204" pitchFamily="34" charset="0"/>
              <a:buChar char="•"/>
            </a:pPr>
            <a:r>
              <a:rPr lang="en-US" dirty="0"/>
              <a:t>Device input range, isolation rating, and supporting component complexity</a:t>
            </a:r>
          </a:p>
        </p:txBody>
      </p:sp>
      <p:pic>
        <p:nvPicPr>
          <p:cNvPr id="51" name="Audio 50">
            <a:hlinkClick r:id="" action="ppaction://media"/>
            <a:extLst>
              <a:ext uri="{FF2B5EF4-FFF2-40B4-BE49-F238E27FC236}">
                <a16:creationId xmlns:a16="http://schemas.microsoft.com/office/drawing/2014/main" id="{EA904243-DA01-A418-5B9A-9AA338A6A67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8751196" y="1932663"/>
            <a:ext cx="1543050" cy="1543050"/>
          </a:xfrm>
          <a:prstGeom prst="ellipse">
            <a:avLst/>
          </a:prstGeom>
        </p:spPr>
      </p:pic>
    </p:spTree>
    <p:extLst>
      <p:ext uri="{BB962C8B-B14F-4D97-AF65-F5344CB8AC3E}">
        <p14:creationId xmlns:p14="http://schemas.microsoft.com/office/powerpoint/2010/main" val="3531055267"/>
      </p:ext>
    </p:extLst>
  </p:cSld>
  <p:clrMapOvr>
    <a:masterClrMapping/>
  </p:clrMapOvr>
  <mc:AlternateContent xmlns:mc="http://schemas.openxmlformats.org/markup-compatibility/2006" xmlns:p14="http://schemas.microsoft.com/office/powerpoint/2010/main">
    <mc:Choice Requires="p14">
      <p:transition spd="med" p14:dur="700" advClick="0" advTm="91160">
        <p:fade/>
      </p:transition>
    </mc:Choice>
    <mc:Fallback xmlns="">
      <p:transition spd="med" advClick="0" advTm="911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EC7BA-E905-A55F-9269-248B97F66C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8069E5-E8CF-4761-57AA-C314A7649A12}"/>
              </a:ext>
            </a:extLst>
          </p:cNvPr>
          <p:cNvSpPr>
            <a:spLocks noGrp="1"/>
          </p:cNvSpPr>
          <p:nvPr>
            <p:ph type="title"/>
          </p:nvPr>
        </p:nvSpPr>
        <p:spPr>
          <a:xfrm>
            <a:off x="145496" y="769453"/>
            <a:ext cx="7467632" cy="656379"/>
          </a:xfrm>
        </p:spPr>
        <p:txBody>
          <a:bodyPr/>
          <a:lstStyle/>
          <a:p>
            <a:pPr algn="ctr"/>
            <a:r>
              <a:rPr lang="en-US" dirty="0"/>
              <a:t>Analog to Digital Conversion </a:t>
            </a:r>
            <a:br>
              <a:rPr lang="en-US" dirty="0"/>
            </a:br>
            <a:r>
              <a:rPr lang="en-US" dirty="0"/>
              <a:t>Technology</a:t>
            </a:r>
          </a:p>
        </p:txBody>
      </p:sp>
      <p:pic>
        <p:nvPicPr>
          <p:cNvPr id="5" name="Picture 4">
            <a:extLst>
              <a:ext uri="{FF2B5EF4-FFF2-40B4-BE49-F238E27FC236}">
                <a16:creationId xmlns:a16="http://schemas.microsoft.com/office/drawing/2014/main" id="{5098E8C1-52D8-DD21-3633-359D88FDB7E4}"/>
              </a:ext>
            </a:extLst>
          </p:cNvPr>
          <p:cNvPicPr>
            <a:picLocks noChangeAspect="1"/>
          </p:cNvPicPr>
          <p:nvPr/>
        </p:nvPicPr>
        <p:blipFill>
          <a:blip r:embed="rId4"/>
          <a:srcRect l="1026" r="1026"/>
          <a:stretch/>
        </p:blipFill>
        <p:spPr>
          <a:xfrm>
            <a:off x="7886958" y="9959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4" name="Table 3">
            <a:extLst>
              <a:ext uri="{FF2B5EF4-FFF2-40B4-BE49-F238E27FC236}">
                <a16:creationId xmlns:a16="http://schemas.microsoft.com/office/drawing/2014/main" id="{163B6D19-BB48-65B9-D22F-AB870665031D}"/>
              </a:ext>
            </a:extLst>
          </p:cNvPr>
          <p:cNvGraphicFramePr>
            <a:graphicFrameLocks noGrp="1"/>
          </p:cNvGraphicFramePr>
          <p:nvPr>
            <p:extLst>
              <p:ext uri="{D42A27DB-BD31-4B8C-83A1-F6EECF244321}">
                <p14:modId xmlns:p14="http://schemas.microsoft.com/office/powerpoint/2010/main" val="2128435985"/>
              </p:ext>
            </p:extLst>
          </p:nvPr>
        </p:nvGraphicFramePr>
        <p:xfrm>
          <a:off x="203931" y="1693433"/>
          <a:ext cx="4269393" cy="1559560"/>
        </p:xfrm>
        <a:graphic>
          <a:graphicData uri="http://schemas.openxmlformats.org/drawingml/2006/table">
            <a:tbl>
              <a:tblPr firstRow="1" bandRow="1">
                <a:tableStyleId>{D594BED7-12A5-4016-A87E-F34A7A665499}</a:tableStyleId>
              </a:tblPr>
              <a:tblGrid>
                <a:gridCol w="986763">
                  <a:extLst>
                    <a:ext uri="{9D8B030D-6E8A-4147-A177-3AD203B41FA5}">
                      <a16:colId xmlns:a16="http://schemas.microsoft.com/office/drawing/2014/main" val="232223547"/>
                    </a:ext>
                  </a:extLst>
                </a:gridCol>
                <a:gridCol w="998114">
                  <a:extLst>
                    <a:ext uri="{9D8B030D-6E8A-4147-A177-3AD203B41FA5}">
                      <a16:colId xmlns:a16="http://schemas.microsoft.com/office/drawing/2014/main" val="2782284626"/>
                    </a:ext>
                  </a:extLst>
                </a:gridCol>
                <a:gridCol w="803246">
                  <a:extLst>
                    <a:ext uri="{9D8B030D-6E8A-4147-A177-3AD203B41FA5}">
                      <a16:colId xmlns:a16="http://schemas.microsoft.com/office/drawing/2014/main" val="2902768737"/>
                    </a:ext>
                  </a:extLst>
                </a:gridCol>
                <a:gridCol w="710473">
                  <a:extLst>
                    <a:ext uri="{9D8B030D-6E8A-4147-A177-3AD203B41FA5}">
                      <a16:colId xmlns:a16="http://schemas.microsoft.com/office/drawing/2014/main" val="382135584"/>
                    </a:ext>
                  </a:extLst>
                </a:gridCol>
                <a:gridCol w="770797">
                  <a:extLst>
                    <a:ext uri="{9D8B030D-6E8A-4147-A177-3AD203B41FA5}">
                      <a16:colId xmlns:a16="http://schemas.microsoft.com/office/drawing/2014/main" val="1116097983"/>
                    </a:ext>
                  </a:extLst>
                </a:gridCol>
              </a:tblGrid>
              <a:tr h="370840">
                <a:tc>
                  <a:txBody>
                    <a:bodyPr/>
                    <a:lstStyle/>
                    <a:p>
                      <a:pPr algn="ctr"/>
                      <a:r>
                        <a:rPr lang="en-US" sz="1000" b="1" dirty="0"/>
                        <a:t>Technology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dirty="0"/>
                        <a:t>Resolution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t>Sampling Rate</a:t>
                      </a:r>
                      <a:endParaRPr lang="en-US" sz="10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dirty="0"/>
                        <a:t>Latency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dirty="0"/>
                        <a:t>Relative </a:t>
                      </a:r>
                    </a:p>
                    <a:p>
                      <a:pPr algn="ctr"/>
                      <a:r>
                        <a:rPr lang="en-US" sz="1000" b="1" dirty="0"/>
                        <a:t>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extLst>
                  <a:ext uri="{0D108BD9-81ED-4DB2-BD59-A6C34878D82A}">
                    <a16:rowId xmlns:a16="http://schemas.microsoft.com/office/drawing/2014/main" val="435310893"/>
                  </a:ext>
                </a:extLst>
              </a:tr>
              <a:tr h="370840">
                <a:tc>
                  <a:txBody>
                    <a:bodyPr/>
                    <a:lstStyle/>
                    <a:p>
                      <a:pPr algn="ctr"/>
                      <a:r>
                        <a:rPr lang="en-US" sz="1000" b="1" dirty="0"/>
                        <a:t>Comparators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Very 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5567222"/>
                  </a:ext>
                </a:extLst>
              </a:tr>
              <a:tr h="370840">
                <a:tc>
                  <a:txBody>
                    <a:bodyPr/>
                    <a:lstStyle/>
                    <a:p>
                      <a:pPr algn="ctr"/>
                      <a:r>
                        <a:rPr lang="en-US" sz="1000" b="1" dirty="0"/>
                        <a:t>SAR ADCs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10-14 bits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1 to 1000 ksps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Very 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2221322"/>
                  </a:ext>
                </a:extLst>
              </a:tr>
              <a:tr h="370840">
                <a:tc>
                  <a:txBody>
                    <a:bodyPr/>
                    <a:lstStyle/>
                    <a:p>
                      <a:pPr algn="ctr"/>
                      <a:r>
                        <a:rPr lang="en-US" sz="1000" b="1" dirty="0">
                          <a:highlight>
                            <a:srgbClr val="FFFF00"/>
                          </a:highlight>
                        </a:rPr>
                        <a:t>Delta-Sigma</a:t>
                      </a:r>
                    </a:p>
                    <a:p>
                      <a:pPr algn="ctr"/>
                      <a:r>
                        <a:rPr lang="en-US" sz="1000" b="1" dirty="0">
                          <a:highlight>
                            <a:srgbClr val="FFFF00"/>
                          </a:highlight>
                        </a:rPr>
                        <a:t>ADCs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16-24 bits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1 to 100 ksps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Medium to 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dirty="0"/>
                        <a:t>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2934341"/>
                  </a:ext>
                </a:extLst>
              </a:tr>
            </a:tbl>
          </a:graphicData>
        </a:graphic>
      </p:graphicFrame>
      <p:graphicFrame>
        <p:nvGraphicFramePr>
          <p:cNvPr id="6" name="Table 5">
            <a:extLst>
              <a:ext uri="{FF2B5EF4-FFF2-40B4-BE49-F238E27FC236}">
                <a16:creationId xmlns:a16="http://schemas.microsoft.com/office/drawing/2014/main" id="{3E789CC9-2ECA-8176-96F0-59B96F355005}"/>
              </a:ext>
            </a:extLst>
          </p:cNvPr>
          <p:cNvGraphicFramePr>
            <a:graphicFrameLocks noGrp="1"/>
          </p:cNvGraphicFramePr>
          <p:nvPr>
            <p:extLst>
              <p:ext uri="{D42A27DB-BD31-4B8C-83A1-F6EECF244321}">
                <p14:modId xmlns:p14="http://schemas.microsoft.com/office/powerpoint/2010/main" val="480507456"/>
              </p:ext>
            </p:extLst>
          </p:nvPr>
        </p:nvGraphicFramePr>
        <p:xfrm>
          <a:off x="4670678" y="1769633"/>
          <a:ext cx="4376404" cy="1483360"/>
        </p:xfrm>
        <a:graphic>
          <a:graphicData uri="http://schemas.openxmlformats.org/drawingml/2006/table">
            <a:tbl>
              <a:tblPr firstRow="1" bandRow="1">
                <a:tableStyleId>{D594BED7-12A5-4016-A87E-F34A7A665499}</a:tableStyleId>
              </a:tblPr>
              <a:tblGrid>
                <a:gridCol w="1094101">
                  <a:extLst>
                    <a:ext uri="{9D8B030D-6E8A-4147-A177-3AD203B41FA5}">
                      <a16:colId xmlns:a16="http://schemas.microsoft.com/office/drawing/2014/main" val="3960490178"/>
                    </a:ext>
                  </a:extLst>
                </a:gridCol>
                <a:gridCol w="1094101">
                  <a:extLst>
                    <a:ext uri="{9D8B030D-6E8A-4147-A177-3AD203B41FA5}">
                      <a16:colId xmlns:a16="http://schemas.microsoft.com/office/drawing/2014/main" val="3982106329"/>
                    </a:ext>
                  </a:extLst>
                </a:gridCol>
                <a:gridCol w="1094101">
                  <a:extLst>
                    <a:ext uri="{9D8B030D-6E8A-4147-A177-3AD203B41FA5}">
                      <a16:colId xmlns:a16="http://schemas.microsoft.com/office/drawing/2014/main" val="2575933111"/>
                    </a:ext>
                  </a:extLst>
                </a:gridCol>
                <a:gridCol w="1094101">
                  <a:extLst>
                    <a:ext uri="{9D8B030D-6E8A-4147-A177-3AD203B41FA5}">
                      <a16:colId xmlns:a16="http://schemas.microsoft.com/office/drawing/2014/main" val="489875965"/>
                    </a:ext>
                  </a:extLst>
                </a:gridCol>
              </a:tblGrid>
              <a:tr h="370840">
                <a:tc>
                  <a:txBody>
                    <a:bodyPr/>
                    <a:lstStyle/>
                    <a:p>
                      <a:pPr marL="0" marR="0" algn="ctr">
                        <a:buNone/>
                      </a:pPr>
                      <a:r>
                        <a:rPr lang="en-US" sz="1000" b="1">
                          <a:solidFill>
                            <a:srgbClr val="000000"/>
                          </a:solidFill>
                          <a:effectLst/>
                          <a:latin typeface="+mj-lt"/>
                          <a:ea typeface="Times New Roman" panose="02020603050405020304" pitchFamily="18" charset="0"/>
                        </a:rPr>
                        <a:t>Device</a:t>
                      </a:r>
                      <a:endParaRPr lang="en-US" sz="1000" b="1">
                        <a:effectLst/>
                        <a:latin typeface="+mj-lt"/>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marL="0" marR="0" algn="ctr">
                        <a:buNone/>
                      </a:pPr>
                      <a:r>
                        <a:rPr lang="en-US" sz="1000" b="1" dirty="0">
                          <a:effectLst/>
                          <a:latin typeface="+mj-lt"/>
                          <a:ea typeface="Times New Roman" panose="02020603050405020304" pitchFamily="18" charset="0"/>
                        </a:rPr>
                        <a:t>Resolution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marL="0" marR="0" algn="ctr">
                        <a:buNone/>
                      </a:pPr>
                      <a:r>
                        <a:rPr lang="en-US" sz="1000" b="1" dirty="0">
                          <a:effectLst/>
                          <a:latin typeface="+mj-lt"/>
                          <a:ea typeface="Times New Roman" panose="02020603050405020304" pitchFamily="18" charset="0"/>
                        </a:rPr>
                        <a:t>Sampling Rate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marL="0" marR="0" algn="ctr">
                        <a:buNone/>
                      </a:pPr>
                      <a:r>
                        <a:rPr lang="en-US" sz="1000" b="1" dirty="0">
                          <a:solidFill>
                            <a:srgbClr val="000000"/>
                          </a:solidFill>
                          <a:effectLst/>
                          <a:latin typeface="+mj-lt"/>
                          <a:ea typeface="Times New Roman" panose="02020603050405020304" pitchFamily="18" charset="0"/>
                        </a:rPr>
                        <a:t>Integration Complexity</a:t>
                      </a:r>
                      <a:endParaRPr lang="en-US" sz="1000" b="1" dirty="0">
                        <a:effectLst/>
                        <a:latin typeface="+mj-lt"/>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extLst>
                  <a:ext uri="{0D108BD9-81ED-4DB2-BD59-A6C34878D82A}">
                    <a16:rowId xmlns:a16="http://schemas.microsoft.com/office/drawing/2014/main" val="3503473424"/>
                  </a:ext>
                </a:extLst>
              </a:tr>
              <a:tr h="370840">
                <a:tc>
                  <a:txBody>
                    <a:bodyPr/>
                    <a:lstStyle/>
                    <a:p>
                      <a:pPr marL="0" marR="0" algn="ctr">
                        <a:buNone/>
                      </a:pPr>
                      <a:r>
                        <a:rPr lang="en-US" sz="1000" b="1" dirty="0">
                          <a:effectLst/>
                          <a:latin typeface="+mj-lt"/>
                          <a:ea typeface="Times New Roman" panose="02020603050405020304" pitchFamily="18" charset="0"/>
                        </a:rPr>
                        <a:t>AD7124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dirty="0">
                          <a:effectLst/>
                          <a:latin typeface="+mj-lt"/>
                          <a:ea typeface="Times New Roman" panose="02020603050405020304" pitchFamily="18" charset="0"/>
                        </a:rPr>
                        <a:t>24 bit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19.2 ksps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dirty="0">
                          <a:effectLst/>
                          <a:latin typeface="+mj-lt"/>
                          <a:ea typeface="Times New Roman" panose="02020603050405020304" pitchFamily="18" charset="0"/>
                        </a:rPr>
                        <a:t>High</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6879551"/>
                  </a:ext>
                </a:extLst>
              </a:tr>
              <a:tr h="370840">
                <a:tc>
                  <a:txBody>
                    <a:bodyPr/>
                    <a:lstStyle/>
                    <a:p>
                      <a:pPr marL="0" marR="0" algn="ctr">
                        <a:buNone/>
                      </a:pPr>
                      <a:r>
                        <a:rPr lang="en-US" sz="1000" b="1" dirty="0">
                          <a:effectLst/>
                          <a:latin typeface="+mj-lt"/>
                          <a:ea typeface="Times New Roman" panose="02020603050405020304" pitchFamily="18" charset="0"/>
                        </a:rPr>
                        <a:t>MCP3421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dirty="0">
                          <a:effectLst/>
                          <a:latin typeface="+mj-lt"/>
                          <a:ea typeface="Times New Roman" panose="02020603050405020304" pitchFamily="18" charset="0"/>
                        </a:rPr>
                        <a:t>12 bit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240 sps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dirty="0">
                          <a:effectLst/>
                          <a:latin typeface="+mj-lt"/>
                          <a:ea typeface="Times New Roman" panose="02020603050405020304" pitchFamily="18" charset="0"/>
                        </a:rPr>
                        <a:t>Medium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964436"/>
                  </a:ext>
                </a:extLst>
              </a:tr>
              <a:tr h="370840">
                <a:tc>
                  <a:txBody>
                    <a:bodyPr/>
                    <a:lstStyle/>
                    <a:p>
                      <a:pPr marL="0" marR="0" algn="ctr">
                        <a:buNone/>
                      </a:pPr>
                      <a:r>
                        <a:rPr lang="en-US" sz="1000" b="1" dirty="0">
                          <a:effectLst/>
                          <a:highlight>
                            <a:srgbClr val="FFFF00"/>
                          </a:highlight>
                          <a:latin typeface="+mj-lt"/>
                          <a:ea typeface="Times New Roman" panose="02020603050405020304" pitchFamily="18" charset="0"/>
                        </a:rPr>
                        <a:t>ADS1120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dirty="0">
                          <a:effectLst/>
                          <a:latin typeface="+mj-lt"/>
                          <a:ea typeface="Times New Roman" panose="02020603050405020304" pitchFamily="18" charset="0"/>
                        </a:rPr>
                        <a:t>16 bit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j-lt"/>
                          <a:ea typeface="Times New Roman" panose="02020603050405020304" pitchFamily="18" charset="0"/>
                        </a:rPr>
                        <a:t>2 ksps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dirty="0">
                          <a:effectLst/>
                          <a:latin typeface="+mj-lt"/>
                          <a:ea typeface="Times New Roman" panose="02020603050405020304" pitchFamily="18" charset="0"/>
                        </a:rPr>
                        <a:t>Medium</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0478120"/>
                  </a:ext>
                </a:extLst>
              </a:tr>
            </a:tbl>
          </a:graphicData>
        </a:graphic>
      </p:graphicFrame>
      <p:sp>
        <p:nvSpPr>
          <p:cNvPr id="7" name="Subtitle 3">
            <a:extLst>
              <a:ext uri="{FF2B5EF4-FFF2-40B4-BE49-F238E27FC236}">
                <a16:creationId xmlns:a16="http://schemas.microsoft.com/office/drawing/2014/main" id="{65002D52-F1B7-487D-51E9-B03A87B7088B}"/>
              </a:ext>
            </a:extLst>
          </p:cNvPr>
          <p:cNvSpPr txBox="1">
            <a:spLocks/>
          </p:cNvSpPr>
          <p:nvPr/>
        </p:nvSpPr>
        <p:spPr>
          <a:xfrm>
            <a:off x="2727741" y="3651568"/>
            <a:ext cx="3885874" cy="88820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t>Key factors:</a:t>
            </a:r>
          </a:p>
          <a:p>
            <a:pPr marL="285750" indent="-285750">
              <a:buFont typeface="Arial" panose="020B0604020202020204" pitchFamily="34" charset="0"/>
              <a:buChar char="•"/>
            </a:pPr>
            <a:r>
              <a:rPr lang="en-US" dirty="0"/>
              <a:t>Design complexity</a:t>
            </a:r>
          </a:p>
          <a:p>
            <a:pPr marL="285750" indent="-285750">
              <a:buFont typeface="Arial" panose="020B0604020202020204" pitchFamily="34" charset="0"/>
              <a:buChar char="•"/>
            </a:pPr>
            <a:r>
              <a:rPr lang="en-US" dirty="0"/>
              <a:t>Adequate resolution and sampling rates</a:t>
            </a:r>
          </a:p>
          <a:p>
            <a:pPr marL="285750" indent="-285750">
              <a:buFont typeface="Arial" panose="020B0604020202020204" pitchFamily="34" charset="0"/>
              <a:buChar char="•"/>
            </a:pPr>
            <a:r>
              <a:rPr lang="en-US" dirty="0"/>
              <a:t>Costs are similar among brands</a:t>
            </a:r>
          </a:p>
        </p:txBody>
      </p:sp>
      <p:pic>
        <p:nvPicPr>
          <p:cNvPr id="8" name="Recorded Sound">
            <a:hlinkClick r:id="" action="ppaction://media"/>
            <a:extLst>
              <a:ext uri="{FF2B5EF4-FFF2-40B4-BE49-F238E27FC236}">
                <a16:creationId xmlns:a16="http://schemas.microsoft.com/office/drawing/2014/main" id="{B875389D-24F3-AC1F-8A3A-850B54F3F6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27122" y="1912835"/>
            <a:ext cx="487363" cy="487363"/>
          </a:xfrm>
          <a:prstGeom prst="rect">
            <a:avLst/>
          </a:prstGeom>
        </p:spPr>
      </p:pic>
      <p:pic>
        <p:nvPicPr>
          <p:cNvPr id="9" name="Picture 8" descr="A person smiling at camera&#10;&#10;AI-generated content may be incorrect.">
            <a:extLst>
              <a:ext uri="{FF2B5EF4-FFF2-40B4-BE49-F238E27FC236}">
                <a16:creationId xmlns:a16="http://schemas.microsoft.com/office/drawing/2014/main" id="{143623F5-7094-7585-2004-3C05ED7D76A3}"/>
              </a:ext>
            </a:extLst>
          </p:cNvPr>
          <p:cNvPicPr>
            <a:picLocks noChangeAspect="1"/>
          </p:cNvPicPr>
          <p:nvPr/>
        </p:nvPicPr>
        <p:blipFill>
          <a:blip r:embed="rId6"/>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23695376"/>
      </p:ext>
    </p:extLst>
  </p:cSld>
  <p:clrMapOvr>
    <a:masterClrMapping/>
  </p:clrMapOvr>
  <mc:AlternateContent xmlns:mc="http://schemas.openxmlformats.org/markup-compatibility/2006" xmlns:p14="http://schemas.microsoft.com/office/powerpoint/2010/main">
    <mc:Choice Requires="p14">
      <p:transition spd="med" p14:dur="700" advClick="0" advTm="48000">
        <p:fade/>
      </p:transition>
    </mc:Choice>
    <mc:Fallback xmlns="">
      <p:transition spd="med" advClick="0" advTm="4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90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34081-D66E-F6C7-1A45-605EF29CE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F97FED-6922-9D07-7409-7B1AE32BBF63}"/>
              </a:ext>
            </a:extLst>
          </p:cNvPr>
          <p:cNvSpPr>
            <a:spLocks noGrp="1"/>
          </p:cNvSpPr>
          <p:nvPr>
            <p:ph type="title"/>
          </p:nvPr>
        </p:nvSpPr>
        <p:spPr>
          <a:xfrm>
            <a:off x="943304" y="332473"/>
            <a:ext cx="6273653" cy="656379"/>
          </a:xfrm>
        </p:spPr>
        <p:txBody>
          <a:bodyPr/>
          <a:lstStyle/>
          <a:p>
            <a:pPr algn="ctr"/>
            <a:r>
              <a:rPr lang="en-US"/>
              <a:t>Temperature Sensing Technology</a:t>
            </a:r>
          </a:p>
        </p:txBody>
      </p:sp>
      <p:pic>
        <p:nvPicPr>
          <p:cNvPr id="5" name="Picture 4">
            <a:extLst>
              <a:ext uri="{FF2B5EF4-FFF2-40B4-BE49-F238E27FC236}">
                <a16:creationId xmlns:a16="http://schemas.microsoft.com/office/drawing/2014/main" id="{DD32F0FB-A1FB-517F-1E56-8EC5290623F6}"/>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6" name="Table 5">
            <a:extLst>
              <a:ext uri="{FF2B5EF4-FFF2-40B4-BE49-F238E27FC236}">
                <a16:creationId xmlns:a16="http://schemas.microsoft.com/office/drawing/2014/main" id="{5CAEAF50-48A7-82AA-06EA-496FFEE853F4}"/>
              </a:ext>
            </a:extLst>
          </p:cNvPr>
          <p:cNvGraphicFramePr>
            <a:graphicFrameLocks noGrp="1"/>
          </p:cNvGraphicFramePr>
          <p:nvPr>
            <p:extLst>
              <p:ext uri="{D42A27DB-BD31-4B8C-83A1-F6EECF244321}">
                <p14:modId xmlns:p14="http://schemas.microsoft.com/office/powerpoint/2010/main" val="3608950354"/>
              </p:ext>
            </p:extLst>
          </p:nvPr>
        </p:nvGraphicFramePr>
        <p:xfrm>
          <a:off x="525400" y="1243322"/>
          <a:ext cx="7109460" cy="2292350"/>
        </p:xfrm>
        <a:graphic>
          <a:graphicData uri="http://schemas.openxmlformats.org/drawingml/2006/table">
            <a:tbl>
              <a:tblPr firstRow="1" bandRow="1">
                <a:tableStyleId>{D594BED7-12A5-4016-A87E-F34A7A665499}</a:tableStyleId>
              </a:tblPr>
              <a:tblGrid>
                <a:gridCol w="1194248">
                  <a:extLst>
                    <a:ext uri="{9D8B030D-6E8A-4147-A177-3AD203B41FA5}">
                      <a16:colId xmlns:a16="http://schemas.microsoft.com/office/drawing/2014/main" val="4084499959"/>
                    </a:ext>
                  </a:extLst>
                </a:gridCol>
                <a:gridCol w="1069272">
                  <a:extLst>
                    <a:ext uri="{9D8B030D-6E8A-4147-A177-3AD203B41FA5}">
                      <a16:colId xmlns:a16="http://schemas.microsoft.com/office/drawing/2014/main" val="425283004"/>
                    </a:ext>
                  </a:extLst>
                </a:gridCol>
                <a:gridCol w="921640">
                  <a:extLst>
                    <a:ext uri="{9D8B030D-6E8A-4147-A177-3AD203B41FA5}">
                      <a16:colId xmlns:a16="http://schemas.microsoft.com/office/drawing/2014/main" val="1809766236"/>
                    </a:ext>
                  </a:extLst>
                </a:gridCol>
                <a:gridCol w="1195701">
                  <a:extLst>
                    <a:ext uri="{9D8B030D-6E8A-4147-A177-3AD203B41FA5}">
                      <a16:colId xmlns:a16="http://schemas.microsoft.com/office/drawing/2014/main" val="620552780"/>
                    </a:ext>
                  </a:extLst>
                </a:gridCol>
                <a:gridCol w="968379">
                  <a:extLst>
                    <a:ext uri="{9D8B030D-6E8A-4147-A177-3AD203B41FA5}">
                      <a16:colId xmlns:a16="http://schemas.microsoft.com/office/drawing/2014/main" val="2483677679"/>
                    </a:ext>
                  </a:extLst>
                </a:gridCol>
                <a:gridCol w="899160">
                  <a:extLst>
                    <a:ext uri="{9D8B030D-6E8A-4147-A177-3AD203B41FA5}">
                      <a16:colId xmlns:a16="http://schemas.microsoft.com/office/drawing/2014/main" val="943817603"/>
                    </a:ext>
                  </a:extLst>
                </a:gridCol>
                <a:gridCol w="861060">
                  <a:extLst>
                    <a:ext uri="{9D8B030D-6E8A-4147-A177-3AD203B41FA5}">
                      <a16:colId xmlns:a16="http://schemas.microsoft.com/office/drawing/2014/main" val="3278805515"/>
                    </a:ext>
                  </a:extLst>
                </a:gridCol>
              </a:tblGrid>
              <a:tr h="370840">
                <a:tc>
                  <a:txBody>
                    <a:bodyPr/>
                    <a:lstStyle/>
                    <a:p>
                      <a:pPr algn="ctr"/>
                      <a:r>
                        <a:rPr lang="en-US" sz="1000" b="1">
                          <a:latin typeface="+mn-lt"/>
                        </a:rPr>
                        <a:t>Technology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highlight>
                            <a:srgbClr val="FFFF00"/>
                          </a:highlight>
                          <a:latin typeface="+mn-lt"/>
                        </a:rPr>
                        <a:t>RTD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latin typeface="+mn-lt"/>
                        </a:rPr>
                        <a:t>NTC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latin typeface="+mn-lt"/>
                        </a:rPr>
                        <a:t>Thermocouple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latin typeface="+mn-lt"/>
                        </a:rPr>
                        <a:t>Analog 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latin typeface="+mn-lt"/>
                        </a:rPr>
                        <a:t>Digital 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1">
                          <a:latin typeface="+mn-lt"/>
                        </a:rPr>
                        <a:t>IR non-contact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extLst>
                  <a:ext uri="{0D108BD9-81ED-4DB2-BD59-A6C34878D82A}">
                    <a16:rowId xmlns:a16="http://schemas.microsoft.com/office/drawing/2014/main" val="3057488565"/>
                  </a:ext>
                </a:extLst>
              </a:tr>
              <a:tr h="370840">
                <a:tc>
                  <a:txBody>
                    <a:bodyPr/>
                    <a:lstStyle/>
                    <a:p>
                      <a:pPr algn="ctr"/>
                      <a:r>
                        <a:rPr lang="en-US" sz="1000" b="1">
                          <a:latin typeface="+mn-lt"/>
                        </a:rPr>
                        <a:t>Sensing Range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0" i="0" u="none" strike="noStrike" cap="none">
                          <a:solidFill>
                            <a:srgbClr val="000000"/>
                          </a:solidFill>
                          <a:effectLst/>
                          <a:latin typeface="+mn-lt"/>
                          <a:ea typeface="Arial"/>
                          <a:cs typeface="Arial"/>
                          <a:sym typeface="Arial"/>
                        </a:rPr>
                        <a:t>-50 to 250 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00" b="0" i="0" u="none" strike="noStrike" cap="none">
                          <a:solidFill>
                            <a:srgbClr val="000000"/>
                          </a:solidFill>
                          <a:effectLst/>
                          <a:latin typeface="+mn-lt"/>
                          <a:ea typeface="Arial"/>
                          <a:cs typeface="Arial"/>
                          <a:sym typeface="Arial"/>
                        </a:rPr>
                        <a:t>-40 to 125 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0" i="0" u="none" strike="noStrike" cap="none">
                          <a:solidFill>
                            <a:srgbClr val="000000"/>
                          </a:solidFill>
                          <a:effectLst/>
                          <a:latin typeface="+mn-lt"/>
                          <a:ea typeface="Arial"/>
                          <a:cs typeface="Arial"/>
                          <a:sym typeface="Arial"/>
                        </a:rPr>
                        <a:t>0 to 800 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0" i="0" u="none" strike="noStrike" cap="none">
                          <a:solidFill>
                            <a:srgbClr val="000000"/>
                          </a:solidFill>
                          <a:effectLst/>
                          <a:latin typeface="+mn-lt"/>
                          <a:ea typeface="Arial"/>
                          <a:cs typeface="Arial"/>
                          <a:sym typeface="Arial"/>
                        </a:rPr>
                        <a:t>-40 to 125C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0" i="0" u="none" strike="noStrike" cap="none">
                          <a:solidFill>
                            <a:srgbClr val="000000"/>
                          </a:solidFill>
                          <a:effectLst/>
                          <a:latin typeface="+mn-lt"/>
                          <a:ea typeface="Arial"/>
                          <a:cs typeface="Arial"/>
                          <a:sym typeface="Arial"/>
                        </a:rPr>
                        <a:t>-40 to 125C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buNone/>
                      </a:pPr>
                      <a:r>
                        <a:rPr lang="en-US" sz="1000">
                          <a:effectLst/>
                          <a:latin typeface="+mn-lt"/>
                          <a:ea typeface="Times New Roman" panose="02020603050405020304" pitchFamily="18" charset="0"/>
                        </a:rPr>
                        <a:t>-70 to 350 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3322918"/>
                  </a:ext>
                </a:extLst>
              </a:tr>
              <a:tr h="370840">
                <a:tc>
                  <a:txBody>
                    <a:bodyPr/>
                    <a:lstStyle/>
                    <a:p>
                      <a:pPr algn="ctr"/>
                      <a:r>
                        <a:rPr lang="en-US" sz="1000" b="1">
                          <a:latin typeface="+mn-lt"/>
                        </a:rPr>
                        <a:t>Accuracy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b="0" i="0" u="none" strike="noStrike" cap="none">
                          <a:solidFill>
                            <a:srgbClr val="000000"/>
                          </a:solidFill>
                          <a:effectLst/>
                          <a:latin typeface="+mn-lt"/>
                          <a:ea typeface="Arial"/>
                          <a:cs typeface="Arial"/>
                          <a:sym typeface="Arial"/>
                        </a:rPr>
                        <a:t>+/- 0.3 to 0.8 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0" i="0" u="none" strike="noStrike" cap="none">
                          <a:solidFill>
                            <a:srgbClr val="000000"/>
                          </a:solidFill>
                          <a:effectLst/>
                          <a:latin typeface="+mn-lt"/>
                          <a:ea typeface="Arial"/>
                          <a:cs typeface="Arial"/>
                          <a:sym typeface="Arial"/>
                        </a:rPr>
                        <a:t>+/- 0.5 to 2 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0" i="0" u="none" strike="noStrike" cap="none">
                          <a:solidFill>
                            <a:srgbClr val="000000"/>
                          </a:solidFill>
                          <a:effectLst/>
                          <a:latin typeface="+mn-lt"/>
                          <a:ea typeface="Arial"/>
                          <a:cs typeface="Arial"/>
                          <a:sym typeface="Arial"/>
                        </a:rPr>
                        <a:t>+/- 1.1 to 2.2 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0" i="0" u="none" strike="noStrike" cap="none">
                          <a:solidFill>
                            <a:srgbClr val="000000"/>
                          </a:solidFill>
                          <a:effectLst/>
                          <a:latin typeface="+mn-lt"/>
                          <a:ea typeface="Arial"/>
                          <a:cs typeface="Arial"/>
                          <a:sym typeface="Arial"/>
                        </a:rPr>
                        <a:t>+/- 0.5 to 2 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0" i="0" u="none" strike="noStrike" cap="none">
                          <a:solidFill>
                            <a:srgbClr val="000000"/>
                          </a:solidFill>
                          <a:effectLst/>
                          <a:latin typeface="+mn-lt"/>
                          <a:ea typeface="Arial"/>
                          <a:cs typeface="Arial"/>
                          <a:sym typeface="Arial"/>
                        </a:rPr>
                        <a:t>+/- 0.5 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b="0" i="0" u="none" strike="noStrike" cap="none">
                          <a:solidFill>
                            <a:srgbClr val="000000"/>
                          </a:solidFill>
                          <a:effectLst/>
                          <a:latin typeface="+mn-lt"/>
                          <a:ea typeface="Arial"/>
                          <a:cs typeface="Arial"/>
                          <a:sym typeface="Arial"/>
                        </a:rPr>
                        <a:t>+/- 0.5 C</a:t>
                      </a:r>
                      <a:endParaRPr lang="en-US" sz="100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0543005"/>
                  </a:ext>
                </a:extLst>
              </a:tr>
              <a:tr h="387350">
                <a:tc>
                  <a:txBody>
                    <a:bodyPr/>
                    <a:lstStyle/>
                    <a:p>
                      <a:pPr algn="ctr"/>
                      <a:r>
                        <a:rPr lang="en-US" sz="1000" b="1">
                          <a:latin typeface="+mn-lt"/>
                        </a:rPr>
                        <a:t>Linearity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a:latin typeface="+mn-lt"/>
                        </a:rPr>
                        <a:t>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Nonlinear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Nonlinear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Medium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Medium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Nonlinear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7460935"/>
                  </a:ext>
                </a:extLst>
              </a:tr>
              <a:tr h="370840">
                <a:tc>
                  <a:txBody>
                    <a:bodyPr/>
                    <a:lstStyle/>
                    <a:p>
                      <a:pPr algn="ctr"/>
                      <a:r>
                        <a:rPr lang="en-US" sz="1000" b="1">
                          <a:latin typeface="+mn-lt"/>
                        </a:rPr>
                        <a:t>Cost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a:latin typeface="+mn-lt"/>
                        </a:rPr>
                        <a:t>Medium-High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Medium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4484668"/>
                  </a:ext>
                </a:extLst>
              </a:tr>
              <a:tr h="370840">
                <a:tc>
                  <a:txBody>
                    <a:bodyPr/>
                    <a:lstStyle/>
                    <a:p>
                      <a:pPr algn="ctr"/>
                      <a:r>
                        <a:rPr lang="en-US" sz="1000" b="1">
                          <a:latin typeface="+mn-lt"/>
                        </a:rPr>
                        <a:t>Integration Effort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a:latin typeface="+mn-lt"/>
                        </a:rPr>
                        <a:t>Medium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Very 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latin typeface="+mn-lt"/>
                        </a:rPr>
                        <a:t>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1697117"/>
                  </a:ext>
                </a:extLst>
              </a:tr>
            </a:tbl>
          </a:graphicData>
        </a:graphic>
      </p:graphicFrame>
      <p:sp>
        <p:nvSpPr>
          <p:cNvPr id="7" name="Subtitle 3">
            <a:extLst>
              <a:ext uri="{FF2B5EF4-FFF2-40B4-BE49-F238E27FC236}">
                <a16:creationId xmlns:a16="http://schemas.microsoft.com/office/drawing/2014/main" id="{B0A47371-CA17-47D6-2FEF-C08560E48E12}"/>
              </a:ext>
            </a:extLst>
          </p:cNvPr>
          <p:cNvSpPr txBox="1">
            <a:spLocks/>
          </p:cNvSpPr>
          <p:nvPr/>
        </p:nvSpPr>
        <p:spPr>
          <a:xfrm>
            <a:off x="2753354" y="3790142"/>
            <a:ext cx="2653551" cy="88820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t>Key factors:</a:t>
            </a:r>
          </a:p>
          <a:p>
            <a:pPr marL="285750" indent="-285750">
              <a:buFont typeface="Arial" panose="020B0604020202020204" pitchFamily="34" charset="0"/>
              <a:buChar char="•"/>
            </a:pPr>
            <a:r>
              <a:rPr lang="en-US"/>
              <a:t>Temperature sensing range</a:t>
            </a:r>
          </a:p>
          <a:p>
            <a:pPr marL="285750" indent="-285750">
              <a:buFont typeface="Arial" panose="020B0604020202020204" pitchFamily="34" charset="0"/>
              <a:buChar char="•"/>
            </a:pPr>
            <a:r>
              <a:rPr lang="en-US"/>
              <a:t>Integration effort / linearity</a:t>
            </a:r>
          </a:p>
        </p:txBody>
      </p:sp>
      <p:pic>
        <p:nvPicPr>
          <p:cNvPr id="29" name="Audio 28">
            <a:hlinkClick r:id="" action="ppaction://media"/>
            <a:extLst>
              <a:ext uri="{FF2B5EF4-FFF2-40B4-BE49-F238E27FC236}">
                <a16:creationId xmlns:a16="http://schemas.microsoft.com/office/drawing/2014/main" id="{D6BBF6AC-4F0D-4197-D417-C002F6A4D2F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8832450" y="1566237"/>
            <a:ext cx="1543050" cy="1543050"/>
          </a:xfrm>
          <a:prstGeom prst="ellipse">
            <a:avLst/>
          </a:prstGeom>
        </p:spPr>
      </p:pic>
    </p:spTree>
    <p:extLst>
      <p:ext uri="{BB962C8B-B14F-4D97-AF65-F5344CB8AC3E}">
        <p14:creationId xmlns:p14="http://schemas.microsoft.com/office/powerpoint/2010/main" val="1285541045"/>
      </p:ext>
    </p:extLst>
  </p:cSld>
  <p:clrMapOvr>
    <a:masterClrMapping/>
  </p:clrMapOvr>
  <mc:AlternateContent xmlns:mc="http://schemas.openxmlformats.org/markup-compatibility/2006" xmlns:p14="http://schemas.microsoft.com/office/powerpoint/2010/main">
    <mc:Choice Requires="p14">
      <p:transition spd="med" p14:dur="700" advClick="0" advTm="71000">
        <p:fade/>
      </p:transition>
    </mc:Choice>
    <mc:Fallback xmlns="">
      <p:transition spd="med" advClick="0" advTm="7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02408-0514-1716-94EA-DF1016DCFF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44370-BAF6-6178-DEB3-BF997F17221D}"/>
              </a:ext>
            </a:extLst>
          </p:cNvPr>
          <p:cNvSpPr>
            <a:spLocks noGrp="1"/>
          </p:cNvSpPr>
          <p:nvPr>
            <p:ph type="title"/>
          </p:nvPr>
        </p:nvSpPr>
        <p:spPr>
          <a:xfrm>
            <a:off x="943304" y="332473"/>
            <a:ext cx="6273653" cy="656379"/>
          </a:xfrm>
        </p:spPr>
        <p:txBody>
          <a:bodyPr/>
          <a:lstStyle/>
          <a:p>
            <a:pPr algn="ctr"/>
            <a:r>
              <a:rPr lang="en-US"/>
              <a:t>Temperature Sensing Component</a:t>
            </a:r>
          </a:p>
        </p:txBody>
      </p:sp>
      <p:pic>
        <p:nvPicPr>
          <p:cNvPr id="5" name="Picture 4">
            <a:extLst>
              <a:ext uri="{FF2B5EF4-FFF2-40B4-BE49-F238E27FC236}">
                <a16:creationId xmlns:a16="http://schemas.microsoft.com/office/drawing/2014/main" id="{2356FCDB-5DE3-A45F-26ED-53A90D3E484B}"/>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5C26019D-3BB2-FEE1-4ACE-785DD69915FC}"/>
              </a:ext>
            </a:extLst>
          </p:cNvPr>
          <p:cNvGraphicFramePr>
            <a:graphicFrameLocks noGrp="1"/>
          </p:cNvGraphicFramePr>
          <p:nvPr>
            <p:extLst>
              <p:ext uri="{D42A27DB-BD31-4B8C-83A1-F6EECF244321}">
                <p14:modId xmlns:p14="http://schemas.microsoft.com/office/powerpoint/2010/main" val="128963374"/>
              </p:ext>
            </p:extLst>
          </p:nvPr>
        </p:nvGraphicFramePr>
        <p:xfrm>
          <a:off x="312225" y="2270412"/>
          <a:ext cx="7933032" cy="1137920"/>
        </p:xfrm>
        <a:graphic>
          <a:graphicData uri="http://schemas.openxmlformats.org/drawingml/2006/table">
            <a:tbl>
              <a:tblPr firstRow="1" bandRow="1">
                <a:tableStyleId>{D594BED7-12A5-4016-A87E-F34A7A665499}</a:tableStyleId>
              </a:tblPr>
              <a:tblGrid>
                <a:gridCol w="1488458">
                  <a:extLst>
                    <a:ext uri="{9D8B030D-6E8A-4147-A177-3AD203B41FA5}">
                      <a16:colId xmlns:a16="http://schemas.microsoft.com/office/drawing/2014/main" val="2943312087"/>
                    </a:ext>
                  </a:extLst>
                </a:gridCol>
                <a:gridCol w="2478058">
                  <a:extLst>
                    <a:ext uri="{9D8B030D-6E8A-4147-A177-3AD203B41FA5}">
                      <a16:colId xmlns:a16="http://schemas.microsoft.com/office/drawing/2014/main" val="541265863"/>
                    </a:ext>
                  </a:extLst>
                </a:gridCol>
                <a:gridCol w="1983258">
                  <a:extLst>
                    <a:ext uri="{9D8B030D-6E8A-4147-A177-3AD203B41FA5}">
                      <a16:colId xmlns:a16="http://schemas.microsoft.com/office/drawing/2014/main" val="1094504162"/>
                    </a:ext>
                  </a:extLst>
                </a:gridCol>
                <a:gridCol w="1983258">
                  <a:extLst>
                    <a:ext uri="{9D8B030D-6E8A-4147-A177-3AD203B41FA5}">
                      <a16:colId xmlns:a16="http://schemas.microsoft.com/office/drawing/2014/main" val="289623041"/>
                    </a:ext>
                  </a:extLst>
                </a:gridCol>
              </a:tblGrid>
              <a:tr h="370840">
                <a:tc>
                  <a:txBody>
                    <a:bodyPr/>
                    <a:lstStyle/>
                    <a:p>
                      <a:pPr algn="ctr"/>
                      <a:r>
                        <a:rPr lang="en-US" sz="1000"/>
                        <a:t>Device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a:highlight>
                            <a:srgbClr val="FFFF00"/>
                          </a:highlight>
                        </a:rPr>
                        <a:t>MAX31865AAP+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a:t>LTC2983HLX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a:t>ADS1248IPWR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extLst>
                  <a:ext uri="{0D108BD9-81ED-4DB2-BD59-A6C34878D82A}">
                    <a16:rowId xmlns:a16="http://schemas.microsoft.com/office/drawing/2014/main" val="1673762757"/>
                  </a:ext>
                </a:extLst>
              </a:tr>
              <a:tr h="370840">
                <a:tc>
                  <a:txBody>
                    <a:bodyPr/>
                    <a:lstStyle/>
                    <a:p>
                      <a:pPr algn="ctr"/>
                      <a:r>
                        <a:rPr lang="en-US" sz="1000"/>
                        <a:t>Type &amp; Channels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a:t>Dedicated RTC-digital converter, 1 channel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Multi temp sensor input system, 20 inputs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General sensor input system, 8 channels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86600"/>
                  </a:ext>
                </a:extLst>
              </a:tr>
              <a:tr h="370840">
                <a:tc>
                  <a:txBody>
                    <a:bodyPr/>
                    <a:lstStyle/>
                    <a:p>
                      <a:pPr algn="ctr"/>
                      <a:r>
                        <a:rPr lang="en-US" sz="1000"/>
                        <a:t>Integration Complexity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5000"/>
                      </a:schemeClr>
                    </a:solidFill>
                  </a:tcPr>
                </a:tc>
                <a:tc>
                  <a:txBody>
                    <a:bodyPr/>
                    <a:lstStyle/>
                    <a:p>
                      <a:pPr algn="ctr"/>
                      <a:r>
                        <a:rPr lang="en-US" sz="1000"/>
                        <a:t>Very Low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Medium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00"/>
                        <a:t>High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5195644"/>
                  </a:ext>
                </a:extLst>
              </a:tr>
            </a:tbl>
          </a:graphicData>
        </a:graphic>
      </p:graphicFrame>
      <p:pic>
        <p:nvPicPr>
          <p:cNvPr id="7" name="Picture 6">
            <a:extLst>
              <a:ext uri="{FF2B5EF4-FFF2-40B4-BE49-F238E27FC236}">
                <a16:creationId xmlns:a16="http://schemas.microsoft.com/office/drawing/2014/main" id="{7F158161-08F6-1AE3-284D-739EFF0274CF}"/>
              </a:ext>
            </a:extLst>
          </p:cNvPr>
          <p:cNvPicPr>
            <a:picLocks noChangeAspect="1"/>
          </p:cNvPicPr>
          <p:nvPr/>
        </p:nvPicPr>
        <p:blipFill>
          <a:blip r:embed="rId5"/>
          <a:stretch>
            <a:fillRect/>
          </a:stretch>
        </p:blipFill>
        <p:spPr>
          <a:xfrm>
            <a:off x="2493878" y="1126587"/>
            <a:ext cx="1238567" cy="1046322"/>
          </a:xfrm>
          <a:prstGeom prst="rect">
            <a:avLst/>
          </a:prstGeom>
        </p:spPr>
      </p:pic>
      <p:pic>
        <p:nvPicPr>
          <p:cNvPr id="10" name="Picture 9">
            <a:extLst>
              <a:ext uri="{FF2B5EF4-FFF2-40B4-BE49-F238E27FC236}">
                <a16:creationId xmlns:a16="http://schemas.microsoft.com/office/drawing/2014/main" id="{72BD492A-25C0-6DF3-0C49-85774C69C666}"/>
              </a:ext>
            </a:extLst>
          </p:cNvPr>
          <p:cNvPicPr>
            <a:picLocks noChangeAspect="1"/>
          </p:cNvPicPr>
          <p:nvPr/>
        </p:nvPicPr>
        <p:blipFill>
          <a:blip r:embed="rId6"/>
          <a:stretch>
            <a:fillRect/>
          </a:stretch>
        </p:blipFill>
        <p:spPr>
          <a:xfrm>
            <a:off x="4680712" y="1047066"/>
            <a:ext cx="1238567" cy="1125843"/>
          </a:xfrm>
          <a:prstGeom prst="rect">
            <a:avLst/>
          </a:prstGeom>
        </p:spPr>
      </p:pic>
      <p:pic>
        <p:nvPicPr>
          <p:cNvPr id="12" name="Picture 11">
            <a:extLst>
              <a:ext uri="{FF2B5EF4-FFF2-40B4-BE49-F238E27FC236}">
                <a16:creationId xmlns:a16="http://schemas.microsoft.com/office/drawing/2014/main" id="{BFAB89FE-A471-B8D2-1F0D-B8062A26360C}"/>
              </a:ext>
            </a:extLst>
          </p:cNvPr>
          <p:cNvPicPr>
            <a:picLocks noChangeAspect="1"/>
          </p:cNvPicPr>
          <p:nvPr/>
        </p:nvPicPr>
        <p:blipFill>
          <a:blip r:embed="rId7"/>
          <a:stretch>
            <a:fillRect/>
          </a:stretch>
        </p:blipFill>
        <p:spPr>
          <a:xfrm>
            <a:off x="6494438" y="1235361"/>
            <a:ext cx="1571497" cy="937548"/>
          </a:xfrm>
          <a:prstGeom prst="rect">
            <a:avLst/>
          </a:prstGeom>
        </p:spPr>
      </p:pic>
      <p:sp>
        <p:nvSpPr>
          <p:cNvPr id="13" name="Subtitle 3">
            <a:extLst>
              <a:ext uri="{FF2B5EF4-FFF2-40B4-BE49-F238E27FC236}">
                <a16:creationId xmlns:a16="http://schemas.microsoft.com/office/drawing/2014/main" id="{E1D1D87D-D43C-262C-5A27-C6A90C45152F}"/>
              </a:ext>
            </a:extLst>
          </p:cNvPr>
          <p:cNvSpPr txBox="1">
            <a:spLocks/>
          </p:cNvSpPr>
          <p:nvPr/>
        </p:nvSpPr>
        <p:spPr>
          <a:xfrm>
            <a:off x="2322289" y="3608557"/>
            <a:ext cx="4499422" cy="88820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t>Key factors:</a:t>
            </a:r>
          </a:p>
          <a:p>
            <a:pPr marL="285750" indent="-285750">
              <a:buFont typeface="Arial" panose="020B0604020202020204" pitchFamily="34" charset="0"/>
              <a:buChar char="•"/>
            </a:pPr>
            <a:r>
              <a:rPr lang="en-US"/>
              <a:t>Required external circuitry / integration complexity</a:t>
            </a:r>
          </a:p>
        </p:txBody>
      </p:sp>
      <p:pic>
        <p:nvPicPr>
          <p:cNvPr id="41" name="Audio 40">
            <a:hlinkClick r:id="" action="ppaction://media"/>
            <a:extLst>
              <a:ext uri="{FF2B5EF4-FFF2-40B4-BE49-F238E27FC236}">
                <a16:creationId xmlns:a16="http://schemas.microsoft.com/office/drawing/2014/main" id="{190233BD-99D0-AACA-1A3D-6CE0D952A990}"/>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76563" t="-76563" r="-76563" b="-76563"/>
          <a:stretch>
            <a:fillRect/>
          </a:stretch>
        </p:blipFill>
        <p:spPr>
          <a:xfrm>
            <a:off x="8820416" y="1865282"/>
            <a:ext cx="1543050" cy="1543050"/>
          </a:xfrm>
          <a:prstGeom prst="ellipse">
            <a:avLst/>
          </a:prstGeom>
        </p:spPr>
      </p:pic>
    </p:spTree>
    <p:extLst>
      <p:ext uri="{BB962C8B-B14F-4D97-AF65-F5344CB8AC3E}">
        <p14:creationId xmlns:p14="http://schemas.microsoft.com/office/powerpoint/2010/main" val="1713603633"/>
      </p:ext>
    </p:extLst>
  </p:cSld>
  <p:clrMapOvr>
    <a:masterClrMapping/>
  </p:clrMapOvr>
  <mc:AlternateContent xmlns:mc="http://schemas.openxmlformats.org/markup-compatibility/2006" xmlns:p14="http://schemas.microsoft.com/office/powerpoint/2010/main">
    <mc:Choice Requires="p14">
      <p:transition spd="med" p14:dur="700" advClick="0" advTm="59000">
        <p:fade/>
      </p:transition>
    </mc:Choice>
    <mc:Fallback xmlns="">
      <p:transition spd="med" advClick="0" advTm="5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70F46-CDD4-389D-FD81-2BD094AD7B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9A0E4-30F3-E9EC-E7C2-DA6F3C49C170}"/>
              </a:ext>
            </a:extLst>
          </p:cNvPr>
          <p:cNvSpPr>
            <a:spLocks noGrp="1"/>
          </p:cNvSpPr>
          <p:nvPr>
            <p:ph type="title"/>
          </p:nvPr>
        </p:nvSpPr>
        <p:spPr>
          <a:xfrm>
            <a:off x="1435173" y="571703"/>
            <a:ext cx="6273653" cy="656379"/>
          </a:xfrm>
        </p:spPr>
        <p:txBody>
          <a:bodyPr/>
          <a:lstStyle/>
          <a:p>
            <a:pPr algn="ctr"/>
            <a:r>
              <a:rPr lang="en-US"/>
              <a:t>Microcontroller Technology</a:t>
            </a:r>
          </a:p>
        </p:txBody>
      </p:sp>
      <p:pic>
        <p:nvPicPr>
          <p:cNvPr id="5" name="Picture 4">
            <a:extLst>
              <a:ext uri="{FF2B5EF4-FFF2-40B4-BE49-F238E27FC236}">
                <a16:creationId xmlns:a16="http://schemas.microsoft.com/office/drawing/2014/main" id="{949D0237-4B54-FB98-EC9B-4762AF377B39}"/>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6DF3BC00-3B6C-C045-488C-0EA30136176E}"/>
              </a:ext>
            </a:extLst>
          </p:cNvPr>
          <p:cNvGraphicFramePr>
            <a:graphicFrameLocks noGrp="1"/>
          </p:cNvGraphicFramePr>
          <p:nvPr>
            <p:extLst>
              <p:ext uri="{D42A27DB-BD31-4B8C-83A1-F6EECF244321}">
                <p14:modId xmlns:p14="http://schemas.microsoft.com/office/powerpoint/2010/main" val="1202621864"/>
              </p:ext>
            </p:extLst>
          </p:nvPr>
        </p:nvGraphicFramePr>
        <p:xfrm>
          <a:off x="1524000" y="1644650"/>
          <a:ext cx="6096000" cy="2225040"/>
        </p:xfrm>
        <a:graphic>
          <a:graphicData uri="http://schemas.openxmlformats.org/drawingml/2006/table">
            <a:tbl>
              <a:tblPr firstRow="1" firstCol="1" bandRow="1">
                <a:tableStyleId>{284E427A-3D55-4303-BF80-6455036E1DE7}</a:tableStyleId>
              </a:tblPr>
              <a:tblGrid>
                <a:gridCol w="1524000">
                  <a:extLst>
                    <a:ext uri="{9D8B030D-6E8A-4147-A177-3AD203B41FA5}">
                      <a16:colId xmlns:a16="http://schemas.microsoft.com/office/drawing/2014/main" val="1747245990"/>
                    </a:ext>
                  </a:extLst>
                </a:gridCol>
                <a:gridCol w="1524000">
                  <a:extLst>
                    <a:ext uri="{9D8B030D-6E8A-4147-A177-3AD203B41FA5}">
                      <a16:colId xmlns:a16="http://schemas.microsoft.com/office/drawing/2014/main" val="2577391168"/>
                    </a:ext>
                  </a:extLst>
                </a:gridCol>
                <a:gridCol w="1524000">
                  <a:extLst>
                    <a:ext uri="{9D8B030D-6E8A-4147-A177-3AD203B41FA5}">
                      <a16:colId xmlns:a16="http://schemas.microsoft.com/office/drawing/2014/main" val="1988115254"/>
                    </a:ext>
                  </a:extLst>
                </a:gridCol>
                <a:gridCol w="1524000">
                  <a:extLst>
                    <a:ext uri="{9D8B030D-6E8A-4147-A177-3AD203B41FA5}">
                      <a16:colId xmlns:a16="http://schemas.microsoft.com/office/drawing/2014/main" val="757721899"/>
                    </a:ext>
                  </a:extLst>
                </a:gridCol>
              </a:tblGrid>
              <a:tr h="370840">
                <a:tc>
                  <a:txBody>
                    <a:bodyPr/>
                    <a:lstStyle/>
                    <a:p>
                      <a:endParaRPr lang="en-US"/>
                    </a:p>
                  </a:txBody>
                  <a:tcPr/>
                </a:tc>
                <a:tc>
                  <a:txBody>
                    <a:bodyPr/>
                    <a:lstStyle/>
                    <a:p>
                      <a:r>
                        <a:rPr lang="en-US"/>
                        <a:t>Arduino</a:t>
                      </a:r>
                    </a:p>
                  </a:txBody>
                  <a:tcPr/>
                </a:tc>
                <a:tc>
                  <a:txBody>
                    <a:bodyPr/>
                    <a:lstStyle/>
                    <a:p>
                      <a:r>
                        <a:rPr lang="en-US"/>
                        <a:t>ESP32</a:t>
                      </a:r>
                    </a:p>
                  </a:txBody>
                  <a:tcPr>
                    <a:solidFill>
                      <a:schemeClr val="bg1">
                        <a:lumMod val="50000"/>
                      </a:schemeClr>
                    </a:solidFill>
                  </a:tcPr>
                </a:tc>
                <a:tc>
                  <a:txBody>
                    <a:bodyPr/>
                    <a:lstStyle/>
                    <a:p>
                      <a:r>
                        <a:rPr lang="en-US"/>
                        <a:t>STM32</a:t>
                      </a:r>
                    </a:p>
                  </a:txBody>
                  <a:tcPr/>
                </a:tc>
                <a:extLst>
                  <a:ext uri="{0D108BD9-81ED-4DB2-BD59-A6C34878D82A}">
                    <a16:rowId xmlns:a16="http://schemas.microsoft.com/office/drawing/2014/main" val="1878632720"/>
                  </a:ext>
                </a:extLst>
              </a:tr>
              <a:tr h="370840">
                <a:tc>
                  <a:txBody>
                    <a:bodyPr/>
                    <a:lstStyle/>
                    <a:p>
                      <a:r>
                        <a:rPr lang="en-US"/>
                        <a:t>Familiarity</a:t>
                      </a:r>
                    </a:p>
                  </a:txBody>
                  <a:tcPr/>
                </a:tc>
                <a:tc>
                  <a:txBody>
                    <a:bodyPr/>
                    <a:lstStyle/>
                    <a:p>
                      <a:r>
                        <a:rPr lang="en-US"/>
                        <a:t>Medium</a:t>
                      </a:r>
                    </a:p>
                  </a:txBody>
                  <a:tcPr/>
                </a:tc>
                <a:tc>
                  <a:txBody>
                    <a:bodyPr/>
                    <a:lstStyle/>
                    <a:p>
                      <a:r>
                        <a:rPr lang="en-US"/>
                        <a:t>Low</a:t>
                      </a:r>
                    </a:p>
                  </a:txBody>
                  <a:tcPr>
                    <a:solidFill>
                      <a:schemeClr val="accent1">
                        <a:lumMod val="75000"/>
                        <a:alpha val="40000"/>
                      </a:schemeClr>
                    </a:solidFill>
                  </a:tcPr>
                </a:tc>
                <a:tc>
                  <a:txBody>
                    <a:bodyPr/>
                    <a:lstStyle/>
                    <a:p>
                      <a:r>
                        <a:rPr lang="en-US"/>
                        <a:t>Medium</a:t>
                      </a:r>
                    </a:p>
                  </a:txBody>
                  <a:tcPr/>
                </a:tc>
                <a:extLst>
                  <a:ext uri="{0D108BD9-81ED-4DB2-BD59-A6C34878D82A}">
                    <a16:rowId xmlns:a16="http://schemas.microsoft.com/office/drawing/2014/main" val="1212887749"/>
                  </a:ext>
                </a:extLst>
              </a:tr>
              <a:tr h="370840">
                <a:tc>
                  <a:txBody>
                    <a:bodyPr/>
                    <a:lstStyle/>
                    <a:p>
                      <a:r>
                        <a:rPr lang="en-US"/>
                        <a:t>Compatibility</a:t>
                      </a:r>
                    </a:p>
                  </a:txBody>
                  <a:tcPr/>
                </a:tc>
                <a:tc>
                  <a:txBody>
                    <a:bodyPr/>
                    <a:lstStyle/>
                    <a:p>
                      <a:r>
                        <a:rPr lang="en-US"/>
                        <a:t>High</a:t>
                      </a:r>
                    </a:p>
                  </a:txBody>
                  <a:tcPr/>
                </a:tc>
                <a:tc>
                  <a:txBody>
                    <a:bodyPr/>
                    <a:lstStyle/>
                    <a:p>
                      <a:r>
                        <a:rPr lang="en-US"/>
                        <a:t>Medium</a:t>
                      </a:r>
                    </a:p>
                  </a:txBody>
                  <a:tcPr>
                    <a:solidFill>
                      <a:schemeClr val="accent1">
                        <a:lumMod val="40000"/>
                        <a:lumOff val="60000"/>
                      </a:schemeClr>
                    </a:solidFill>
                  </a:tcPr>
                </a:tc>
                <a:tc>
                  <a:txBody>
                    <a:bodyPr/>
                    <a:lstStyle/>
                    <a:p>
                      <a:r>
                        <a:rPr lang="en-US"/>
                        <a:t>Low</a:t>
                      </a:r>
                    </a:p>
                  </a:txBody>
                  <a:tcPr/>
                </a:tc>
                <a:extLst>
                  <a:ext uri="{0D108BD9-81ED-4DB2-BD59-A6C34878D82A}">
                    <a16:rowId xmlns:a16="http://schemas.microsoft.com/office/drawing/2014/main" val="635515087"/>
                  </a:ext>
                </a:extLst>
              </a:tr>
              <a:tr h="370840">
                <a:tc>
                  <a:txBody>
                    <a:bodyPr/>
                    <a:lstStyle/>
                    <a:p>
                      <a:r>
                        <a:rPr lang="en-US"/>
                        <a:t>Power</a:t>
                      </a:r>
                    </a:p>
                  </a:txBody>
                  <a:tcPr/>
                </a:tc>
                <a:tc>
                  <a:txBody>
                    <a:bodyPr/>
                    <a:lstStyle/>
                    <a:p>
                      <a:r>
                        <a:rPr lang="en-US"/>
                        <a:t>Medium</a:t>
                      </a:r>
                    </a:p>
                  </a:txBody>
                  <a:tcPr/>
                </a:tc>
                <a:tc>
                  <a:txBody>
                    <a:bodyPr/>
                    <a:lstStyle/>
                    <a:p>
                      <a:r>
                        <a:rPr lang="en-US"/>
                        <a:t>High</a:t>
                      </a:r>
                    </a:p>
                  </a:txBody>
                  <a:tcPr>
                    <a:solidFill>
                      <a:schemeClr val="accent1">
                        <a:lumMod val="75000"/>
                        <a:alpha val="40000"/>
                      </a:schemeClr>
                    </a:solidFill>
                  </a:tcPr>
                </a:tc>
                <a:tc>
                  <a:txBody>
                    <a:bodyPr/>
                    <a:lstStyle/>
                    <a:p>
                      <a:r>
                        <a:rPr lang="en-US"/>
                        <a:t>Low</a:t>
                      </a:r>
                    </a:p>
                  </a:txBody>
                  <a:tcPr/>
                </a:tc>
                <a:extLst>
                  <a:ext uri="{0D108BD9-81ED-4DB2-BD59-A6C34878D82A}">
                    <a16:rowId xmlns:a16="http://schemas.microsoft.com/office/drawing/2014/main" val="2094532247"/>
                  </a:ext>
                </a:extLst>
              </a:tr>
              <a:tr h="370840">
                <a:tc>
                  <a:txBody>
                    <a:bodyPr/>
                    <a:lstStyle/>
                    <a:p>
                      <a:r>
                        <a:rPr lang="en-US"/>
                        <a:t>Speed</a:t>
                      </a:r>
                    </a:p>
                  </a:txBody>
                  <a:tcPr/>
                </a:tc>
                <a:tc>
                  <a:txBody>
                    <a:bodyPr/>
                    <a:lstStyle/>
                    <a:p>
                      <a:r>
                        <a:rPr lang="en-US"/>
                        <a:t>Medium</a:t>
                      </a:r>
                    </a:p>
                  </a:txBody>
                  <a:tcPr/>
                </a:tc>
                <a:tc>
                  <a:txBody>
                    <a:bodyPr/>
                    <a:lstStyle/>
                    <a:p>
                      <a:r>
                        <a:rPr lang="en-US"/>
                        <a:t>High</a:t>
                      </a:r>
                    </a:p>
                  </a:txBody>
                  <a:tcPr>
                    <a:solidFill>
                      <a:schemeClr val="accent1">
                        <a:lumMod val="40000"/>
                        <a:lumOff val="60000"/>
                      </a:schemeClr>
                    </a:solidFill>
                  </a:tcPr>
                </a:tc>
                <a:tc>
                  <a:txBody>
                    <a:bodyPr/>
                    <a:lstStyle/>
                    <a:p>
                      <a:r>
                        <a:rPr lang="en-US"/>
                        <a:t>Medium</a:t>
                      </a:r>
                    </a:p>
                  </a:txBody>
                  <a:tcPr/>
                </a:tc>
                <a:extLst>
                  <a:ext uri="{0D108BD9-81ED-4DB2-BD59-A6C34878D82A}">
                    <a16:rowId xmlns:a16="http://schemas.microsoft.com/office/drawing/2014/main" val="1817698645"/>
                  </a:ext>
                </a:extLst>
              </a:tr>
              <a:tr h="370840">
                <a:tc>
                  <a:txBody>
                    <a:bodyPr/>
                    <a:lstStyle/>
                    <a:p>
                      <a:r>
                        <a:rPr lang="en-US"/>
                        <a:t>I/O</a:t>
                      </a:r>
                    </a:p>
                  </a:txBody>
                  <a:tcPr/>
                </a:tc>
                <a:tc>
                  <a:txBody>
                    <a:bodyPr/>
                    <a:lstStyle/>
                    <a:p>
                      <a:r>
                        <a:rPr lang="en-US"/>
                        <a:t>Low</a:t>
                      </a:r>
                    </a:p>
                  </a:txBody>
                  <a:tcPr/>
                </a:tc>
                <a:tc>
                  <a:txBody>
                    <a:bodyPr/>
                    <a:lstStyle/>
                    <a:p>
                      <a:r>
                        <a:rPr lang="en-US"/>
                        <a:t>Medium</a:t>
                      </a:r>
                    </a:p>
                  </a:txBody>
                  <a:tcPr>
                    <a:solidFill>
                      <a:schemeClr val="accent1">
                        <a:lumMod val="75000"/>
                        <a:alpha val="40000"/>
                      </a:schemeClr>
                    </a:solidFill>
                  </a:tcPr>
                </a:tc>
                <a:tc>
                  <a:txBody>
                    <a:bodyPr/>
                    <a:lstStyle/>
                    <a:p>
                      <a:r>
                        <a:rPr lang="en-US"/>
                        <a:t>High</a:t>
                      </a:r>
                    </a:p>
                  </a:txBody>
                  <a:tcPr/>
                </a:tc>
                <a:extLst>
                  <a:ext uri="{0D108BD9-81ED-4DB2-BD59-A6C34878D82A}">
                    <a16:rowId xmlns:a16="http://schemas.microsoft.com/office/drawing/2014/main" val="2088438542"/>
                  </a:ext>
                </a:extLst>
              </a:tr>
            </a:tbl>
          </a:graphicData>
        </a:graphic>
      </p:graphicFrame>
      <p:sp>
        <p:nvSpPr>
          <p:cNvPr id="4" name="TextBox 3">
            <a:extLst>
              <a:ext uri="{FF2B5EF4-FFF2-40B4-BE49-F238E27FC236}">
                <a16:creationId xmlns:a16="http://schemas.microsoft.com/office/drawing/2014/main" id="{A1FF4F25-640A-09F1-C482-65F8254BA1BA}"/>
              </a:ext>
            </a:extLst>
          </p:cNvPr>
          <p:cNvSpPr txBox="1"/>
          <p:nvPr/>
        </p:nvSpPr>
        <p:spPr>
          <a:xfrm>
            <a:off x="1524001" y="4132369"/>
            <a:ext cx="6095999" cy="738664"/>
          </a:xfrm>
          <a:prstGeom prst="rect">
            <a:avLst/>
          </a:prstGeom>
          <a:noFill/>
        </p:spPr>
        <p:txBody>
          <a:bodyPr wrap="square" rtlCol="0">
            <a:spAutoFit/>
          </a:bodyPr>
          <a:lstStyle/>
          <a:p>
            <a:r>
              <a:rPr lang="en-US">
                <a:latin typeface="Fira Sans" panose="020B0503050000020004" pitchFamily="34" charset="0"/>
              </a:rPr>
              <a:t>Key Factors:</a:t>
            </a:r>
          </a:p>
          <a:p>
            <a:pPr marL="285750" lvl="1" indent="-285750">
              <a:buFont typeface="Arial" panose="020B0604020202020204" pitchFamily="34" charset="0"/>
              <a:buChar char="•"/>
            </a:pPr>
            <a:r>
              <a:rPr lang="en-US">
                <a:latin typeface="Fira Sans" panose="020B0503050000020004" pitchFamily="34" charset="0"/>
              </a:rPr>
              <a:t>Availability of documentation and supporting libraries</a:t>
            </a:r>
          </a:p>
          <a:p>
            <a:pPr marL="285750" lvl="1" indent="-285750">
              <a:buFont typeface="Arial" panose="020B0604020202020204" pitchFamily="34" charset="0"/>
              <a:buChar char="•"/>
            </a:pPr>
            <a:r>
              <a:rPr lang="en-US">
                <a:latin typeface="Fira Sans" panose="020B0503050000020004" pitchFamily="34" charset="0"/>
              </a:rPr>
              <a:t>Product knowledge and support from Dr. Weeks</a:t>
            </a:r>
          </a:p>
        </p:txBody>
      </p:sp>
      <p:pic>
        <p:nvPicPr>
          <p:cNvPr id="6" name="Recorded Sound">
            <a:hlinkClick r:id="" action="ppaction://media"/>
            <a:extLst>
              <a:ext uri="{FF2B5EF4-FFF2-40B4-BE49-F238E27FC236}">
                <a16:creationId xmlns:a16="http://schemas.microsoft.com/office/drawing/2014/main" id="{F7FB8CB5-4EEA-54C4-7EAC-035119929E8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68097" y="1814104"/>
            <a:ext cx="757646" cy="757646"/>
          </a:xfrm>
          <a:prstGeom prst="rect">
            <a:avLst/>
          </a:prstGeom>
        </p:spPr>
      </p:pic>
    </p:spTree>
    <p:extLst>
      <p:ext uri="{BB962C8B-B14F-4D97-AF65-F5344CB8AC3E}">
        <p14:creationId xmlns:p14="http://schemas.microsoft.com/office/powerpoint/2010/main" val="65600893"/>
      </p:ext>
    </p:extLst>
  </p:cSld>
  <p:clrMapOvr>
    <a:masterClrMapping/>
  </p:clrMapOvr>
  <mc:AlternateContent xmlns:mc="http://schemas.openxmlformats.org/markup-compatibility/2006" xmlns:p14="http://schemas.microsoft.com/office/powerpoint/2010/main">
    <mc:Choice Requires="p14">
      <p:transition spd="med" p14:dur="700" advClick="0" advTm="26182">
        <p:fade/>
      </p:transition>
    </mc:Choice>
    <mc:Fallback xmlns="">
      <p:transition spd="med" advClick="0" advTm="261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1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9718-D8CE-BD4B-FD1A-2CBE71C3E4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66D9B-659E-4B70-EED2-6368A67624F4}"/>
              </a:ext>
            </a:extLst>
          </p:cNvPr>
          <p:cNvSpPr>
            <a:spLocks noGrp="1"/>
          </p:cNvSpPr>
          <p:nvPr>
            <p:ph type="title"/>
          </p:nvPr>
        </p:nvSpPr>
        <p:spPr>
          <a:xfrm>
            <a:off x="1435173" y="571703"/>
            <a:ext cx="6273653" cy="656379"/>
          </a:xfrm>
        </p:spPr>
        <p:txBody>
          <a:bodyPr/>
          <a:lstStyle/>
          <a:p>
            <a:pPr algn="ctr"/>
            <a:r>
              <a:rPr lang="en-US"/>
              <a:t>Microcontroller Selection</a:t>
            </a:r>
          </a:p>
        </p:txBody>
      </p:sp>
      <p:pic>
        <p:nvPicPr>
          <p:cNvPr id="5" name="Picture 4">
            <a:extLst>
              <a:ext uri="{FF2B5EF4-FFF2-40B4-BE49-F238E27FC236}">
                <a16:creationId xmlns:a16="http://schemas.microsoft.com/office/drawing/2014/main" id="{8B312D2A-B63D-A578-96F5-AA969149F621}"/>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9A008D69-CE5F-3E47-66BB-6CDFC8161C76}"/>
              </a:ext>
            </a:extLst>
          </p:cNvPr>
          <p:cNvGraphicFramePr>
            <a:graphicFrameLocks noGrp="1"/>
          </p:cNvGraphicFramePr>
          <p:nvPr>
            <p:extLst>
              <p:ext uri="{D42A27DB-BD31-4B8C-83A1-F6EECF244321}">
                <p14:modId xmlns:p14="http://schemas.microsoft.com/office/powerpoint/2010/main" val="3402427072"/>
              </p:ext>
            </p:extLst>
          </p:nvPr>
        </p:nvGraphicFramePr>
        <p:xfrm>
          <a:off x="2286000" y="1459230"/>
          <a:ext cx="4572000" cy="2225040"/>
        </p:xfrm>
        <a:graphic>
          <a:graphicData uri="http://schemas.openxmlformats.org/drawingml/2006/table">
            <a:tbl>
              <a:tblPr firstRow="1" firstCol="1" bandRow="1">
                <a:tableStyleId>{284E427A-3D55-4303-BF80-6455036E1DE7}</a:tableStyleId>
              </a:tblPr>
              <a:tblGrid>
                <a:gridCol w="1524000">
                  <a:extLst>
                    <a:ext uri="{9D8B030D-6E8A-4147-A177-3AD203B41FA5}">
                      <a16:colId xmlns:a16="http://schemas.microsoft.com/office/drawing/2014/main" val="1747245990"/>
                    </a:ext>
                  </a:extLst>
                </a:gridCol>
                <a:gridCol w="1524000">
                  <a:extLst>
                    <a:ext uri="{9D8B030D-6E8A-4147-A177-3AD203B41FA5}">
                      <a16:colId xmlns:a16="http://schemas.microsoft.com/office/drawing/2014/main" val="1988115254"/>
                    </a:ext>
                  </a:extLst>
                </a:gridCol>
                <a:gridCol w="1524000">
                  <a:extLst>
                    <a:ext uri="{9D8B030D-6E8A-4147-A177-3AD203B41FA5}">
                      <a16:colId xmlns:a16="http://schemas.microsoft.com/office/drawing/2014/main" val="757721899"/>
                    </a:ext>
                  </a:extLst>
                </a:gridCol>
              </a:tblGrid>
              <a:tr h="370840">
                <a:tc>
                  <a:txBody>
                    <a:bodyPr/>
                    <a:lstStyle/>
                    <a:p>
                      <a:r>
                        <a:rPr lang="en-US"/>
                        <a:t>ESP32 Model</a:t>
                      </a:r>
                    </a:p>
                  </a:txBody>
                  <a:tcPr/>
                </a:tc>
                <a:tc>
                  <a:txBody>
                    <a:bodyPr/>
                    <a:lstStyle/>
                    <a:p>
                      <a:r>
                        <a:rPr lang="en-US"/>
                        <a:t>WROOM-32D</a:t>
                      </a:r>
                    </a:p>
                  </a:txBody>
                  <a:tcPr>
                    <a:solidFill>
                      <a:schemeClr val="bg1">
                        <a:lumMod val="50000"/>
                      </a:schemeClr>
                    </a:solidFill>
                  </a:tcPr>
                </a:tc>
                <a:tc>
                  <a:txBody>
                    <a:bodyPr/>
                    <a:lstStyle/>
                    <a:p>
                      <a:r>
                        <a:rPr lang="en-US" sz="1400" b="1" i="0" u="none" strike="noStrike" cap="none">
                          <a:solidFill>
                            <a:schemeClr val="lt1"/>
                          </a:solidFill>
                          <a:effectLst/>
                          <a:latin typeface="+mn-lt"/>
                          <a:ea typeface="+mn-ea"/>
                          <a:cs typeface="+mn-cs"/>
                          <a:sym typeface="Arial"/>
                        </a:rPr>
                        <a:t>C3FH4AZ</a:t>
                      </a:r>
                      <a:endParaRPr lang="en-US"/>
                    </a:p>
                  </a:txBody>
                  <a:tcPr/>
                </a:tc>
                <a:extLst>
                  <a:ext uri="{0D108BD9-81ED-4DB2-BD59-A6C34878D82A}">
                    <a16:rowId xmlns:a16="http://schemas.microsoft.com/office/drawing/2014/main" val="1878632720"/>
                  </a:ext>
                </a:extLst>
              </a:tr>
              <a:tr h="370840">
                <a:tc>
                  <a:txBody>
                    <a:bodyPr/>
                    <a:lstStyle/>
                    <a:p>
                      <a:r>
                        <a:rPr lang="en-US"/>
                        <a:t>GPIO Pins</a:t>
                      </a:r>
                    </a:p>
                  </a:txBody>
                  <a:tcPr/>
                </a:tc>
                <a:tc>
                  <a:txBody>
                    <a:bodyPr/>
                    <a:lstStyle/>
                    <a:p>
                      <a:r>
                        <a:rPr lang="en-US"/>
                        <a:t>32</a:t>
                      </a:r>
                    </a:p>
                  </a:txBody>
                  <a:tcPr>
                    <a:solidFill>
                      <a:schemeClr val="accent1">
                        <a:lumMod val="75000"/>
                        <a:alpha val="40000"/>
                      </a:schemeClr>
                    </a:solidFill>
                  </a:tcPr>
                </a:tc>
                <a:tc>
                  <a:txBody>
                    <a:bodyPr/>
                    <a:lstStyle/>
                    <a:p>
                      <a:r>
                        <a:rPr lang="en-US"/>
                        <a:t>16</a:t>
                      </a:r>
                    </a:p>
                  </a:txBody>
                  <a:tcPr/>
                </a:tc>
                <a:extLst>
                  <a:ext uri="{0D108BD9-81ED-4DB2-BD59-A6C34878D82A}">
                    <a16:rowId xmlns:a16="http://schemas.microsoft.com/office/drawing/2014/main" val="1212887749"/>
                  </a:ext>
                </a:extLst>
              </a:tr>
              <a:tr h="370840">
                <a:tc>
                  <a:txBody>
                    <a:bodyPr/>
                    <a:lstStyle/>
                    <a:p>
                      <a:r>
                        <a:rPr lang="en-US"/>
                        <a:t>CPU Frequency</a:t>
                      </a:r>
                    </a:p>
                  </a:txBody>
                  <a:tcPr/>
                </a:tc>
                <a:tc>
                  <a:txBody>
                    <a:bodyPr/>
                    <a:lstStyle/>
                    <a:p>
                      <a:r>
                        <a:rPr lang="en-US"/>
                        <a:t>240 MHz</a:t>
                      </a:r>
                    </a:p>
                  </a:txBody>
                  <a:tcPr>
                    <a:solidFill>
                      <a:schemeClr val="accent1">
                        <a:lumMod val="40000"/>
                        <a:lumOff val="60000"/>
                      </a:schemeClr>
                    </a:solidFill>
                  </a:tcPr>
                </a:tc>
                <a:tc>
                  <a:txBody>
                    <a:bodyPr/>
                    <a:lstStyle/>
                    <a:p>
                      <a:r>
                        <a:rPr lang="en-US"/>
                        <a:t>160 MHz</a:t>
                      </a:r>
                    </a:p>
                  </a:txBody>
                  <a:tcPr/>
                </a:tc>
                <a:extLst>
                  <a:ext uri="{0D108BD9-81ED-4DB2-BD59-A6C34878D82A}">
                    <a16:rowId xmlns:a16="http://schemas.microsoft.com/office/drawing/2014/main" val="635515087"/>
                  </a:ext>
                </a:extLst>
              </a:tr>
              <a:tr h="370840">
                <a:tc>
                  <a:txBody>
                    <a:bodyPr/>
                    <a:lstStyle/>
                    <a:p>
                      <a:r>
                        <a:rPr lang="en-US"/>
                        <a:t>RAM</a:t>
                      </a:r>
                    </a:p>
                  </a:txBody>
                  <a:tcPr/>
                </a:tc>
                <a:tc>
                  <a:txBody>
                    <a:bodyPr/>
                    <a:lstStyle/>
                    <a:p>
                      <a:r>
                        <a:rPr lang="en-US"/>
                        <a:t>520 kB</a:t>
                      </a:r>
                    </a:p>
                  </a:txBody>
                  <a:tcPr>
                    <a:solidFill>
                      <a:schemeClr val="accent1">
                        <a:lumMod val="75000"/>
                        <a:alpha val="40000"/>
                      </a:schemeClr>
                    </a:solidFill>
                  </a:tcPr>
                </a:tc>
                <a:tc>
                  <a:txBody>
                    <a:bodyPr/>
                    <a:lstStyle/>
                    <a:p>
                      <a:r>
                        <a:rPr lang="en-US"/>
                        <a:t>400 kB</a:t>
                      </a:r>
                    </a:p>
                  </a:txBody>
                  <a:tcPr/>
                </a:tc>
                <a:extLst>
                  <a:ext uri="{0D108BD9-81ED-4DB2-BD59-A6C34878D82A}">
                    <a16:rowId xmlns:a16="http://schemas.microsoft.com/office/drawing/2014/main" val="2094532247"/>
                  </a:ext>
                </a:extLst>
              </a:tr>
              <a:tr h="370840">
                <a:tc>
                  <a:txBody>
                    <a:bodyPr/>
                    <a:lstStyle/>
                    <a:p>
                      <a:r>
                        <a:rPr lang="en-US"/>
                        <a:t>Flash Storage</a:t>
                      </a:r>
                    </a:p>
                  </a:txBody>
                  <a:tcPr/>
                </a:tc>
                <a:tc>
                  <a:txBody>
                    <a:bodyPr/>
                    <a:lstStyle/>
                    <a:p>
                      <a:r>
                        <a:rPr lang="en-US"/>
                        <a:t>4 MB</a:t>
                      </a:r>
                    </a:p>
                  </a:txBody>
                  <a:tcPr>
                    <a:solidFill>
                      <a:schemeClr val="accent1">
                        <a:lumMod val="40000"/>
                        <a:lumOff val="60000"/>
                      </a:schemeClr>
                    </a:solidFill>
                  </a:tcPr>
                </a:tc>
                <a:tc>
                  <a:txBody>
                    <a:bodyPr/>
                    <a:lstStyle/>
                    <a:p>
                      <a:r>
                        <a:rPr lang="en-US"/>
                        <a:t>4 MB</a:t>
                      </a:r>
                    </a:p>
                  </a:txBody>
                  <a:tcPr/>
                </a:tc>
                <a:extLst>
                  <a:ext uri="{0D108BD9-81ED-4DB2-BD59-A6C34878D82A}">
                    <a16:rowId xmlns:a16="http://schemas.microsoft.com/office/drawing/2014/main" val="1817698645"/>
                  </a:ext>
                </a:extLst>
              </a:tr>
              <a:tr h="370840">
                <a:tc>
                  <a:txBody>
                    <a:bodyPr/>
                    <a:lstStyle/>
                    <a:p>
                      <a:r>
                        <a:rPr lang="en-US"/>
                        <a:t>Architecture</a:t>
                      </a:r>
                    </a:p>
                  </a:txBody>
                  <a:tcPr/>
                </a:tc>
                <a:tc>
                  <a:txBody>
                    <a:bodyPr/>
                    <a:lstStyle/>
                    <a:p>
                      <a:r>
                        <a:rPr lang="en-US"/>
                        <a:t>Xtensa RISC-V</a:t>
                      </a:r>
                    </a:p>
                  </a:txBody>
                  <a:tcPr>
                    <a:solidFill>
                      <a:schemeClr val="accent1">
                        <a:lumMod val="75000"/>
                        <a:alpha val="40000"/>
                      </a:schemeClr>
                    </a:solidFill>
                  </a:tcPr>
                </a:tc>
                <a:tc>
                  <a:txBody>
                    <a:bodyPr/>
                    <a:lstStyle/>
                    <a:p>
                      <a:r>
                        <a:rPr lang="en-US"/>
                        <a:t>RISC-V</a:t>
                      </a:r>
                    </a:p>
                  </a:txBody>
                  <a:tcPr/>
                </a:tc>
                <a:extLst>
                  <a:ext uri="{0D108BD9-81ED-4DB2-BD59-A6C34878D82A}">
                    <a16:rowId xmlns:a16="http://schemas.microsoft.com/office/drawing/2014/main" val="2088438542"/>
                  </a:ext>
                </a:extLst>
              </a:tr>
            </a:tbl>
          </a:graphicData>
        </a:graphic>
      </p:graphicFrame>
      <p:sp>
        <p:nvSpPr>
          <p:cNvPr id="6" name="TextBox 5">
            <a:extLst>
              <a:ext uri="{FF2B5EF4-FFF2-40B4-BE49-F238E27FC236}">
                <a16:creationId xmlns:a16="http://schemas.microsoft.com/office/drawing/2014/main" id="{B91A499B-7D22-EB78-88B3-D111B194FAC6}"/>
              </a:ext>
            </a:extLst>
          </p:cNvPr>
          <p:cNvSpPr txBox="1"/>
          <p:nvPr/>
        </p:nvSpPr>
        <p:spPr>
          <a:xfrm>
            <a:off x="1524001" y="4132369"/>
            <a:ext cx="6095999" cy="738664"/>
          </a:xfrm>
          <a:prstGeom prst="rect">
            <a:avLst/>
          </a:prstGeom>
          <a:noFill/>
        </p:spPr>
        <p:txBody>
          <a:bodyPr wrap="square" rtlCol="0">
            <a:spAutoFit/>
          </a:bodyPr>
          <a:lstStyle/>
          <a:p>
            <a:r>
              <a:rPr lang="en-US">
                <a:latin typeface="Fira Sans" panose="020B0503050000020004" pitchFamily="34" charset="0"/>
              </a:rPr>
              <a:t>Key Factors:</a:t>
            </a:r>
          </a:p>
          <a:p>
            <a:pPr marL="285750" lvl="1" indent="-285750">
              <a:buFont typeface="Arial" panose="020B0604020202020204" pitchFamily="34" charset="0"/>
              <a:buChar char="•"/>
            </a:pPr>
            <a:r>
              <a:rPr lang="en-US">
                <a:latin typeface="Fira Sans" panose="020B0503050000020004" pitchFamily="34" charset="0"/>
              </a:rPr>
              <a:t>Availability of documentation and supporting libraries</a:t>
            </a:r>
          </a:p>
          <a:p>
            <a:pPr marL="285750" lvl="1" indent="-285750">
              <a:buFont typeface="Arial" panose="020B0604020202020204" pitchFamily="34" charset="0"/>
              <a:buChar char="•"/>
            </a:pPr>
            <a:r>
              <a:rPr lang="en-US">
                <a:latin typeface="Fira Sans" panose="020B0503050000020004" pitchFamily="34" charset="0"/>
              </a:rPr>
              <a:t>Product knowledge and support from Dr. Weeks</a:t>
            </a:r>
          </a:p>
        </p:txBody>
      </p:sp>
      <p:pic>
        <p:nvPicPr>
          <p:cNvPr id="4" name="Recorded Sound">
            <a:hlinkClick r:id="" action="ppaction://media"/>
            <a:extLst>
              <a:ext uri="{FF2B5EF4-FFF2-40B4-BE49-F238E27FC236}">
                <a16:creationId xmlns:a16="http://schemas.microsoft.com/office/drawing/2014/main" id="{A8FF1312-5B65-44A3-319C-4D21131BBF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03248" y="2334374"/>
            <a:ext cx="738664" cy="738664"/>
          </a:xfrm>
          <a:prstGeom prst="rect">
            <a:avLst/>
          </a:prstGeom>
        </p:spPr>
      </p:pic>
    </p:spTree>
    <p:extLst>
      <p:ext uri="{BB962C8B-B14F-4D97-AF65-F5344CB8AC3E}">
        <p14:creationId xmlns:p14="http://schemas.microsoft.com/office/powerpoint/2010/main" val="1872601875"/>
      </p:ext>
    </p:extLst>
  </p:cSld>
  <p:clrMapOvr>
    <a:masterClrMapping/>
  </p:clrMapOvr>
  <mc:AlternateContent xmlns:mc="http://schemas.openxmlformats.org/markup-compatibility/2006" xmlns:p14="http://schemas.microsoft.com/office/powerpoint/2010/main">
    <mc:Choice Requires="p14">
      <p:transition spd="med" p14:dur="700" advTm="29502">
        <p:fade/>
      </p:transition>
    </mc:Choice>
    <mc:Fallback xmlns="">
      <p:transition spd="med" advTm="295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5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888D-188F-0A6F-385D-90EDC87BB3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F6EB4-6F1A-4436-32F8-EB019A249D86}"/>
              </a:ext>
            </a:extLst>
          </p:cNvPr>
          <p:cNvSpPr>
            <a:spLocks noGrp="1"/>
          </p:cNvSpPr>
          <p:nvPr>
            <p:ph type="title"/>
          </p:nvPr>
        </p:nvSpPr>
        <p:spPr>
          <a:xfrm>
            <a:off x="1435173" y="571703"/>
            <a:ext cx="6273653" cy="656379"/>
          </a:xfrm>
        </p:spPr>
        <p:txBody>
          <a:bodyPr/>
          <a:lstStyle/>
          <a:p>
            <a:pPr algn="ctr"/>
            <a:r>
              <a:rPr lang="en-US"/>
              <a:t>User Interface Technology</a:t>
            </a:r>
          </a:p>
        </p:txBody>
      </p:sp>
      <p:pic>
        <p:nvPicPr>
          <p:cNvPr id="5" name="Picture 4">
            <a:extLst>
              <a:ext uri="{FF2B5EF4-FFF2-40B4-BE49-F238E27FC236}">
                <a16:creationId xmlns:a16="http://schemas.microsoft.com/office/drawing/2014/main" id="{304FE443-C1FF-CEE5-BACD-73FEED6758C8}"/>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B4B2B23B-F985-BC71-46C7-BEE59EC4A2BD}"/>
              </a:ext>
            </a:extLst>
          </p:cNvPr>
          <p:cNvGraphicFramePr>
            <a:graphicFrameLocks noGrp="1"/>
          </p:cNvGraphicFramePr>
          <p:nvPr>
            <p:extLst>
              <p:ext uri="{D42A27DB-BD31-4B8C-83A1-F6EECF244321}">
                <p14:modId xmlns:p14="http://schemas.microsoft.com/office/powerpoint/2010/main" val="3859434536"/>
              </p:ext>
            </p:extLst>
          </p:nvPr>
        </p:nvGraphicFramePr>
        <p:xfrm>
          <a:off x="1524000" y="1644650"/>
          <a:ext cx="6096000" cy="2001520"/>
        </p:xfrm>
        <a:graphic>
          <a:graphicData uri="http://schemas.openxmlformats.org/drawingml/2006/table">
            <a:tbl>
              <a:tblPr firstRow="1" firstCol="1" bandRow="1">
                <a:tableStyleId>{284E427A-3D55-4303-BF80-6455036E1DE7}</a:tableStyleId>
              </a:tblPr>
              <a:tblGrid>
                <a:gridCol w="1524000">
                  <a:extLst>
                    <a:ext uri="{9D8B030D-6E8A-4147-A177-3AD203B41FA5}">
                      <a16:colId xmlns:a16="http://schemas.microsoft.com/office/drawing/2014/main" val="1747245990"/>
                    </a:ext>
                  </a:extLst>
                </a:gridCol>
                <a:gridCol w="1524000">
                  <a:extLst>
                    <a:ext uri="{9D8B030D-6E8A-4147-A177-3AD203B41FA5}">
                      <a16:colId xmlns:a16="http://schemas.microsoft.com/office/drawing/2014/main" val="2577391168"/>
                    </a:ext>
                  </a:extLst>
                </a:gridCol>
                <a:gridCol w="1524000">
                  <a:extLst>
                    <a:ext uri="{9D8B030D-6E8A-4147-A177-3AD203B41FA5}">
                      <a16:colId xmlns:a16="http://schemas.microsoft.com/office/drawing/2014/main" val="1988115254"/>
                    </a:ext>
                  </a:extLst>
                </a:gridCol>
                <a:gridCol w="1524000">
                  <a:extLst>
                    <a:ext uri="{9D8B030D-6E8A-4147-A177-3AD203B41FA5}">
                      <a16:colId xmlns:a16="http://schemas.microsoft.com/office/drawing/2014/main" val="757721899"/>
                    </a:ext>
                  </a:extLst>
                </a:gridCol>
              </a:tblGrid>
              <a:tr h="370840">
                <a:tc>
                  <a:txBody>
                    <a:bodyPr/>
                    <a:lstStyle/>
                    <a:p>
                      <a:endParaRPr lang="en-US"/>
                    </a:p>
                  </a:txBody>
                  <a:tcPr/>
                </a:tc>
                <a:tc>
                  <a:txBody>
                    <a:bodyPr/>
                    <a:lstStyle/>
                    <a:p>
                      <a:r>
                        <a:rPr lang="en-US"/>
                        <a:t>Liquid Crystal</a:t>
                      </a:r>
                    </a:p>
                  </a:txBody>
                  <a:tcPr>
                    <a:solidFill>
                      <a:schemeClr val="bg1">
                        <a:lumMod val="50000"/>
                      </a:schemeClr>
                    </a:solidFill>
                  </a:tcPr>
                </a:tc>
                <a:tc>
                  <a:txBody>
                    <a:bodyPr/>
                    <a:lstStyle/>
                    <a:p>
                      <a:r>
                        <a:rPr lang="en-US"/>
                        <a:t>E-Ink</a:t>
                      </a:r>
                    </a:p>
                  </a:txBody>
                  <a:tcPr/>
                </a:tc>
                <a:tc>
                  <a:txBody>
                    <a:bodyPr/>
                    <a:lstStyle/>
                    <a:p>
                      <a:r>
                        <a:rPr lang="en-US"/>
                        <a:t>Segmented</a:t>
                      </a:r>
                    </a:p>
                  </a:txBody>
                  <a:tcPr/>
                </a:tc>
                <a:extLst>
                  <a:ext uri="{0D108BD9-81ED-4DB2-BD59-A6C34878D82A}">
                    <a16:rowId xmlns:a16="http://schemas.microsoft.com/office/drawing/2014/main" val="1878632720"/>
                  </a:ext>
                </a:extLst>
              </a:tr>
              <a:tr h="370840">
                <a:tc>
                  <a:txBody>
                    <a:bodyPr/>
                    <a:lstStyle/>
                    <a:p>
                      <a:r>
                        <a:rPr lang="en-US"/>
                        <a:t>GPIO Required</a:t>
                      </a:r>
                    </a:p>
                  </a:txBody>
                  <a:tcPr/>
                </a:tc>
                <a:tc>
                  <a:txBody>
                    <a:bodyPr/>
                    <a:lstStyle/>
                    <a:p>
                      <a:r>
                        <a:rPr lang="en-US"/>
                        <a:t>Low to Medium</a:t>
                      </a:r>
                    </a:p>
                  </a:txBody>
                  <a:tcPr>
                    <a:solidFill>
                      <a:schemeClr val="accent1">
                        <a:lumMod val="75000"/>
                        <a:alpha val="40000"/>
                      </a:schemeClr>
                    </a:solidFill>
                  </a:tcPr>
                </a:tc>
                <a:tc>
                  <a:txBody>
                    <a:bodyPr/>
                    <a:lstStyle/>
                    <a:p>
                      <a:r>
                        <a:rPr lang="en-US"/>
                        <a:t>Medium</a:t>
                      </a:r>
                    </a:p>
                  </a:txBody>
                  <a:tcPr/>
                </a:tc>
                <a:tc>
                  <a:txBody>
                    <a:bodyPr/>
                    <a:lstStyle/>
                    <a:p>
                      <a:r>
                        <a:rPr lang="en-US"/>
                        <a:t>High</a:t>
                      </a:r>
                    </a:p>
                  </a:txBody>
                  <a:tcPr/>
                </a:tc>
                <a:extLst>
                  <a:ext uri="{0D108BD9-81ED-4DB2-BD59-A6C34878D82A}">
                    <a16:rowId xmlns:a16="http://schemas.microsoft.com/office/drawing/2014/main" val="1212887749"/>
                  </a:ext>
                </a:extLst>
              </a:tr>
              <a:tr h="370840">
                <a:tc>
                  <a:txBody>
                    <a:bodyPr/>
                    <a:lstStyle/>
                    <a:p>
                      <a:r>
                        <a:rPr lang="en-US"/>
                        <a:t>Visibility</a:t>
                      </a:r>
                    </a:p>
                  </a:txBody>
                  <a:tcPr/>
                </a:tc>
                <a:tc>
                  <a:txBody>
                    <a:bodyPr/>
                    <a:lstStyle/>
                    <a:p>
                      <a:r>
                        <a:rPr lang="en-US"/>
                        <a:t>Medium</a:t>
                      </a:r>
                    </a:p>
                  </a:txBody>
                  <a:tcPr>
                    <a:solidFill>
                      <a:schemeClr val="accent1">
                        <a:lumMod val="40000"/>
                        <a:lumOff val="60000"/>
                      </a:schemeClr>
                    </a:solidFill>
                  </a:tcPr>
                </a:tc>
                <a:tc>
                  <a:txBody>
                    <a:bodyPr/>
                    <a:lstStyle/>
                    <a:p>
                      <a:r>
                        <a:rPr lang="en-US"/>
                        <a:t>High</a:t>
                      </a:r>
                    </a:p>
                  </a:txBody>
                  <a:tcPr/>
                </a:tc>
                <a:tc>
                  <a:txBody>
                    <a:bodyPr/>
                    <a:lstStyle/>
                    <a:p>
                      <a:r>
                        <a:rPr lang="en-US"/>
                        <a:t>High</a:t>
                      </a:r>
                    </a:p>
                  </a:txBody>
                  <a:tcPr/>
                </a:tc>
                <a:extLst>
                  <a:ext uri="{0D108BD9-81ED-4DB2-BD59-A6C34878D82A}">
                    <a16:rowId xmlns:a16="http://schemas.microsoft.com/office/drawing/2014/main" val="635515087"/>
                  </a:ext>
                </a:extLst>
              </a:tr>
              <a:tr h="370840">
                <a:tc>
                  <a:txBody>
                    <a:bodyPr/>
                    <a:lstStyle/>
                    <a:p>
                      <a:r>
                        <a:rPr lang="en-US"/>
                        <a:t>Versatility</a:t>
                      </a:r>
                    </a:p>
                  </a:txBody>
                  <a:tcPr/>
                </a:tc>
                <a:tc>
                  <a:txBody>
                    <a:bodyPr/>
                    <a:lstStyle/>
                    <a:p>
                      <a:r>
                        <a:rPr lang="en-US"/>
                        <a:t>High</a:t>
                      </a:r>
                    </a:p>
                  </a:txBody>
                  <a:tcPr>
                    <a:solidFill>
                      <a:schemeClr val="accent1">
                        <a:lumMod val="75000"/>
                        <a:alpha val="40000"/>
                      </a:schemeClr>
                    </a:solidFill>
                  </a:tcPr>
                </a:tc>
                <a:tc>
                  <a:txBody>
                    <a:bodyPr/>
                    <a:lstStyle/>
                    <a:p>
                      <a:r>
                        <a:rPr lang="en-US"/>
                        <a:t>High</a:t>
                      </a:r>
                    </a:p>
                  </a:txBody>
                  <a:tcPr/>
                </a:tc>
                <a:tc>
                  <a:txBody>
                    <a:bodyPr/>
                    <a:lstStyle/>
                    <a:p>
                      <a:r>
                        <a:rPr lang="en-US"/>
                        <a:t>Low</a:t>
                      </a:r>
                    </a:p>
                  </a:txBody>
                  <a:tcPr/>
                </a:tc>
                <a:extLst>
                  <a:ext uri="{0D108BD9-81ED-4DB2-BD59-A6C34878D82A}">
                    <a16:rowId xmlns:a16="http://schemas.microsoft.com/office/drawing/2014/main" val="2094532247"/>
                  </a:ext>
                </a:extLst>
              </a:tr>
              <a:tr h="370840">
                <a:tc>
                  <a:txBody>
                    <a:bodyPr/>
                    <a:lstStyle/>
                    <a:p>
                      <a:r>
                        <a:rPr lang="en-US"/>
                        <a:t>Information Density</a:t>
                      </a:r>
                    </a:p>
                  </a:txBody>
                  <a:tcPr/>
                </a:tc>
                <a:tc>
                  <a:txBody>
                    <a:bodyPr/>
                    <a:lstStyle/>
                    <a:p>
                      <a:r>
                        <a:rPr lang="en-US"/>
                        <a:t>High</a:t>
                      </a:r>
                    </a:p>
                  </a:txBody>
                  <a:tcPr>
                    <a:solidFill>
                      <a:schemeClr val="accent1">
                        <a:lumMod val="40000"/>
                        <a:lumOff val="60000"/>
                      </a:schemeClr>
                    </a:solidFill>
                  </a:tcPr>
                </a:tc>
                <a:tc>
                  <a:txBody>
                    <a:bodyPr/>
                    <a:lstStyle/>
                    <a:p>
                      <a:r>
                        <a:rPr lang="en-US"/>
                        <a:t>Medium</a:t>
                      </a:r>
                    </a:p>
                  </a:txBody>
                  <a:tcPr/>
                </a:tc>
                <a:tc>
                  <a:txBody>
                    <a:bodyPr/>
                    <a:lstStyle/>
                    <a:p>
                      <a:r>
                        <a:rPr lang="en-US"/>
                        <a:t>Low</a:t>
                      </a:r>
                    </a:p>
                  </a:txBody>
                  <a:tcPr/>
                </a:tc>
                <a:extLst>
                  <a:ext uri="{0D108BD9-81ED-4DB2-BD59-A6C34878D82A}">
                    <a16:rowId xmlns:a16="http://schemas.microsoft.com/office/drawing/2014/main" val="1817698645"/>
                  </a:ext>
                </a:extLst>
              </a:tr>
            </a:tbl>
          </a:graphicData>
        </a:graphic>
      </p:graphicFrame>
      <p:sp>
        <p:nvSpPr>
          <p:cNvPr id="4" name="TextBox 3">
            <a:extLst>
              <a:ext uri="{FF2B5EF4-FFF2-40B4-BE49-F238E27FC236}">
                <a16:creationId xmlns:a16="http://schemas.microsoft.com/office/drawing/2014/main" id="{FF290828-9A7E-E125-140B-8BB98E8987F9}"/>
              </a:ext>
            </a:extLst>
          </p:cNvPr>
          <p:cNvSpPr txBox="1"/>
          <p:nvPr/>
        </p:nvSpPr>
        <p:spPr>
          <a:xfrm>
            <a:off x="1524001" y="4132369"/>
            <a:ext cx="6095999" cy="738664"/>
          </a:xfrm>
          <a:prstGeom prst="rect">
            <a:avLst/>
          </a:prstGeom>
          <a:noFill/>
        </p:spPr>
        <p:txBody>
          <a:bodyPr wrap="square" rtlCol="0">
            <a:spAutoFit/>
          </a:bodyPr>
          <a:lstStyle/>
          <a:p>
            <a:r>
              <a:rPr lang="en-US">
                <a:latin typeface="Fira Sans" panose="020B0503050000020004" pitchFamily="34" charset="0"/>
              </a:rPr>
              <a:t>Key Factors:</a:t>
            </a:r>
          </a:p>
          <a:p>
            <a:pPr marL="285750" lvl="1" indent="-285750">
              <a:buFont typeface="Arial" panose="020B0604020202020204" pitchFamily="34" charset="0"/>
              <a:buChar char="•"/>
            </a:pPr>
            <a:r>
              <a:rPr lang="en-US">
                <a:latin typeface="Fira Sans" panose="020B0503050000020004" pitchFamily="34" charset="0"/>
              </a:rPr>
              <a:t>Ability to convey changing types of data to users at various distances</a:t>
            </a:r>
          </a:p>
          <a:p>
            <a:pPr marL="285750" lvl="1" indent="-285750">
              <a:buFont typeface="Arial" panose="020B0604020202020204" pitchFamily="34" charset="0"/>
              <a:buChar char="•"/>
            </a:pPr>
            <a:r>
              <a:rPr lang="en-US">
                <a:latin typeface="Fira Sans" panose="020B0503050000020004" pitchFamily="34" charset="0"/>
              </a:rPr>
              <a:t>Physical controls for PPE-wearing users</a:t>
            </a:r>
          </a:p>
        </p:txBody>
      </p:sp>
      <p:pic>
        <p:nvPicPr>
          <p:cNvPr id="6" name="Recorded Sound">
            <a:hlinkClick r:id="" action="ppaction://media"/>
            <a:extLst>
              <a:ext uri="{FF2B5EF4-FFF2-40B4-BE49-F238E27FC236}">
                <a16:creationId xmlns:a16="http://schemas.microsoft.com/office/drawing/2014/main" id="{1EF82C43-7499-DC6F-9E2F-15533EBE7B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10552" y="2571750"/>
            <a:ext cx="643346" cy="643346"/>
          </a:xfrm>
          <a:prstGeom prst="rect">
            <a:avLst/>
          </a:prstGeom>
        </p:spPr>
      </p:pic>
    </p:spTree>
    <p:extLst>
      <p:ext uri="{BB962C8B-B14F-4D97-AF65-F5344CB8AC3E}">
        <p14:creationId xmlns:p14="http://schemas.microsoft.com/office/powerpoint/2010/main" val="2374359273"/>
      </p:ext>
    </p:extLst>
  </p:cSld>
  <p:clrMapOvr>
    <a:masterClrMapping/>
  </p:clrMapOvr>
  <mc:AlternateContent xmlns:mc="http://schemas.openxmlformats.org/markup-compatibility/2006" xmlns:p14="http://schemas.microsoft.com/office/powerpoint/2010/main">
    <mc:Choice Requires="p14">
      <p:transition spd="med" p14:dur="700" advTm="22792">
        <p:fade/>
      </p:transition>
    </mc:Choice>
    <mc:Fallback xmlns="">
      <p:transition spd="med" advTm="2279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202EC-7CD4-D3EF-5365-4BA8C0D938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D3A41C-9CD4-4500-DA55-E48B1FF7D109}"/>
              </a:ext>
            </a:extLst>
          </p:cNvPr>
          <p:cNvSpPr>
            <a:spLocks noGrp="1"/>
          </p:cNvSpPr>
          <p:nvPr>
            <p:ph type="title"/>
          </p:nvPr>
        </p:nvSpPr>
        <p:spPr>
          <a:xfrm>
            <a:off x="1435173" y="571703"/>
            <a:ext cx="6273653" cy="656379"/>
          </a:xfrm>
        </p:spPr>
        <p:txBody>
          <a:bodyPr/>
          <a:lstStyle/>
          <a:p>
            <a:pPr algn="ctr"/>
            <a:r>
              <a:rPr lang="en-US"/>
              <a:t>User Interface Selection</a:t>
            </a:r>
          </a:p>
        </p:txBody>
      </p:sp>
      <p:pic>
        <p:nvPicPr>
          <p:cNvPr id="5" name="Picture 4">
            <a:extLst>
              <a:ext uri="{FF2B5EF4-FFF2-40B4-BE49-F238E27FC236}">
                <a16:creationId xmlns:a16="http://schemas.microsoft.com/office/drawing/2014/main" id="{92BF3E58-6B8C-A983-294B-839100D7462E}"/>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F2BD1E39-96AE-DECD-43DE-B7CA52556A13}"/>
              </a:ext>
            </a:extLst>
          </p:cNvPr>
          <p:cNvGraphicFramePr>
            <a:graphicFrameLocks noGrp="1"/>
          </p:cNvGraphicFramePr>
          <p:nvPr>
            <p:extLst>
              <p:ext uri="{D42A27DB-BD31-4B8C-83A1-F6EECF244321}">
                <p14:modId xmlns:p14="http://schemas.microsoft.com/office/powerpoint/2010/main" val="1506063559"/>
              </p:ext>
            </p:extLst>
          </p:nvPr>
        </p:nvGraphicFramePr>
        <p:xfrm>
          <a:off x="1524000" y="1644650"/>
          <a:ext cx="6096000" cy="2225040"/>
        </p:xfrm>
        <a:graphic>
          <a:graphicData uri="http://schemas.openxmlformats.org/drawingml/2006/table">
            <a:tbl>
              <a:tblPr firstRow="1" firstCol="1" bandRow="1">
                <a:tableStyleId>{284E427A-3D55-4303-BF80-6455036E1DE7}</a:tableStyleId>
              </a:tblPr>
              <a:tblGrid>
                <a:gridCol w="1524000">
                  <a:extLst>
                    <a:ext uri="{9D8B030D-6E8A-4147-A177-3AD203B41FA5}">
                      <a16:colId xmlns:a16="http://schemas.microsoft.com/office/drawing/2014/main" val="1747245990"/>
                    </a:ext>
                  </a:extLst>
                </a:gridCol>
                <a:gridCol w="1524000">
                  <a:extLst>
                    <a:ext uri="{9D8B030D-6E8A-4147-A177-3AD203B41FA5}">
                      <a16:colId xmlns:a16="http://schemas.microsoft.com/office/drawing/2014/main" val="2577391168"/>
                    </a:ext>
                  </a:extLst>
                </a:gridCol>
                <a:gridCol w="1524000">
                  <a:extLst>
                    <a:ext uri="{9D8B030D-6E8A-4147-A177-3AD203B41FA5}">
                      <a16:colId xmlns:a16="http://schemas.microsoft.com/office/drawing/2014/main" val="1988115254"/>
                    </a:ext>
                  </a:extLst>
                </a:gridCol>
                <a:gridCol w="1524000">
                  <a:extLst>
                    <a:ext uri="{9D8B030D-6E8A-4147-A177-3AD203B41FA5}">
                      <a16:colId xmlns:a16="http://schemas.microsoft.com/office/drawing/2014/main" val="757721899"/>
                    </a:ext>
                  </a:extLst>
                </a:gridCol>
              </a:tblGrid>
              <a:tr h="370840">
                <a:tc>
                  <a:txBody>
                    <a:bodyPr/>
                    <a:lstStyle/>
                    <a:p>
                      <a:r>
                        <a:rPr lang="en-US"/>
                        <a:t>Display Models</a:t>
                      </a:r>
                    </a:p>
                  </a:txBody>
                  <a:tcPr/>
                </a:tc>
                <a:tc>
                  <a:txBody>
                    <a:bodyPr/>
                    <a:lstStyle/>
                    <a:p>
                      <a:pPr algn="ctr"/>
                      <a:r>
                        <a:rPr lang="en-US" sz="900"/>
                        <a:t>KD50G21-40NT-A1</a:t>
                      </a:r>
                    </a:p>
                  </a:txBody>
                  <a:tcPr anchor="ctr"/>
                </a:tc>
                <a:tc>
                  <a:txBody>
                    <a:bodyPr/>
                    <a:lstStyle/>
                    <a:p>
                      <a:pPr algn="ctr"/>
                      <a:r>
                        <a:rPr lang="en-US" sz="900"/>
                        <a:t>NHD-5.0-800480FT</a:t>
                      </a:r>
                    </a:p>
                  </a:txBody>
                  <a:tcPr anchor="ctr">
                    <a:solidFill>
                      <a:schemeClr val="bg1">
                        <a:lumMod val="50000"/>
                      </a:schemeClr>
                    </a:solidFill>
                  </a:tcPr>
                </a:tc>
                <a:tc>
                  <a:txBody>
                    <a:bodyPr/>
                    <a:lstStyle/>
                    <a:p>
                      <a:pPr algn="ctr"/>
                      <a:r>
                        <a:rPr lang="en-US" sz="900"/>
                        <a:t>GDEY042T81</a:t>
                      </a:r>
                    </a:p>
                  </a:txBody>
                  <a:tcPr anchor="ctr"/>
                </a:tc>
                <a:extLst>
                  <a:ext uri="{0D108BD9-81ED-4DB2-BD59-A6C34878D82A}">
                    <a16:rowId xmlns:a16="http://schemas.microsoft.com/office/drawing/2014/main" val="1878632720"/>
                  </a:ext>
                </a:extLst>
              </a:tr>
              <a:tr h="370840">
                <a:tc>
                  <a:txBody>
                    <a:bodyPr/>
                    <a:lstStyle/>
                    <a:p>
                      <a:r>
                        <a:rPr lang="en-US"/>
                        <a:t>Screen Size</a:t>
                      </a:r>
                    </a:p>
                  </a:txBody>
                  <a:tcPr/>
                </a:tc>
                <a:tc>
                  <a:txBody>
                    <a:bodyPr/>
                    <a:lstStyle/>
                    <a:p>
                      <a:r>
                        <a:rPr lang="en-US"/>
                        <a:t>5”</a:t>
                      </a:r>
                    </a:p>
                  </a:txBody>
                  <a:tcPr/>
                </a:tc>
                <a:tc>
                  <a:txBody>
                    <a:bodyPr/>
                    <a:lstStyle/>
                    <a:p>
                      <a:r>
                        <a:rPr lang="en-US"/>
                        <a:t>5”</a:t>
                      </a:r>
                    </a:p>
                  </a:txBody>
                  <a:tcPr>
                    <a:solidFill>
                      <a:schemeClr val="accent1">
                        <a:lumMod val="75000"/>
                        <a:alpha val="40000"/>
                      </a:schemeClr>
                    </a:solidFill>
                  </a:tcPr>
                </a:tc>
                <a:tc>
                  <a:txBody>
                    <a:bodyPr/>
                    <a:lstStyle/>
                    <a:p>
                      <a:r>
                        <a:rPr lang="en-US"/>
                        <a:t>4.2”</a:t>
                      </a:r>
                    </a:p>
                  </a:txBody>
                  <a:tcPr/>
                </a:tc>
                <a:extLst>
                  <a:ext uri="{0D108BD9-81ED-4DB2-BD59-A6C34878D82A}">
                    <a16:rowId xmlns:a16="http://schemas.microsoft.com/office/drawing/2014/main" val="1212887749"/>
                  </a:ext>
                </a:extLst>
              </a:tr>
              <a:tr h="370840">
                <a:tc>
                  <a:txBody>
                    <a:bodyPr/>
                    <a:lstStyle/>
                    <a:p>
                      <a:r>
                        <a:rPr lang="en-US"/>
                        <a:t>Resolution</a:t>
                      </a:r>
                    </a:p>
                  </a:txBody>
                  <a:tcPr/>
                </a:tc>
                <a:tc>
                  <a:txBody>
                    <a:bodyPr/>
                    <a:lstStyle/>
                    <a:p>
                      <a:r>
                        <a:rPr lang="en-US"/>
                        <a:t>800x400</a:t>
                      </a:r>
                    </a:p>
                  </a:txBody>
                  <a:tcPr/>
                </a:tc>
                <a:tc>
                  <a:txBody>
                    <a:bodyPr/>
                    <a:lstStyle/>
                    <a:p>
                      <a:r>
                        <a:rPr lang="en-US"/>
                        <a:t>800x480</a:t>
                      </a:r>
                    </a:p>
                  </a:txBody>
                  <a:tcPr>
                    <a:solidFill>
                      <a:schemeClr val="accent1">
                        <a:lumMod val="40000"/>
                        <a:lumOff val="60000"/>
                      </a:schemeClr>
                    </a:solidFill>
                  </a:tcPr>
                </a:tc>
                <a:tc>
                  <a:txBody>
                    <a:bodyPr/>
                    <a:lstStyle/>
                    <a:p>
                      <a:r>
                        <a:rPr lang="en-US"/>
                        <a:t>400x300</a:t>
                      </a:r>
                    </a:p>
                  </a:txBody>
                  <a:tcPr/>
                </a:tc>
                <a:extLst>
                  <a:ext uri="{0D108BD9-81ED-4DB2-BD59-A6C34878D82A}">
                    <a16:rowId xmlns:a16="http://schemas.microsoft.com/office/drawing/2014/main" val="635515087"/>
                  </a:ext>
                </a:extLst>
              </a:tr>
              <a:tr h="370840">
                <a:tc>
                  <a:txBody>
                    <a:bodyPr/>
                    <a:lstStyle/>
                    <a:p>
                      <a:r>
                        <a:rPr lang="en-US"/>
                        <a:t>Coprocessor</a:t>
                      </a:r>
                    </a:p>
                  </a:txBody>
                  <a:tcPr/>
                </a:tc>
                <a:tc>
                  <a:txBody>
                    <a:bodyPr/>
                    <a:lstStyle/>
                    <a:p>
                      <a:r>
                        <a:rPr lang="en-US"/>
                        <a:t>None</a:t>
                      </a:r>
                    </a:p>
                  </a:txBody>
                  <a:tcPr/>
                </a:tc>
                <a:tc>
                  <a:txBody>
                    <a:bodyPr/>
                    <a:lstStyle/>
                    <a:p>
                      <a:r>
                        <a:rPr lang="en-US"/>
                        <a:t>FDTI FT812Q</a:t>
                      </a:r>
                    </a:p>
                  </a:txBody>
                  <a:tcPr>
                    <a:solidFill>
                      <a:schemeClr val="accent1">
                        <a:lumMod val="75000"/>
                        <a:alpha val="40000"/>
                      </a:schemeClr>
                    </a:solidFill>
                  </a:tcPr>
                </a:tc>
                <a:tc>
                  <a:txBody>
                    <a:bodyPr/>
                    <a:lstStyle/>
                    <a:p>
                      <a:r>
                        <a:rPr lang="en-US"/>
                        <a:t>STM32</a:t>
                      </a:r>
                    </a:p>
                  </a:txBody>
                  <a:tcPr/>
                </a:tc>
                <a:extLst>
                  <a:ext uri="{0D108BD9-81ED-4DB2-BD59-A6C34878D82A}">
                    <a16:rowId xmlns:a16="http://schemas.microsoft.com/office/drawing/2014/main" val="2094532247"/>
                  </a:ext>
                </a:extLst>
              </a:tr>
              <a:tr h="370840">
                <a:tc>
                  <a:txBody>
                    <a:bodyPr/>
                    <a:lstStyle/>
                    <a:p>
                      <a:r>
                        <a:rPr lang="en-US"/>
                        <a:t>Color Space</a:t>
                      </a:r>
                    </a:p>
                  </a:txBody>
                  <a:tcPr/>
                </a:tc>
                <a:tc>
                  <a:txBody>
                    <a:bodyPr/>
                    <a:lstStyle/>
                    <a:p>
                      <a:r>
                        <a:rPr lang="en-US"/>
                        <a:t>sRGB</a:t>
                      </a:r>
                    </a:p>
                  </a:txBody>
                  <a:tcPr/>
                </a:tc>
                <a:tc>
                  <a:txBody>
                    <a:bodyPr/>
                    <a:lstStyle/>
                    <a:p>
                      <a:r>
                        <a:rPr lang="en-US"/>
                        <a:t>sRGB</a:t>
                      </a:r>
                    </a:p>
                  </a:txBody>
                  <a:tcPr>
                    <a:solidFill>
                      <a:schemeClr val="accent1">
                        <a:lumMod val="40000"/>
                        <a:lumOff val="60000"/>
                      </a:schemeClr>
                    </a:solidFill>
                  </a:tcPr>
                </a:tc>
                <a:tc>
                  <a:txBody>
                    <a:bodyPr/>
                    <a:lstStyle/>
                    <a:p>
                      <a:r>
                        <a:rPr lang="en-US"/>
                        <a:t>B&amp;W</a:t>
                      </a:r>
                    </a:p>
                  </a:txBody>
                  <a:tcPr/>
                </a:tc>
                <a:extLst>
                  <a:ext uri="{0D108BD9-81ED-4DB2-BD59-A6C34878D82A}">
                    <a16:rowId xmlns:a16="http://schemas.microsoft.com/office/drawing/2014/main" val="1817698645"/>
                  </a:ext>
                </a:extLst>
              </a:tr>
              <a:tr h="370840">
                <a:tc>
                  <a:txBody>
                    <a:bodyPr/>
                    <a:lstStyle/>
                    <a:p>
                      <a:r>
                        <a:rPr lang="en-US"/>
                        <a:t>Interface</a:t>
                      </a:r>
                    </a:p>
                  </a:txBody>
                  <a:tcPr/>
                </a:tc>
                <a:tc>
                  <a:txBody>
                    <a:bodyPr/>
                    <a:lstStyle/>
                    <a:p>
                      <a:r>
                        <a:rPr lang="en-US"/>
                        <a:t>24-bit Parallel</a:t>
                      </a:r>
                    </a:p>
                  </a:txBody>
                  <a:tcPr/>
                </a:tc>
                <a:tc>
                  <a:txBody>
                    <a:bodyPr/>
                    <a:lstStyle/>
                    <a:p>
                      <a:r>
                        <a:rPr lang="en-US"/>
                        <a:t>SPI</a:t>
                      </a:r>
                    </a:p>
                  </a:txBody>
                  <a:tcPr>
                    <a:solidFill>
                      <a:schemeClr val="accent1">
                        <a:lumMod val="75000"/>
                        <a:alpha val="40000"/>
                      </a:schemeClr>
                    </a:solidFill>
                  </a:tcPr>
                </a:tc>
                <a:tc>
                  <a:txBody>
                    <a:bodyPr/>
                    <a:lstStyle/>
                    <a:p>
                      <a:r>
                        <a:rPr lang="en-US"/>
                        <a:t>SPI</a:t>
                      </a:r>
                    </a:p>
                  </a:txBody>
                  <a:tcPr/>
                </a:tc>
                <a:extLst>
                  <a:ext uri="{0D108BD9-81ED-4DB2-BD59-A6C34878D82A}">
                    <a16:rowId xmlns:a16="http://schemas.microsoft.com/office/drawing/2014/main" val="2897223294"/>
                  </a:ext>
                </a:extLst>
              </a:tr>
            </a:tbl>
          </a:graphicData>
        </a:graphic>
      </p:graphicFrame>
      <p:sp>
        <p:nvSpPr>
          <p:cNvPr id="4" name="TextBox 3">
            <a:extLst>
              <a:ext uri="{FF2B5EF4-FFF2-40B4-BE49-F238E27FC236}">
                <a16:creationId xmlns:a16="http://schemas.microsoft.com/office/drawing/2014/main" id="{A13F57E6-8996-68C4-DC27-617287307BDD}"/>
              </a:ext>
            </a:extLst>
          </p:cNvPr>
          <p:cNvSpPr txBox="1"/>
          <p:nvPr/>
        </p:nvSpPr>
        <p:spPr>
          <a:xfrm>
            <a:off x="1524001" y="4132369"/>
            <a:ext cx="6095999" cy="738664"/>
          </a:xfrm>
          <a:prstGeom prst="rect">
            <a:avLst/>
          </a:prstGeom>
          <a:noFill/>
        </p:spPr>
        <p:txBody>
          <a:bodyPr wrap="square" rtlCol="0">
            <a:spAutoFit/>
          </a:bodyPr>
          <a:lstStyle/>
          <a:p>
            <a:r>
              <a:rPr lang="en-US">
                <a:latin typeface="Fira Sans" panose="020B0503050000020004" pitchFamily="34" charset="0"/>
              </a:rPr>
              <a:t>Key Factors:</a:t>
            </a:r>
          </a:p>
          <a:p>
            <a:pPr marL="285750" lvl="1" indent="-285750">
              <a:buFont typeface="Arial" panose="020B0604020202020204" pitchFamily="34" charset="0"/>
              <a:buChar char="•"/>
            </a:pPr>
            <a:r>
              <a:rPr lang="en-US">
                <a:latin typeface="Fira Sans" panose="020B0503050000020004" pitchFamily="34" charset="0"/>
              </a:rPr>
              <a:t>Ability to convey changing types of data to users at various distances</a:t>
            </a:r>
          </a:p>
          <a:p>
            <a:pPr marL="285750" lvl="1" indent="-285750">
              <a:buFont typeface="Arial" panose="020B0604020202020204" pitchFamily="34" charset="0"/>
              <a:buChar char="•"/>
            </a:pPr>
            <a:r>
              <a:rPr lang="en-US">
                <a:latin typeface="Fira Sans" panose="020B0503050000020004" pitchFamily="34" charset="0"/>
              </a:rPr>
              <a:t>Physical controls for PPE-wearing users</a:t>
            </a:r>
          </a:p>
        </p:txBody>
      </p:sp>
      <p:pic>
        <p:nvPicPr>
          <p:cNvPr id="6" name="Recorded Sound">
            <a:hlinkClick r:id="" action="ppaction://media"/>
            <a:extLst>
              <a:ext uri="{FF2B5EF4-FFF2-40B4-BE49-F238E27FC236}">
                <a16:creationId xmlns:a16="http://schemas.microsoft.com/office/drawing/2014/main" id="{A5C89DFD-821D-D364-BED8-8E773304B57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80548" y="2387838"/>
            <a:ext cx="738664" cy="738664"/>
          </a:xfrm>
          <a:prstGeom prst="rect">
            <a:avLst/>
          </a:prstGeom>
        </p:spPr>
      </p:pic>
    </p:spTree>
    <p:extLst>
      <p:ext uri="{BB962C8B-B14F-4D97-AF65-F5344CB8AC3E}">
        <p14:creationId xmlns:p14="http://schemas.microsoft.com/office/powerpoint/2010/main" val="3183559917"/>
      </p:ext>
    </p:extLst>
  </p:cSld>
  <p:clrMapOvr>
    <a:masterClrMapping/>
  </p:clrMapOvr>
  <mc:AlternateContent xmlns:mc="http://schemas.openxmlformats.org/markup-compatibility/2006" xmlns:p14="http://schemas.microsoft.com/office/powerpoint/2010/main">
    <mc:Choice Requires="p14">
      <p:transition spd="med" p14:dur="700" advTm="20459">
        <p:fade/>
      </p:transition>
    </mc:Choice>
    <mc:Fallback xmlns="">
      <p:transition spd="med" advTm="204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45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87BBD-21D4-60D4-7059-B7EFE12281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F70156-8943-25AD-294A-A2BCE2498436}"/>
              </a:ext>
            </a:extLst>
          </p:cNvPr>
          <p:cNvSpPr>
            <a:spLocks noGrp="1"/>
          </p:cNvSpPr>
          <p:nvPr>
            <p:ph type="title"/>
          </p:nvPr>
        </p:nvSpPr>
        <p:spPr>
          <a:xfrm>
            <a:off x="1043791" y="99985"/>
            <a:ext cx="6273653" cy="656379"/>
          </a:xfrm>
        </p:spPr>
        <p:txBody>
          <a:bodyPr/>
          <a:lstStyle/>
          <a:p>
            <a:pPr algn="ctr"/>
            <a:r>
              <a:rPr lang="en-US"/>
              <a:t>Power Table</a:t>
            </a:r>
          </a:p>
        </p:txBody>
      </p:sp>
      <p:sp>
        <p:nvSpPr>
          <p:cNvPr id="4" name="TextBox 3">
            <a:extLst>
              <a:ext uri="{FF2B5EF4-FFF2-40B4-BE49-F238E27FC236}">
                <a16:creationId xmlns:a16="http://schemas.microsoft.com/office/drawing/2014/main" id="{83455A2B-E2BF-0B68-B005-C65524743AF2}"/>
              </a:ext>
            </a:extLst>
          </p:cNvPr>
          <p:cNvSpPr txBox="1"/>
          <p:nvPr/>
        </p:nvSpPr>
        <p:spPr>
          <a:xfrm>
            <a:off x="4180617" y="1340643"/>
            <a:ext cx="4134897" cy="2462213"/>
          </a:xfrm>
          <a:prstGeom prst="rect">
            <a:avLst/>
          </a:prstGeom>
          <a:noFill/>
        </p:spPr>
        <p:txBody>
          <a:bodyPr wrap="square">
            <a:spAutoFit/>
          </a:bodyPr>
          <a:lstStyle/>
          <a:p>
            <a:r>
              <a:rPr lang="en-US">
                <a:latin typeface="Fira Sans" panose="020B0503050000020004" pitchFamily="34" charset="0"/>
              </a:rPr>
              <a:t>Used to:</a:t>
            </a:r>
          </a:p>
          <a:p>
            <a:pPr marL="285750" indent="-285750">
              <a:buFont typeface="Arial" panose="020B0604020202020204" pitchFamily="34" charset="0"/>
              <a:buChar char="•"/>
            </a:pPr>
            <a:r>
              <a:rPr lang="en-US">
                <a:latin typeface="Fira Sans" panose="020B0503050000020004" pitchFamily="34" charset="0"/>
              </a:rPr>
              <a:t>Understand current draw of 3.3V and 5V components</a:t>
            </a:r>
          </a:p>
          <a:p>
            <a:pPr marL="285750" indent="-285750">
              <a:buFont typeface="Arial" panose="020B0604020202020204" pitchFamily="34" charset="0"/>
              <a:buChar char="•"/>
            </a:pPr>
            <a:endParaRPr lang="en-US">
              <a:latin typeface="Fira Sans" panose="020B0503050000020004" pitchFamily="34" charset="0"/>
            </a:endParaRPr>
          </a:p>
          <a:p>
            <a:pPr marL="285750" indent="-285750">
              <a:buFont typeface="Arial" panose="020B0604020202020204" pitchFamily="34" charset="0"/>
              <a:buChar char="•"/>
            </a:pPr>
            <a:r>
              <a:rPr lang="en-US">
                <a:latin typeface="Fira Sans" panose="020B0503050000020004" pitchFamily="34" charset="0"/>
              </a:rPr>
              <a:t>Design regulators accordingly</a:t>
            </a:r>
          </a:p>
          <a:p>
            <a:pPr marL="285750" indent="-285750">
              <a:buFont typeface="Arial" panose="020B0604020202020204" pitchFamily="34" charset="0"/>
              <a:buChar char="•"/>
            </a:pPr>
            <a:endParaRPr lang="en-US">
              <a:latin typeface="Fira Sans" panose="020B0503050000020004" pitchFamily="34" charset="0"/>
            </a:endParaRPr>
          </a:p>
          <a:p>
            <a:pPr marL="285750" indent="-285750">
              <a:buFont typeface="Arial" panose="020B0604020202020204" pitchFamily="34" charset="0"/>
              <a:buChar char="•"/>
            </a:pPr>
            <a:r>
              <a:rPr lang="en-US">
                <a:latin typeface="Fira Sans" panose="020B0503050000020004" pitchFamily="34" charset="0"/>
              </a:rPr>
              <a:t>Select power supply accordingly</a:t>
            </a:r>
          </a:p>
          <a:p>
            <a:pPr marL="285750" indent="-285750">
              <a:buFont typeface="Arial" panose="020B0604020202020204" pitchFamily="34" charset="0"/>
              <a:buChar char="•"/>
            </a:pPr>
            <a:endParaRPr lang="en-US">
              <a:latin typeface="Fira Sans" panose="020B0503050000020004" pitchFamily="34" charset="0"/>
            </a:endParaRPr>
          </a:p>
          <a:p>
            <a:r>
              <a:rPr lang="en-US">
                <a:latin typeface="Fira Sans" panose="020B0503050000020004" pitchFamily="34" charset="0"/>
              </a:rPr>
              <a:t>Highest Power Draws:</a:t>
            </a:r>
          </a:p>
          <a:p>
            <a:pPr marL="342900" indent="-342900">
              <a:buAutoNum type="arabicPeriod"/>
            </a:pPr>
            <a:r>
              <a:rPr lang="en-US">
                <a:latin typeface="Fira Sans" panose="020B0503050000020004" pitchFamily="34" charset="0"/>
              </a:rPr>
              <a:t>Relays</a:t>
            </a:r>
          </a:p>
          <a:p>
            <a:pPr marL="342900" indent="-342900">
              <a:buAutoNum type="arabicPeriod"/>
            </a:pPr>
            <a:r>
              <a:rPr lang="en-US">
                <a:latin typeface="Fira Sans" panose="020B0503050000020004" pitchFamily="34" charset="0"/>
              </a:rPr>
              <a:t>Display + Display Driver</a:t>
            </a:r>
          </a:p>
        </p:txBody>
      </p:sp>
      <p:graphicFrame>
        <p:nvGraphicFramePr>
          <p:cNvPr id="6" name="Table 5">
            <a:extLst>
              <a:ext uri="{FF2B5EF4-FFF2-40B4-BE49-F238E27FC236}">
                <a16:creationId xmlns:a16="http://schemas.microsoft.com/office/drawing/2014/main" id="{CE05C8C1-61FD-1EE9-E649-4BF6382FBFB7}"/>
              </a:ext>
            </a:extLst>
          </p:cNvPr>
          <p:cNvGraphicFramePr>
            <a:graphicFrameLocks noGrp="1"/>
          </p:cNvGraphicFramePr>
          <p:nvPr>
            <p:extLst>
              <p:ext uri="{D42A27DB-BD31-4B8C-83A1-F6EECF244321}">
                <p14:modId xmlns:p14="http://schemas.microsoft.com/office/powerpoint/2010/main" val="2041052203"/>
              </p:ext>
            </p:extLst>
          </p:nvPr>
        </p:nvGraphicFramePr>
        <p:xfrm>
          <a:off x="752727" y="672443"/>
          <a:ext cx="3046288" cy="4196983"/>
        </p:xfrm>
        <a:graphic>
          <a:graphicData uri="http://schemas.openxmlformats.org/drawingml/2006/table">
            <a:tbl>
              <a:tblPr firstRow="1" firstCol="1" bandRow="1">
                <a:tableStyleId>{D594BED7-12A5-4016-A87E-F34A7A665499}</a:tableStyleId>
              </a:tblPr>
              <a:tblGrid>
                <a:gridCol w="609258">
                  <a:extLst>
                    <a:ext uri="{9D8B030D-6E8A-4147-A177-3AD203B41FA5}">
                      <a16:colId xmlns:a16="http://schemas.microsoft.com/office/drawing/2014/main" val="1243117072"/>
                    </a:ext>
                  </a:extLst>
                </a:gridCol>
                <a:gridCol w="622613">
                  <a:extLst>
                    <a:ext uri="{9D8B030D-6E8A-4147-A177-3AD203B41FA5}">
                      <a16:colId xmlns:a16="http://schemas.microsoft.com/office/drawing/2014/main" val="1268726163"/>
                    </a:ext>
                  </a:extLst>
                </a:gridCol>
                <a:gridCol w="595901">
                  <a:extLst>
                    <a:ext uri="{9D8B030D-6E8A-4147-A177-3AD203B41FA5}">
                      <a16:colId xmlns:a16="http://schemas.microsoft.com/office/drawing/2014/main" val="2025741236"/>
                    </a:ext>
                  </a:extLst>
                </a:gridCol>
                <a:gridCol w="609258">
                  <a:extLst>
                    <a:ext uri="{9D8B030D-6E8A-4147-A177-3AD203B41FA5}">
                      <a16:colId xmlns:a16="http://schemas.microsoft.com/office/drawing/2014/main" val="2911928795"/>
                    </a:ext>
                  </a:extLst>
                </a:gridCol>
                <a:gridCol w="609258">
                  <a:extLst>
                    <a:ext uri="{9D8B030D-6E8A-4147-A177-3AD203B41FA5}">
                      <a16:colId xmlns:a16="http://schemas.microsoft.com/office/drawing/2014/main" val="3310422774"/>
                    </a:ext>
                  </a:extLst>
                </a:gridCol>
              </a:tblGrid>
              <a:tr h="241385">
                <a:tc>
                  <a:txBody>
                    <a:bodyPr/>
                    <a:lstStyle/>
                    <a:p>
                      <a:pPr marL="0" marR="0" algn="ctr">
                        <a:buNone/>
                      </a:pPr>
                      <a:r>
                        <a:rPr lang="en-US" sz="700" b="1">
                          <a:effectLst/>
                        </a:rPr>
                        <a:t>Component</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b="1">
                          <a:effectLst/>
                        </a:rPr>
                        <a:t>Maximum Current Required</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b="1">
                          <a:effectLst/>
                        </a:rPr>
                        <a:t>Voltage Required</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b="1">
                          <a:effectLst/>
                        </a:rPr>
                        <a:t>Quantity</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b="1">
                          <a:effectLst/>
                        </a:rPr>
                        <a:t>Maximum Power Consumption</a:t>
                      </a:r>
                      <a:endParaRPr lang="en-US" sz="700" b="1">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208526945"/>
                  </a:ext>
                </a:extLst>
              </a:tr>
              <a:tr h="223037">
                <a:tc>
                  <a:txBody>
                    <a:bodyPr/>
                    <a:lstStyle/>
                    <a:p>
                      <a:pPr marL="0" marR="0" algn="ctr">
                        <a:buNone/>
                      </a:pPr>
                      <a:r>
                        <a:rPr lang="en-US" sz="700" b="1">
                          <a:effectLst/>
                        </a:rPr>
                        <a:t>Isolation Amplifier</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48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5V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240 mW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051470731"/>
                  </a:ext>
                </a:extLst>
              </a:tr>
              <a:tr h="241385">
                <a:tc>
                  <a:txBody>
                    <a:bodyPr/>
                    <a:lstStyle/>
                    <a:p>
                      <a:pPr marL="0" marR="0" algn="ctr">
                        <a:buNone/>
                      </a:pPr>
                      <a:r>
                        <a:rPr lang="en-US" sz="700" b="1">
                          <a:effectLst/>
                        </a:rPr>
                        <a:t>Dual Operational Amplifier</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15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5V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2</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150 mW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240843898"/>
                  </a:ext>
                </a:extLst>
              </a:tr>
              <a:tr h="241385">
                <a:tc>
                  <a:txBody>
                    <a:bodyPr/>
                    <a:lstStyle/>
                    <a:p>
                      <a:pPr marL="0" marR="0" algn="ctr">
                        <a:buNone/>
                      </a:pPr>
                      <a:r>
                        <a:rPr lang="en-US" sz="700" b="1">
                          <a:effectLst/>
                          <a:latin typeface="Times New Roman" panose="02020603050405020304" pitchFamily="18" charset="0"/>
                          <a:ea typeface="Times New Roman" panose="02020603050405020304" pitchFamily="18" charset="0"/>
                        </a:rPr>
                        <a:t>ADC</a:t>
                      </a:r>
                    </a:p>
                  </a:txBody>
                  <a:tcPr marL="0" marR="0" marT="0" marB="0" anchor="ctr"/>
                </a:tc>
                <a:tc>
                  <a:txBody>
                    <a:bodyPr/>
                    <a:lstStyle/>
                    <a:p>
                      <a:pPr marL="0" marR="0" algn="ctr">
                        <a:buNone/>
                      </a:pPr>
                      <a:r>
                        <a:rPr lang="en-US" sz="700">
                          <a:effectLst/>
                        </a:rPr>
                        <a:t>10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 mW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708965238"/>
                  </a:ext>
                </a:extLst>
              </a:tr>
              <a:tr h="223037">
                <a:tc>
                  <a:txBody>
                    <a:bodyPr/>
                    <a:lstStyle/>
                    <a:p>
                      <a:pPr marL="0" marR="0" algn="ctr">
                        <a:buNone/>
                      </a:pPr>
                      <a:r>
                        <a:rPr lang="en-US" sz="700" b="1">
                          <a:effectLst/>
                        </a:rPr>
                        <a:t>Relays</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85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24V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6.12 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275970558"/>
                  </a:ext>
                </a:extLst>
              </a:tr>
              <a:tr h="223037">
                <a:tc>
                  <a:txBody>
                    <a:bodyPr/>
                    <a:lstStyle/>
                    <a:p>
                      <a:pPr marL="0" marR="0" algn="ctr">
                        <a:buNone/>
                      </a:pPr>
                      <a:r>
                        <a:rPr lang="en-US" sz="700" b="1">
                          <a:effectLst/>
                        </a:rPr>
                        <a:t>Transistor</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20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 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199 </a:t>
                      </a:r>
                      <a:r>
                        <a:rPr lang="en-US" sz="700" err="1">
                          <a:effectLst/>
                        </a:rPr>
                        <a:t>mW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608259925"/>
                  </a:ext>
                </a:extLst>
              </a:tr>
              <a:tr h="223037">
                <a:tc>
                  <a:txBody>
                    <a:bodyPr/>
                    <a:lstStyle/>
                    <a:p>
                      <a:pPr marL="0" marR="0" algn="ctr">
                        <a:buNone/>
                      </a:pPr>
                      <a:r>
                        <a:rPr lang="en-US" sz="700" b="1">
                          <a:effectLst/>
                        </a:rPr>
                        <a:t>RTD to Digital</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3.5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11.5 mW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30339368"/>
                  </a:ext>
                </a:extLst>
              </a:tr>
              <a:tr h="223037">
                <a:tc>
                  <a:txBody>
                    <a:bodyPr/>
                    <a:lstStyle/>
                    <a:p>
                      <a:pPr marL="0" marR="0" algn="ctr">
                        <a:buNone/>
                      </a:pPr>
                      <a:r>
                        <a:rPr lang="en-US" sz="700" b="1">
                          <a:effectLst/>
                        </a:rPr>
                        <a:t>MCU</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50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165 mW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19216128"/>
                  </a:ext>
                </a:extLst>
              </a:tr>
              <a:tr h="223037">
                <a:tc>
                  <a:txBody>
                    <a:bodyPr/>
                    <a:lstStyle/>
                    <a:p>
                      <a:pPr marL="0" marR="0" algn="ctr">
                        <a:buNone/>
                      </a:pPr>
                      <a:r>
                        <a:rPr lang="en-US" sz="700" b="1">
                          <a:effectLst/>
                        </a:rPr>
                        <a:t>Display</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100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330 mW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064424358"/>
                  </a:ext>
                </a:extLst>
              </a:tr>
              <a:tr h="223037">
                <a:tc>
                  <a:txBody>
                    <a:bodyPr/>
                    <a:lstStyle/>
                    <a:p>
                      <a:pPr marL="0" marR="0" algn="ctr">
                        <a:buNone/>
                      </a:pPr>
                      <a:r>
                        <a:rPr lang="en-US" sz="700" b="1">
                          <a:effectLst/>
                        </a:rPr>
                        <a:t>LED’s</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20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4</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264 mW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608572784"/>
                  </a:ext>
                </a:extLst>
              </a:tr>
              <a:tr h="241385">
                <a:tc>
                  <a:txBody>
                    <a:bodyPr/>
                    <a:lstStyle/>
                    <a:p>
                      <a:pPr marL="0" marR="0" algn="ctr">
                        <a:buNone/>
                      </a:pPr>
                      <a:r>
                        <a:rPr lang="en-US" sz="700" b="1">
                          <a:effectLst/>
                        </a:rPr>
                        <a:t>Current limiting resistors for buttons</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40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 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396 mW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602051373"/>
                  </a:ext>
                </a:extLst>
              </a:tr>
              <a:tr h="241385">
                <a:tc>
                  <a:txBody>
                    <a:bodyPr/>
                    <a:lstStyle/>
                    <a:p>
                      <a:pPr marL="0" marR="0" algn="ctr">
                        <a:buNone/>
                      </a:pPr>
                      <a:r>
                        <a:rPr lang="en-US" sz="700" b="1">
                          <a:effectLst/>
                        </a:rPr>
                        <a:t>3.3- and 5-volt regulators</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 A(for both)</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 V/5V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2(1 of each)</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5V- 274 </a:t>
                      </a:r>
                      <a:r>
                        <a:rPr lang="en-US" sz="700" err="1">
                          <a:effectLst/>
                        </a:rPr>
                        <a:t>mW</a:t>
                      </a:r>
                      <a:endParaRPr lang="en-US" sz="700">
                        <a:effectLst/>
                      </a:endParaRPr>
                    </a:p>
                    <a:p>
                      <a:pPr marL="0" marR="0" algn="ctr">
                        <a:buNone/>
                      </a:pPr>
                      <a:r>
                        <a:rPr lang="en-US" sz="700">
                          <a:effectLst/>
                        </a:rPr>
                        <a:t>3.3V- 1.414 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122199566"/>
                  </a:ext>
                </a:extLst>
              </a:tr>
              <a:tr h="223037">
                <a:tc>
                  <a:txBody>
                    <a:bodyPr/>
                    <a:lstStyle/>
                    <a:p>
                      <a:pPr marL="0" marR="0" algn="ctr">
                        <a:buNone/>
                      </a:pPr>
                      <a:r>
                        <a:rPr lang="en-US" sz="700" b="1">
                          <a:effectLst/>
                        </a:rPr>
                        <a:t>Display driver</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590 mA</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3.3V</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1.947 W</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726106179"/>
                  </a:ext>
                </a:extLst>
              </a:tr>
              <a:tr h="248194">
                <a:tc>
                  <a:txBody>
                    <a:bodyPr/>
                    <a:lstStyle/>
                    <a:p>
                      <a:pPr marL="0" marR="0" algn="ctr">
                        <a:buNone/>
                      </a:pPr>
                      <a:r>
                        <a:rPr lang="en-US" sz="700" b="1">
                          <a:effectLst/>
                        </a:rPr>
                        <a:t>Total Current Consumption (3.3 V)</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highlight>
                            <a:srgbClr val="FFFF00"/>
                          </a:highlight>
                        </a:rPr>
                        <a:t>980 mA</a:t>
                      </a:r>
                      <a:endParaRPr lang="en-US" sz="700">
                        <a:effectLst/>
                        <a:highlight>
                          <a:srgbClr val="FFFF00"/>
                        </a:highligh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026197872"/>
                  </a:ext>
                </a:extLst>
              </a:tr>
              <a:tr h="241385">
                <a:tc>
                  <a:txBody>
                    <a:bodyPr/>
                    <a:lstStyle/>
                    <a:p>
                      <a:pPr marL="0" marR="0" algn="ctr">
                        <a:buNone/>
                      </a:pPr>
                      <a:r>
                        <a:rPr lang="en-US" sz="700" b="1">
                          <a:effectLst/>
                        </a:rPr>
                        <a:t>Total Current Consumption</a:t>
                      </a:r>
                    </a:p>
                    <a:p>
                      <a:pPr marL="0" marR="0" algn="ctr">
                        <a:buNone/>
                      </a:pPr>
                      <a:r>
                        <a:rPr lang="en-US" sz="700" b="1">
                          <a:effectLst/>
                        </a:rPr>
                        <a:t>(5 V)</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highlight>
                            <a:srgbClr val="FFFF00"/>
                          </a:highlight>
                        </a:rPr>
                        <a:t>88 mA</a:t>
                      </a:r>
                      <a:endParaRPr lang="en-US" sz="700">
                        <a:effectLst/>
                        <a:highlight>
                          <a:srgbClr val="FFFF00"/>
                        </a:highligh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560772622"/>
                  </a:ext>
                </a:extLst>
              </a:tr>
              <a:tr h="223037">
                <a:tc>
                  <a:txBody>
                    <a:bodyPr/>
                    <a:lstStyle/>
                    <a:p>
                      <a:pPr marL="0" marR="0" algn="ctr">
                        <a:buNone/>
                      </a:pPr>
                      <a:r>
                        <a:rPr lang="en-US" sz="700" b="1">
                          <a:effectLst/>
                        </a:rPr>
                        <a:t>Total Power Consumption</a:t>
                      </a:r>
                      <a:endParaRPr lang="en-US" sz="7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rPr>
                        <a:t>-</a:t>
                      </a:r>
                      <a:endParaRPr lang="en-US" sz="7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700">
                          <a:effectLst/>
                          <a:highlight>
                            <a:srgbClr val="FFFF00"/>
                          </a:highlight>
                          <a:latin typeface="Times New Roman" panose="02020603050405020304" pitchFamily="18" charset="0"/>
                          <a:ea typeface="Times New Roman" panose="02020603050405020304" pitchFamily="18" charset="0"/>
                        </a:rPr>
                        <a:t>11.56 W</a:t>
                      </a:r>
                    </a:p>
                  </a:txBody>
                  <a:tcPr marL="0" marR="0" marT="0" marB="0" anchor="ctr"/>
                </a:tc>
                <a:extLst>
                  <a:ext uri="{0D108BD9-81ED-4DB2-BD59-A6C34878D82A}">
                    <a16:rowId xmlns:a16="http://schemas.microsoft.com/office/drawing/2014/main" val="1112576372"/>
                  </a:ext>
                </a:extLst>
              </a:tr>
            </a:tbl>
          </a:graphicData>
        </a:graphic>
      </p:graphicFrame>
      <p:pic>
        <p:nvPicPr>
          <p:cNvPr id="7" name="Picture 6">
            <a:extLst>
              <a:ext uri="{FF2B5EF4-FFF2-40B4-BE49-F238E27FC236}">
                <a16:creationId xmlns:a16="http://schemas.microsoft.com/office/drawing/2014/main" id="{D27A2839-73AC-2854-052E-B0138B550FE9}"/>
              </a:ext>
            </a:extLst>
          </p:cNvPr>
          <p:cNvPicPr>
            <a:picLocks noChangeAspect="1"/>
          </p:cNvPicPr>
          <p:nvPr/>
        </p:nvPicPr>
        <p:blipFill>
          <a:blip r:embed="rId4"/>
          <a:srcRect t="11714" b="11714"/>
          <a:stretch/>
        </p:blipFill>
        <p:spPr>
          <a:xfrm>
            <a:off x="7868589" y="93244"/>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8" name="Recorded Sound">
            <a:hlinkClick r:id="" action="ppaction://media"/>
            <a:extLst>
              <a:ext uri="{FF2B5EF4-FFF2-40B4-BE49-F238E27FC236}">
                <a16:creationId xmlns:a16="http://schemas.microsoft.com/office/drawing/2014/main" id="{22D7BA54-D012-B35F-2BE2-716310C96E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44000" y="4069495"/>
            <a:ext cx="406400" cy="406400"/>
          </a:xfrm>
          <a:prstGeom prst="rect">
            <a:avLst/>
          </a:prstGeom>
        </p:spPr>
      </p:pic>
    </p:spTree>
    <p:extLst>
      <p:ext uri="{BB962C8B-B14F-4D97-AF65-F5344CB8AC3E}">
        <p14:creationId xmlns:p14="http://schemas.microsoft.com/office/powerpoint/2010/main" val="269180537"/>
      </p:ext>
    </p:extLst>
  </p:cSld>
  <p:clrMapOvr>
    <a:masterClrMapping/>
  </p:clrMapOvr>
  <mc:AlternateContent xmlns:mc="http://schemas.openxmlformats.org/markup-compatibility/2006" xmlns:p14="http://schemas.microsoft.com/office/powerpoint/2010/main">
    <mc:Choice Requires="p14">
      <p:transition spd="med" p14:dur="700" advTm="37240">
        <p:fade/>
      </p:transition>
    </mc:Choice>
    <mc:Fallback xmlns="">
      <p:transition spd="med" advTm="372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86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50E88-2B50-AAA4-E341-F5AC4FEF7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9278E-44DF-6589-86B0-2CCC01778978}"/>
              </a:ext>
            </a:extLst>
          </p:cNvPr>
          <p:cNvSpPr>
            <a:spLocks noGrp="1"/>
          </p:cNvSpPr>
          <p:nvPr>
            <p:ph type="title"/>
          </p:nvPr>
        </p:nvSpPr>
        <p:spPr>
          <a:xfrm>
            <a:off x="1435173" y="571703"/>
            <a:ext cx="6273653" cy="656379"/>
          </a:xfrm>
        </p:spPr>
        <p:txBody>
          <a:bodyPr/>
          <a:lstStyle/>
          <a:p>
            <a:pPr algn="ctr"/>
            <a:r>
              <a:rPr lang="en-US"/>
              <a:t>Power Supply Selection</a:t>
            </a:r>
            <a:br>
              <a:rPr lang="en-US"/>
            </a:br>
            <a:endParaRPr lang="en-US"/>
          </a:p>
        </p:txBody>
      </p:sp>
      <p:sp>
        <p:nvSpPr>
          <p:cNvPr id="4" name="TextBox 3">
            <a:extLst>
              <a:ext uri="{FF2B5EF4-FFF2-40B4-BE49-F238E27FC236}">
                <a16:creationId xmlns:a16="http://schemas.microsoft.com/office/drawing/2014/main" id="{ED5D61A2-FE96-5B87-2B14-B8503B378A41}"/>
              </a:ext>
            </a:extLst>
          </p:cNvPr>
          <p:cNvSpPr txBox="1"/>
          <p:nvPr/>
        </p:nvSpPr>
        <p:spPr>
          <a:xfrm>
            <a:off x="376814" y="1463254"/>
            <a:ext cx="3948606" cy="2462213"/>
          </a:xfrm>
          <a:prstGeom prst="rect">
            <a:avLst/>
          </a:prstGeom>
          <a:noFill/>
        </p:spPr>
        <p:txBody>
          <a:bodyPr wrap="square">
            <a:spAutoFit/>
          </a:bodyPr>
          <a:lstStyle/>
          <a:p>
            <a:pPr marL="285750" indent="-285750">
              <a:buFont typeface="Arial" panose="020B0604020202020204" pitchFamily="34" charset="0"/>
              <a:buChar char="•"/>
            </a:pPr>
            <a:r>
              <a:rPr lang="en-US">
                <a:latin typeface="Fira Sans" panose="020B0503050000020004" pitchFamily="34" charset="0"/>
              </a:rPr>
              <a:t>Several power supply options available</a:t>
            </a:r>
          </a:p>
          <a:p>
            <a:pPr marL="139700" indent="0">
              <a:buNone/>
            </a:pPr>
            <a:endParaRPr lang="en-US">
              <a:latin typeface="Fira Sans" panose="020B0503050000020004" pitchFamily="34" charset="0"/>
            </a:endParaRPr>
          </a:p>
          <a:p>
            <a:pPr marL="139700" indent="0">
              <a:buNone/>
            </a:pPr>
            <a:r>
              <a:rPr lang="en-US">
                <a:latin typeface="Fira Sans" panose="020B0503050000020004" pitchFamily="34" charset="0"/>
              </a:rPr>
              <a:t>Factors of consideration </a:t>
            </a:r>
          </a:p>
          <a:p>
            <a:pPr marL="139700" indent="0">
              <a:buNone/>
            </a:pPr>
            <a:endParaRPr lang="en-US">
              <a:latin typeface="Fira Sans" panose="020B0503050000020004" pitchFamily="34" charset="0"/>
            </a:endParaRPr>
          </a:p>
          <a:p>
            <a:pPr marL="285750" indent="-285750">
              <a:buFont typeface="Arial" panose="020B0604020202020204" pitchFamily="34" charset="0"/>
              <a:buChar char="•"/>
            </a:pPr>
            <a:r>
              <a:rPr lang="en-US">
                <a:latin typeface="Fira Sans" panose="020B0503050000020004" pitchFamily="34" charset="0"/>
              </a:rPr>
              <a:t>Earth ground/proper grounding</a:t>
            </a:r>
          </a:p>
          <a:p>
            <a:endParaRPr lang="en-US">
              <a:latin typeface="Fira Sans" panose="020B0503050000020004" pitchFamily="34" charset="0"/>
            </a:endParaRPr>
          </a:p>
          <a:p>
            <a:pPr marL="285750" indent="-285750">
              <a:buFont typeface="Arial" panose="020B0604020202020204" pitchFamily="34" charset="0"/>
              <a:buChar char="•"/>
            </a:pPr>
            <a:r>
              <a:rPr lang="en-US">
                <a:latin typeface="Fira Sans" panose="020B0503050000020004" pitchFamily="34" charset="0"/>
              </a:rPr>
              <a:t>Mounting adaptability </a:t>
            </a:r>
          </a:p>
          <a:p>
            <a:endParaRPr lang="en-US">
              <a:latin typeface="Fira Sans" panose="020B0503050000020004" pitchFamily="34" charset="0"/>
            </a:endParaRPr>
          </a:p>
          <a:p>
            <a:pPr marL="285750" indent="-285750">
              <a:buFont typeface="Arial" panose="020B0604020202020204" pitchFamily="34" charset="0"/>
              <a:buChar char="•"/>
            </a:pPr>
            <a:r>
              <a:rPr lang="en-US">
                <a:latin typeface="Fira Sans" panose="020B0503050000020004" pitchFamily="34" charset="0"/>
              </a:rPr>
              <a:t>Enclosure safety </a:t>
            </a:r>
          </a:p>
          <a:p>
            <a:endParaRPr lang="en-US">
              <a:latin typeface="Fira Sans" panose="020B0503050000020004" pitchFamily="34" charset="0"/>
            </a:endParaRPr>
          </a:p>
          <a:p>
            <a:endParaRPr lang="en-US"/>
          </a:p>
        </p:txBody>
      </p:sp>
      <p:graphicFrame>
        <p:nvGraphicFramePr>
          <p:cNvPr id="6" name="Table 5">
            <a:extLst>
              <a:ext uri="{FF2B5EF4-FFF2-40B4-BE49-F238E27FC236}">
                <a16:creationId xmlns:a16="http://schemas.microsoft.com/office/drawing/2014/main" id="{61FC2D13-9EB4-5587-2EC4-1E0AAD751766}"/>
              </a:ext>
            </a:extLst>
          </p:cNvPr>
          <p:cNvGraphicFramePr>
            <a:graphicFrameLocks noGrp="1"/>
          </p:cNvGraphicFramePr>
          <p:nvPr>
            <p:extLst>
              <p:ext uri="{D42A27DB-BD31-4B8C-83A1-F6EECF244321}">
                <p14:modId xmlns:p14="http://schemas.microsoft.com/office/powerpoint/2010/main" val="2557088842"/>
              </p:ext>
            </p:extLst>
          </p:nvPr>
        </p:nvGraphicFramePr>
        <p:xfrm>
          <a:off x="4404567" y="1913659"/>
          <a:ext cx="4068169" cy="1756882"/>
        </p:xfrm>
        <a:graphic>
          <a:graphicData uri="http://schemas.openxmlformats.org/drawingml/2006/table">
            <a:tbl>
              <a:tblPr firstRow="1" firstCol="1" bandRow="1">
                <a:tableStyleId>{D594BED7-12A5-4016-A87E-F34A7A665499}</a:tableStyleId>
              </a:tblPr>
              <a:tblGrid>
                <a:gridCol w="686542">
                  <a:extLst>
                    <a:ext uri="{9D8B030D-6E8A-4147-A177-3AD203B41FA5}">
                      <a16:colId xmlns:a16="http://schemas.microsoft.com/office/drawing/2014/main" val="4283211857"/>
                    </a:ext>
                  </a:extLst>
                </a:gridCol>
                <a:gridCol w="601938">
                  <a:extLst>
                    <a:ext uri="{9D8B030D-6E8A-4147-A177-3AD203B41FA5}">
                      <a16:colId xmlns:a16="http://schemas.microsoft.com/office/drawing/2014/main" val="3437855975"/>
                    </a:ext>
                  </a:extLst>
                </a:gridCol>
                <a:gridCol w="469519">
                  <a:extLst>
                    <a:ext uri="{9D8B030D-6E8A-4147-A177-3AD203B41FA5}">
                      <a16:colId xmlns:a16="http://schemas.microsoft.com/office/drawing/2014/main" val="3609028953"/>
                    </a:ext>
                  </a:extLst>
                </a:gridCol>
                <a:gridCol w="560244">
                  <a:extLst>
                    <a:ext uri="{9D8B030D-6E8A-4147-A177-3AD203B41FA5}">
                      <a16:colId xmlns:a16="http://schemas.microsoft.com/office/drawing/2014/main" val="1177012168"/>
                    </a:ext>
                  </a:extLst>
                </a:gridCol>
                <a:gridCol w="839401">
                  <a:extLst>
                    <a:ext uri="{9D8B030D-6E8A-4147-A177-3AD203B41FA5}">
                      <a16:colId xmlns:a16="http://schemas.microsoft.com/office/drawing/2014/main" val="2708308956"/>
                    </a:ext>
                  </a:extLst>
                </a:gridCol>
                <a:gridCol w="910525">
                  <a:extLst>
                    <a:ext uri="{9D8B030D-6E8A-4147-A177-3AD203B41FA5}">
                      <a16:colId xmlns:a16="http://schemas.microsoft.com/office/drawing/2014/main" val="3039498091"/>
                    </a:ext>
                  </a:extLst>
                </a:gridCol>
              </a:tblGrid>
              <a:tr h="482063">
                <a:tc>
                  <a:txBody>
                    <a:bodyPr/>
                    <a:lstStyle/>
                    <a:p>
                      <a:pPr marL="0" marR="0" algn="ctr">
                        <a:buNone/>
                      </a:pPr>
                      <a:r>
                        <a:rPr lang="en-US" sz="900" b="1">
                          <a:effectLst/>
                        </a:rPr>
                        <a:t>Adapter</a:t>
                      </a:r>
                      <a:endParaRPr lang="en-US" sz="9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b="1">
                          <a:effectLst/>
                        </a:rPr>
                        <a:t>MPE100C</a:t>
                      </a:r>
                      <a:endParaRPr lang="en-US" sz="9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b="1">
                          <a:effectLst/>
                        </a:rPr>
                        <a:t>RWS50B-24 TDK</a:t>
                      </a:r>
                      <a:endParaRPr lang="en-US" sz="9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b="1">
                          <a:effectLst/>
                        </a:rPr>
                        <a:t>Mean Well RPS-200</a:t>
                      </a:r>
                    </a:p>
                    <a:p>
                      <a:pPr marL="0" marR="0" algn="ctr">
                        <a:buNone/>
                      </a:pPr>
                      <a:r>
                        <a:rPr lang="en-US" sz="900" b="1">
                          <a:effectLst/>
                        </a:rPr>
                        <a:t> </a:t>
                      </a:r>
                      <a:endParaRPr lang="en-US" sz="9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b="1">
                          <a:effectLst/>
                          <a:highlight>
                            <a:srgbClr val="FFFF00"/>
                          </a:highlight>
                        </a:rPr>
                        <a:t>NUOWEIDE</a:t>
                      </a:r>
                      <a:endParaRPr lang="en-US" sz="9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b="1">
                          <a:effectLst/>
                        </a:rPr>
                        <a:t>PMT-24V100W2BA</a:t>
                      </a:r>
                      <a:endParaRPr lang="en-US" sz="900" b="1">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80626592"/>
                  </a:ext>
                </a:extLst>
              </a:tr>
              <a:tr h="182117">
                <a:tc>
                  <a:txBody>
                    <a:bodyPr/>
                    <a:lstStyle/>
                    <a:p>
                      <a:pPr marL="0" marR="0" algn="ctr">
                        <a:buNone/>
                      </a:pPr>
                      <a:r>
                        <a:rPr lang="en-US" sz="900" b="1">
                          <a:effectLst/>
                        </a:rPr>
                        <a:t>Wattage</a:t>
                      </a:r>
                      <a:endParaRPr lang="en-US" sz="900" b="1">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gn="ctr">
                        <a:buNone/>
                      </a:pPr>
                      <a:r>
                        <a:rPr lang="en-US" sz="900">
                          <a:effectLst/>
                        </a:rPr>
                        <a:t>100 W</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50 W</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200 W</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600 W</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100 W</a:t>
                      </a:r>
                      <a:endParaRPr lang="en-US" sz="9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634523471"/>
                  </a:ext>
                </a:extLst>
              </a:tr>
              <a:tr h="364234">
                <a:tc>
                  <a:txBody>
                    <a:bodyPr/>
                    <a:lstStyle/>
                    <a:p>
                      <a:pPr marL="0" marR="0" algn="ctr">
                        <a:buNone/>
                      </a:pPr>
                      <a:r>
                        <a:rPr lang="en-US" sz="900" b="1">
                          <a:effectLst/>
                        </a:rPr>
                        <a:t>Current capability</a:t>
                      </a:r>
                      <a:endParaRPr lang="en-US" sz="900" b="1">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gn="ctr">
                        <a:buNone/>
                      </a:pPr>
                      <a:r>
                        <a:rPr lang="en-US" sz="900">
                          <a:effectLst/>
                        </a:rPr>
                        <a:t>0-4.5A</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0-2.2A</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0-5.9A</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0-25A</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0-4.5A</a:t>
                      </a:r>
                      <a:endParaRPr lang="en-US" sz="9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968615889"/>
                  </a:ext>
                </a:extLst>
              </a:tr>
              <a:tr h="364234">
                <a:tc>
                  <a:txBody>
                    <a:bodyPr/>
                    <a:lstStyle/>
                    <a:p>
                      <a:pPr marL="0" marR="0" algn="ctr">
                        <a:buNone/>
                      </a:pPr>
                      <a:r>
                        <a:rPr lang="en-US" sz="900" b="1">
                          <a:effectLst/>
                        </a:rPr>
                        <a:t>Voltage capability</a:t>
                      </a:r>
                      <a:endParaRPr lang="en-US" sz="900" b="1">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gn="ctr">
                        <a:buNone/>
                      </a:pPr>
                      <a:r>
                        <a:rPr lang="en-US" sz="900">
                          <a:effectLst/>
                        </a:rPr>
                        <a:t>85-264 VAC</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100-240 VAC</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80-264 VAC</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110-220 VAC</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90-260 VAC</a:t>
                      </a:r>
                      <a:endParaRPr lang="en-US" sz="9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26341018"/>
                  </a:ext>
                </a:extLst>
              </a:tr>
              <a:tr h="182117">
                <a:tc>
                  <a:txBody>
                    <a:bodyPr/>
                    <a:lstStyle/>
                    <a:p>
                      <a:pPr marL="0" marR="0" algn="ctr">
                        <a:buNone/>
                      </a:pPr>
                      <a:r>
                        <a:rPr lang="en-US" sz="900" b="1">
                          <a:effectLst/>
                        </a:rPr>
                        <a:t>Efficiency</a:t>
                      </a:r>
                      <a:endParaRPr lang="en-US" sz="900" b="1">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gn="ctr">
                        <a:buNone/>
                      </a:pPr>
                      <a:r>
                        <a:rPr lang="en-US" sz="900">
                          <a:effectLst/>
                        </a:rPr>
                        <a:t>90%</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87%</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94%</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90%</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90%</a:t>
                      </a:r>
                      <a:endParaRPr lang="en-US" sz="9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660362373"/>
                  </a:ext>
                </a:extLst>
              </a:tr>
              <a:tr h="182117">
                <a:tc>
                  <a:txBody>
                    <a:bodyPr/>
                    <a:lstStyle/>
                    <a:p>
                      <a:pPr marL="0" marR="0" algn="ctr">
                        <a:buNone/>
                      </a:pPr>
                      <a:r>
                        <a:rPr lang="en-US" sz="900" b="1">
                          <a:effectLst/>
                        </a:rPr>
                        <a:t>Price</a:t>
                      </a:r>
                      <a:endParaRPr lang="en-US" sz="900" b="1">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gn="ctr">
                        <a:buNone/>
                      </a:pPr>
                      <a:r>
                        <a:rPr lang="en-US" sz="900">
                          <a:effectLst/>
                        </a:rPr>
                        <a:t>$52.74</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$37.17</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$46.00</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$29.99</a:t>
                      </a:r>
                      <a:endParaRPr lang="en-US" sz="9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900">
                          <a:effectLst/>
                        </a:rPr>
                        <a:t>$23.93</a:t>
                      </a:r>
                      <a:endParaRPr lang="en-US" sz="9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191472985"/>
                  </a:ext>
                </a:extLst>
              </a:tr>
            </a:tbl>
          </a:graphicData>
        </a:graphic>
      </p:graphicFrame>
      <p:pic>
        <p:nvPicPr>
          <p:cNvPr id="7" name="Picture 6">
            <a:extLst>
              <a:ext uri="{FF2B5EF4-FFF2-40B4-BE49-F238E27FC236}">
                <a16:creationId xmlns:a16="http://schemas.microsoft.com/office/drawing/2014/main" id="{76B930F3-4960-18DF-4E09-57CA6EE90832}"/>
              </a:ext>
            </a:extLst>
          </p:cNvPr>
          <p:cNvPicPr>
            <a:picLocks noChangeAspect="1"/>
          </p:cNvPicPr>
          <p:nvPr/>
        </p:nvPicPr>
        <p:blipFill>
          <a:blip r:embed="rId4"/>
          <a:stretch>
            <a:fillRect/>
          </a:stretch>
        </p:blipFill>
        <p:spPr>
          <a:xfrm>
            <a:off x="6674101" y="899649"/>
            <a:ext cx="962556" cy="892039"/>
          </a:xfrm>
          <a:prstGeom prst="rect">
            <a:avLst/>
          </a:prstGeom>
        </p:spPr>
      </p:pic>
      <p:pic>
        <p:nvPicPr>
          <p:cNvPr id="8" name="Picture 7">
            <a:extLst>
              <a:ext uri="{FF2B5EF4-FFF2-40B4-BE49-F238E27FC236}">
                <a16:creationId xmlns:a16="http://schemas.microsoft.com/office/drawing/2014/main" id="{4B0B487D-3D3F-642C-124D-F5D920595C9A}"/>
              </a:ext>
            </a:extLst>
          </p:cNvPr>
          <p:cNvPicPr>
            <a:picLocks noChangeAspect="1"/>
          </p:cNvPicPr>
          <p:nvPr/>
        </p:nvPicPr>
        <p:blipFill>
          <a:blip r:embed="rId5"/>
          <a:srcRect t="11714" b="11714"/>
          <a:stretch/>
        </p:blipFill>
        <p:spPr>
          <a:xfrm>
            <a:off x="7755574"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5" name="Recorded Sound">
            <a:hlinkClick r:id="" action="ppaction://media"/>
            <a:extLst>
              <a:ext uri="{FF2B5EF4-FFF2-40B4-BE49-F238E27FC236}">
                <a16:creationId xmlns:a16="http://schemas.microsoft.com/office/drawing/2014/main" id="{466D15FA-B23C-2EF3-EAF9-69E0DB5B5E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39335" y="1710459"/>
            <a:ext cx="406400" cy="406400"/>
          </a:xfrm>
          <a:prstGeom prst="rect">
            <a:avLst/>
          </a:prstGeom>
        </p:spPr>
      </p:pic>
    </p:spTree>
    <p:extLst>
      <p:ext uri="{BB962C8B-B14F-4D97-AF65-F5344CB8AC3E}">
        <p14:creationId xmlns:p14="http://schemas.microsoft.com/office/powerpoint/2010/main" val="3558729625"/>
      </p:ext>
    </p:extLst>
  </p:cSld>
  <p:clrMapOvr>
    <a:masterClrMapping/>
  </p:clrMapOvr>
  <mc:AlternateContent xmlns:mc="http://schemas.openxmlformats.org/markup-compatibility/2006" xmlns:p14="http://schemas.microsoft.com/office/powerpoint/2010/main">
    <mc:Choice Requires="p14">
      <p:transition spd="med" p14:dur="700" advClick="0" advTm="44000">
        <p:fade/>
      </p:transition>
    </mc:Choice>
    <mc:Fallback xmlns="">
      <p:transition spd="med" advClick="0" advTm="4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3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9FFC0-34EF-2F0E-33A1-22C107187A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C7B0DD-186B-2BA0-B9FD-C3955E98C59C}"/>
              </a:ext>
            </a:extLst>
          </p:cNvPr>
          <p:cNvSpPr>
            <a:spLocks noGrp="1"/>
          </p:cNvSpPr>
          <p:nvPr>
            <p:ph type="title"/>
          </p:nvPr>
        </p:nvSpPr>
        <p:spPr/>
        <p:txBody>
          <a:bodyPr/>
          <a:lstStyle/>
          <a:p>
            <a:pPr algn="ctr"/>
            <a:r>
              <a:rPr lang="en-US"/>
              <a:t>Regulator Selection</a:t>
            </a:r>
            <a:br>
              <a:rPr lang="en-US"/>
            </a:br>
            <a:endParaRPr lang="en-US"/>
          </a:p>
        </p:txBody>
      </p:sp>
      <p:sp>
        <p:nvSpPr>
          <p:cNvPr id="3" name="Text Placeholder 2">
            <a:extLst>
              <a:ext uri="{FF2B5EF4-FFF2-40B4-BE49-F238E27FC236}">
                <a16:creationId xmlns:a16="http://schemas.microsoft.com/office/drawing/2014/main" id="{56EB30A1-0471-B586-6394-0ACBD7B248FD}"/>
              </a:ext>
            </a:extLst>
          </p:cNvPr>
          <p:cNvSpPr>
            <a:spLocks noGrp="1"/>
          </p:cNvSpPr>
          <p:nvPr>
            <p:ph type="body" idx="1"/>
          </p:nvPr>
        </p:nvSpPr>
        <p:spPr>
          <a:xfrm>
            <a:off x="262801" y="1431984"/>
            <a:ext cx="5125996" cy="2820256"/>
          </a:xfrm>
        </p:spPr>
        <p:txBody>
          <a:bodyPr/>
          <a:lstStyle/>
          <a:p>
            <a:r>
              <a:rPr lang="en-US"/>
              <a:t>Buck converter steps voltage</a:t>
            </a:r>
          </a:p>
          <a:p>
            <a:pPr marL="139700" indent="0">
              <a:buNone/>
            </a:pPr>
            <a:r>
              <a:rPr lang="en-US"/>
              <a:t>Factors for selection</a:t>
            </a:r>
          </a:p>
          <a:p>
            <a:pPr marL="139700" indent="0">
              <a:buNone/>
            </a:pPr>
            <a:endParaRPr lang="en-US"/>
          </a:p>
          <a:p>
            <a:r>
              <a:rPr lang="en-US"/>
              <a:t>Switching frequency</a:t>
            </a:r>
          </a:p>
          <a:p>
            <a:endParaRPr lang="en-US"/>
          </a:p>
          <a:p>
            <a:r>
              <a:rPr lang="en-US"/>
              <a:t>Load Current</a:t>
            </a:r>
          </a:p>
          <a:p>
            <a:endParaRPr lang="en-US"/>
          </a:p>
          <a:p>
            <a:r>
              <a:rPr lang="en-US"/>
              <a:t>Thermal performance</a:t>
            </a:r>
          </a:p>
          <a:p>
            <a:endParaRPr lang="en-US"/>
          </a:p>
          <a:p>
            <a:r>
              <a:rPr lang="en-US"/>
              <a:t>PCB construction </a:t>
            </a:r>
          </a:p>
          <a:p>
            <a:pPr marL="139700" indent="0">
              <a:buNone/>
            </a:pPr>
            <a:endParaRPr lang="en-US"/>
          </a:p>
          <a:p>
            <a:pPr marL="139700" indent="0">
              <a:buNone/>
            </a:pPr>
            <a:endParaRPr lang="en-US"/>
          </a:p>
        </p:txBody>
      </p:sp>
      <p:graphicFrame>
        <p:nvGraphicFramePr>
          <p:cNvPr id="4" name="Table 3">
            <a:extLst>
              <a:ext uri="{FF2B5EF4-FFF2-40B4-BE49-F238E27FC236}">
                <a16:creationId xmlns:a16="http://schemas.microsoft.com/office/drawing/2014/main" id="{8E624D0E-F577-199D-3D6F-317942103B2C}"/>
              </a:ext>
            </a:extLst>
          </p:cNvPr>
          <p:cNvGraphicFramePr>
            <a:graphicFrameLocks noGrp="1"/>
          </p:cNvGraphicFramePr>
          <p:nvPr>
            <p:extLst>
              <p:ext uri="{D42A27DB-BD31-4B8C-83A1-F6EECF244321}">
                <p14:modId xmlns:p14="http://schemas.microsoft.com/office/powerpoint/2010/main" val="1441342875"/>
              </p:ext>
            </p:extLst>
          </p:nvPr>
        </p:nvGraphicFramePr>
        <p:xfrm>
          <a:off x="3239238" y="2020535"/>
          <a:ext cx="5593470" cy="1981200"/>
        </p:xfrm>
        <a:graphic>
          <a:graphicData uri="http://schemas.openxmlformats.org/drawingml/2006/table">
            <a:tbl>
              <a:tblPr firstRow="1" firstCol="1" bandRow="1">
                <a:tableStyleId>{D594BED7-12A5-4016-A87E-F34A7A665499}</a:tableStyleId>
              </a:tblPr>
              <a:tblGrid>
                <a:gridCol w="809408">
                  <a:extLst>
                    <a:ext uri="{9D8B030D-6E8A-4147-A177-3AD203B41FA5}">
                      <a16:colId xmlns:a16="http://schemas.microsoft.com/office/drawing/2014/main" val="1758616893"/>
                    </a:ext>
                  </a:extLst>
                </a:gridCol>
                <a:gridCol w="914099">
                  <a:extLst>
                    <a:ext uri="{9D8B030D-6E8A-4147-A177-3AD203B41FA5}">
                      <a16:colId xmlns:a16="http://schemas.microsoft.com/office/drawing/2014/main" val="3463689371"/>
                    </a:ext>
                  </a:extLst>
                </a:gridCol>
                <a:gridCol w="861454">
                  <a:extLst>
                    <a:ext uri="{9D8B030D-6E8A-4147-A177-3AD203B41FA5}">
                      <a16:colId xmlns:a16="http://schemas.microsoft.com/office/drawing/2014/main" val="2704029025"/>
                    </a:ext>
                  </a:extLst>
                </a:gridCol>
                <a:gridCol w="915295">
                  <a:extLst>
                    <a:ext uri="{9D8B030D-6E8A-4147-A177-3AD203B41FA5}">
                      <a16:colId xmlns:a16="http://schemas.microsoft.com/office/drawing/2014/main" val="2025408907"/>
                    </a:ext>
                  </a:extLst>
                </a:gridCol>
                <a:gridCol w="915295">
                  <a:extLst>
                    <a:ext uri="{9D8B030D-6E8A-4147-A177-3AD203B41FA5}">
                      <a16:colId xmlns:a16="http://schemas.microsoft.com/office/drawing/2014/main" val="3455575732"/>
                    </a:ext>
                  </a:extLst>
                </a:gridCol>
                <a:gridCol w="1177919">
                  <a:extLst>
                    <a:ext uri="{9D8B030D-6E8A-4147-A177-3AD203B41FA5}">
                      <a16:colId xmlns:a16="http://schemas.microsoft.com/office/drawing/2014/main" val="659874312"/>
                    </a:ext>
                  </a:extLst>
                </a:gridCol>
              </a:tblGrid>
              <a:tr h="0">
                <a:tc>
                  <a:txBody>
                    <a:bodyPr/>
                    <a:lstStyle/>
                    <a:p>
                      <a:pPr marL="0" marR="0" algn="ctr">
                        <a:buNone/>
                      </a:pPr>
                      <a:r>
                        <a:rPr lang="en-US" sz="1000" b="1">
                          <a:effectLst/>
                        </a:rPr>
                        <a:t>Category</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b="1">
                          <a:effectLst/>
                          <a:highlight>
                            <a:srgbClr val="FFFF00"/>
                          </a:highlight>
                        </a:rPr>
                        <a:t>LM 2576</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b="1">
                          <a:effectLst/>
                        </a:rPr>
                        <a:t>LM 2575</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b="1">
                          <a:effectLst/>
                        </a:rPr>
                        <a:t>LM 2596</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b="1">
                          <a:effectLst/>
                        </a:rPr>
                        <a:t>LM 2678</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b="1">
                          <a:effectLst/>
                        </a:rPr>
                        <a:t>TPS 5430</a:t>
                      </a:r>
                      <a:endParaRPr lang="en-US" sz="1000" b="1">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12226389"/>
                  </a:ext>
                </a:extLst>
              </a:tr>
              <a:tr h="0">
                <a:tc>
                  <a:txBody>
                    <a:bodyPr/>
                    <a:lstStyle/>
                    <a:p>
                      <a:pPr marL="0" marR="0" algn="ctr">
                        <a:buNone/>
                      </a:pPr>
                      <a:r>
                        <a:rPr lang="en-US" sz="1000" b="1">
                          <a:effectLst/>
                        </a:rPr>
                        <a:t>Maximum Output Current</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3 A</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1 A</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3 A</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5 A</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3-4 A</a:t>
                      </a:r>
                      <a:endParaRPr lang="en-US" sz="10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629974009"/>
                  </a:ext>
                </a:extLst>
              </a:tr>
              <a:tr h="0">
                <a:tc>
                  <a:txBody>
                    <a:bodyPr/>
                    <a:lstStyle/>
                    <a:p>
                      <a:pPr marL="0" marR="0" algn="ctr">
                        <a:buNone/>
                      </a:pPr>
                      <a:r>
                        <a:rPr lang="en-US" sz="1000" b="1">
                          <a:effectLst/>
                        </a:rPr>
                        <a:t>Input voltage range</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4-40 V</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4.75-40 V</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4.5-40V</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8-40V</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5.5-36V</a:t>
                      </a:r>
                      <a:endParaRPr lang="en-US" sz="10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949688344"/>
                  </a:ext>
                </a:extLst>
              </a:tr>
              <a:tr h="0">
                <a:tc>
                  <a:txBody>
                    <a:bodyPr/>
                    <a:lstStyle/>
                    <a:p>
                      <a:pPr marL="0" marR="0" algn="ctr">
                        <a:buNone/>
                      </a:pPr>
                      <a:r>
                        <a:rPr lang="en-US" sz="1000" b="1">
                          <a:effectLst/>
                        </a:rPr>
                        <a:t>Output voltage range</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1.25-37V [91]</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1.25-37V [94]</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1.25-37V [92]</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1.25-37V [93]</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1.22-32V [95]</a:t>
                      </a:r>
                      <a:endParaRPr lang="en-US" sz="10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2587333034"/>
                  </a:ext>
                </a:extLst>
              </a:tr>
              <a:tr h="0">
                <a:tc>
                  <a:txBody>
                    <a:bodyPr/>
                    <a:lstStyle/>
                    <a:p>
                      <a:pPr marL="0" marR="0" algn="ctr">
                        <a:buNone/>
                      </a:pPr>
                      <a:r>
                        <a:rPr lang="en-US" sz="1000" b="1">
                          <a:effectLst/>
                        </a:rPr>
                        <a:t>Switching Frequency</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52 kHz</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52 kHz</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150 kHz</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260 kHz</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500 kHz</a:t>
                      </a:r>
                      <a:endParaRPr lang="en-US" sz="10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542513004"/>
                  </a:ext>
                </a:extLst>
              </a:tr>
              <a:tr h="0">
                <a:tc>
                  <a:txBody>
                    <a:bodyPr/>
                    <a:lstStyle/>
                    <a:p>
                      <a:pPr marL="0" marR="0" algn="ctr">
                        <a:buNone/>
                      </a:pPr>
                      <a:r>
                        <a:rPr lang="en-US" sz="1000" b="1">
                          <a:effectLst/>
                        </a:rPr>
                        <a:t>General Efficiency</a:t>
                      </a:r>
                      <a:endParaRPr lang="en-US" sz="1000" b="1">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75-88%</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75-88%</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73-90%</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82-92%</a:t>
                      </a:r>
                      <a:endParaRPr lang="en-US" sz="100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lgn="ctr">
                        <a:buNone/>
                      </a:pPr>
                      <a:r>
                        <a:rPr lang="en-US" sz="1000">
                          <a:effectLst/>
                        </a:rPr>
                        <a:t>95%(maximum)</a:t>
                      </a:r>
                      <a:endParaRPr lang="en-US" sz="100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964883167"/>
                  </a:ext>
                </a:extLst>
              </a:tr>
            </a:tbl>
          </a:graphicData>
        </a:graphic>
      </p:graphicFrame>
      <p:pic>
        <p:nvPicPr>
          <p:cNvPr id="6" name="Picture 5">
            <a:extLst>
              <a:ext uri="{FF2B5EF4-FFF2-40B4-BE49-F238E27FC236}">
                <a16:creationId xmlns:a16="http://schemas.microsoft.com/office/drawing/2014/main" id="{8136D688-0514-3A95-E501-9FE3F85F55C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804" b="96262" l="9346" r="89720">
                        <a14:foregroundMark x1="39252" y1="57009" x2="57944" y2="68224"/>
                        <a14:foregroundMark x1="39252" y1="97196" x2="58879" y2="76636"/>
                        <a14:foregroundMark x1="28972" y1="7477" x2="59813" y2="31776"/>
                        <a14:foregroundMark x1="28972" y1="14953" x2="50467" y2="13084"/>
                        <a14:foregroundMark x1="53271" y1="7477" x2="61682" y2="17757"/>
                        <a14:foregroundMark x1="39252" y1="5607" x2="61682" y2="2804"/>
                        <a14:foregroundMark x1="38318" y1="59813" x2="57944" y2="64486"/>
                        <a14:backgroundMark x1="21514" y1="34946" x2="19626" y2="91589"/>
                        <a14:backgroundMark x1="22430" y1="7477" x2="22227" y2="13571"/>
                        <a14:backgroundMark x1="77348" y1="15934" x2="75701" y2="92523"/>
                        <a14:backgroundMark x1="77543" y1="6881" x2="77354" y2="15673"/>
                      </a14:backgroundRemoval>
                    </a14:imgEffect>
                  </a14:imgLayer>
                </a14:imgProps>
              </a:ext>
            </a:extLst>
          </a:blip>
          <a:stretch>
            <a:fillRect/>
          </a:stretch>
        </p:blipFill>
        <p:spPr>
          <a:xfrm>
            <a:off x="4169597" y="1231583"/>
            <a:ext cx="644857" cy="644857"/>
          </a:xfrm>
          <a:prstGeom prst="rect">
            <a:avLst/>
          </a:prstGeom>
        </p:spPr>
      </p:pic>
      <p:pic>
        <p:nvPicPr>
          <p:cNvPr id="8" name="Picture 7">
            <a:extLst>
              <a:ext uri="{FF2B5EF4-FFF2-40B4-BE49-F238E27FC236}">
                <a16:creationId xmlns:a16="http://schemas.microsoft.com/office/drawing/2014/main" id="{A6507F45-A1E5-02CA-4A22-8B557E972088}"/>
              </a:ext>
            </a:extLst>
          </p:cNvPr>
          <p:cNvPicPr>
            <a:picLocks noChangeAspect="1"/>
          </p:cNvPicPr>
          <p:nvPr/>
        </p:nvPicPr>
        <p:blipFill>
          <a:blip r:embed="rId6"/>
          <a:srcRect t="11714" b="11714"/>
          <a:stretch/>
        </p:blipFill>
        <p:spPr>
          <a:xfrm>
            <a:off x="8197907" y="30766"/>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5" name="Recorded Sound">
            <a:hlinkClick r:id="" action="ppaction://media"/>
            <a:extLst>
              <a:ext uri="{FF2B5EF4-FFF2-40B4-BE49-F238E27FC236}">
                <a16:creationId xmlns:a16="http://schemas.microsoft.com/office/drawing/2014/main" id="{28788E1F-A11C-3C46-5125-5B8A355F113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2193" y="528175"/>
            <a:ext cx="406400" cy="406400"/>
          </a:xfrm>
          <a:prstGeom prst="rect">
            <a:avLst/>
          </a:prstGeom>
        </p:spPr>
      </p:pic>
    </p:spTree>
    <p:extLst>
      <p:ext uri="{BB962C8B-B14F-4D97-AF65-F5344CB8AC3E}">
        <p14:creationId xmlns:p14="http://schemas.microsoft.com/office/powerpoint/2010/main" val="784932301"/>
      </p:ext>
    </p:extLst>
  </p:cSld>
  <p:clrMapOvr>
    <a:masterClrMapping/>
  </p:clrMapOvr>
  <mc:AlternateContent xmlns:mc="http://schemas.openxmlformats.org/markup-compatibility/2006" xmlns:p14="http://schemas.microsoft.com/office/powerpoint/2010/main">
    <mc:Choice Requires="p14">
      <p:transition spd="med" p14:dur="700" advTm="55000">
        <p:fade/>
      </p:transition>
    </mc:Choice>
    <mc:Fallback xmlns="">
      <p:transition spd="med" advTm="5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4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46A34-03FD-3457-DD46-4B4D70885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22250-3461-C3C4-0256-267B770ADDFB}"/>
              </a:ext>
            </a:extLst>
          </p:cNvPr>
          <p:cNvSpPr>
            <a:spLocks noGrp="1"/>
          </p:cNvSpPr>
          <p:nvPr>
            <p:ph type="title"/>
          </p:nvPr>
        </p:nvSpPr>
        <p:spPr>
          <a:xfrm>
            <a:off x="927174" y="209753"/>
            <a:ext cx="6692826" cy="656379"/>
          </a:xfrm>
        </p:spPr>
        <p:txBody>
          <a:bodyPr/>
          <a:lstStyle/>
          <a:p>
            <a:pPr algn="ctr"/>
            <a:r>
              <a:rPr lang="en-US"/>
              <a:t>Communication Protocol Selection</a:t>
            </a:r>
          </a:p>
        </p:txBody>
      </p:sp>
      <p:pic>
        <p:nvPicPr>
          <p:cNvPr id="5" name="Picture 4">
            <a:extLst>
              <a:ext uri="{FF2B5EF4-FFF2-40B4-BE49-F238E27FC236}">
                <a16:creationId xmlns:a16="http://schemas.microsoft.com/office/drawing/2014/main" id="{E5642B37-797F-4DE4-23D2-568EAB44A9C8}"/>
              </a:ext>
            </a:extLst>
          </p:cNvPr>
          <p:cNvPicPr>
            <a:picLocks noChangeAspect="1"/>
          </p:cNvPicPr>
          <p:nvPr/>
        </p:nvPicPr>
        <p:blipFill>
          <a:blip r:embed="rId5"/>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CF24EA5E-68D8-AA77-E168-131DDD1CE217}"/>
              </a:ext>
            </a:extLst>
          </p:cNvPr>
          <p:cNvGraphicFramePr>
            <a:graphicFrameLocks noGrp="1"/>
          </p:cNvGraphicFramePr>
          <p:nvPr>
            <p:extLst>
              <p:ext uri="{D42A27DB-BD31-4B8C-83A1-F6EECF244321}">
                <p14:modId xmlns:p14="http://schemas.microsoft.com/office/powerpoint/2010/main" val="2887448408"/>
              </p:ext>
            </p:extLst>
          </p:nvPr>
        </p:nvGraphicFramePr>
        <p:xfrm>
          <a:off x="1524000" y="1570990"/>
          <a:ext cx="6096000" cy="2001520"/>
        </p:xfrm>
        <a:graphic>
          <a:graphicData uri="http://schemas.openxmlformats.org/drawingml/2006/table">
            <a:tbl>
              <a:tblPr firstRow="1" firstCol="1" bandRow="1">
                <a:tableStyleId>{284E427A-3D55-4303-BF80-6455036E1DE7}</a:tableStyleId>
              </a:tblPr>
              <a:tblGrid>
                <a:gridCol w="1524000">
                  <a:extLst>
                    <a:ext uri="{9D8B030D-6E8A-4147-A177-3AD203B41FA5}">
                      <a16:colId xmlns:a16="http://schemas.microsoft.com/office/drawing/2014/main" val="1747245990"/>
                    </a:ext>
                  </a:extLst>
                </a:gridCol>
                <a:gridCol w="1524000">
                  <a:extLst>
                    <a:ext uri="{9D8B030D-6E8A-4147-A177-3AD203B41FA5}">
                      <a16:colId xmlns:a16="http://schemas.microsoft.com/office/drawing/2014/main" val="2577391168"/>
                    </a:ext>
                  </a:extLst>
                </a:gridCol>
                <a:gridCol w="1524000">
                  <a:extLst>
                    <a:ext uri="{9D8B030D-6E8A-4147-A177-3AD203B41FA5}">
                      <a16:colId xmlns:a16="http://schemas.microsoft.com/office/drawing/2014/main" val="1988115254"/>
                    </a:ext>
                  </a:extLst>
                </a:gridCol>
                <a:gridCol w="1524000">
                  <a:extLst>
                    <a:ext uri="{9D8B030D-6E8A-4147-A177-3AD203B41FA5}">
                      <a16:colId xmlns:a16="http://schemas.microsoft.com/office/drawing/2014/main" val="757721899"/>
                    </a:ext>
                  </a:extLst>
                </a:gridCol>
              </a:tblGrid>
              <a:tr h="370840">
                <a:tc>
                  <a:txBody>
                    <a:bodyPr/>
                    <a:lstStyle/>
                    <a:p>
                      <a:r>
                        <a:rPr lang="en-US"/>
                        <a:t>Protocols</a:t>
                      </a:r>
                    </a:p>
                  </a:txBody>
                  <a:tcPr/>
                </a:tc>
                <a:tc>
                  <a:txBody>
                    <a:bodyPr/>
                    <a:lstStyle/>
                    <a:p>
                      <a:pPr algn="ctr"/>
                      <a:r>
                        <a:rPr lang="en-US" sz="1400"/>
                        <a:t>UART</a:t>
                      </a:r>
                    </a:p>
                  </a:txBody>
                  <a:tcPr anchor="ctr"/>
                </a:tc>
                <a:tc>
                  <a:txBody>
                    <a:bodyPr/>
                    <a:lstStyle/>
                    <a:p>
                      <a:pPr algn="ctr"/>
                      <a:r>
                        <a:rPr lang="en-US" sz="1400"/>
                        <a:t>SPI</a:t>
                      </a:r>
                    </a:p>
                  </a:txBody>
                  <a:tcPr anchor="ctr">
                    <a:solidFill>
                      <a:schemeClr val="bg1">
                        <a:lumMod val="50000"/>
                      </a:schemeClr>
                    </a:solidFill>
                  </a:tcPr>
                </a:tc>
                <a:tc>
                  <a:txBody>
                    <a:bodyPr/>
                    <a:lstStyle/>
                    <a:p>
                      <a:pPr algn="ctr"/>
                      <a:r>
                        <a:rPr lang="en-US" sz="1400"/>
                        <a:t>I2C</a:t>
                      </a:r>
                    </a:p>
                  </a:txBody>
                  <a:tcPr anchor="ctr"/>
                </a:tc>
                <a:extLst>
                  <a:ext uri="{0D108BD9-81ED-4DB2-BD59-A6C34878D82A}">
                    <a16:rowId xmlns:a16="http://schemas.microsoft.com/office/drawing/2014/main" val="1878632720"/>
                  </a:ext>
                </a:extLst>
              </a:tr>
              <a:tr h="370840">
                <a:tc>
                  <a:txBody>
                    <a:bodyPr/>
                    <a:lstStyle/>
                    <a:p>
                      <a:r>
                        <a:rPr lang="en-US"/>
                        <a:t>Architecture</a:t>
                      </a:r>
                    </a:p>
                  </a:txBody>
                  <a:tcPr/>
                </a:tc>
                <a:tc>
                  <a:txBody>
                    <a:bodyPr/>
                    <a:lstStyle/>
                    <a:p>
                      <a:r>
                        <a:rPr lang="en-US"/>
                        <a:t>Asynchronous</a:t>
                      </a:r>
                    </a:p>
                  </a:txBody>
                  <a:tcPr/>
                </a:tc>
                <a:tc>
                  <a:txBody>
                    <a:bodyPr/>
                    <a:lstStyle/>
                    <a:p>
                      <a:r>
                        <a:rPr lang="en-US"/>
                        <a:t>Synchronous</a:t>
                      </a:r>
                    </a:p>
                  </a:txBody>
                  <a:tcPr>
                    <a:solidFill>
                      <a:schemeClr val="accent1">
                        <a:lumMod val="75000"/>
                        <a:alpha val="40000"/>
                      </a:schemeClr>
                    </a:solidFill>
                  </a:tcPr>
                </a:tc>
                <a:tc>
                  <a:txBody>
                    <a:bodyPr/>
                    <a:lstStyle/>
                    <a:p>
                      <a:r>
                        <a:rPr lang="en-US"/>
                        <a:t>Synchronous</a:t>
                      </a:r>
                    </a:p>
                  </a:txBody>
                  <a:tcPr/>
                </a:tc>
                <a:extLst>
                  <a:ext uri="{0D108BD9-81ED-4DB2-BD59-A6C34878D82A}">
                    <a16:rowId xmlns:a16="http://schemas.microsoft.com/office/drawing/2014/main" val="1212887749"/>
                  </a:ext>
                </a:extLst>
              </a:tr>
              <a:tr h="370840">
                <a:tc>
                  <a:txBody>
                    <a:bodyPr/>
                    <a:lstStyle/>
                    <a:p>
                      <a:r>
                        <a:rPr lang="en-US"/>
                        <a:t>Peripheral Availability</a:t>
                      </a:r>
                    </a:p>
                  </a:txBody>
                  <a:tcPr/>
                </a:tc>
                <a:tc>
                  <a:txBody>
                    <a:bodyPr/>
                    <a:lstStyle/>
                    <a:p>
                      <a:r>
                        <a:rPr lang="en-US"/>
                        <a:t>Some</a:t>
                      </a:r>
                    </a:p>
                  </a:txBody>
                  <a:tcPr/>
                </a:tc>
                <a:tc>
                  <a:txBody>
                    <a:bodyPr/>
                    <a:lstStyle/>
                    <a:p>
                      <a:r>
                        <a:rPr lang="en-US"/>
                        <a:t>All</a:t>
                      </a:r>
                    </a:p>
                  </a:txBody>
                  <a:tcPr>
                    <a:solidFill>
                      <a:schemeClr val="accent1">
                        <a:lumMod val="40000"/>
                        <a:lumOff val="60000"/>
                      </a:schemeClr>
                    </a:solidFill>
                  </a:tcPr>
                </a:tc>
                <a:tc>
                  <a:txBody>
                    <a:bodyPr/>
                    <a:lstStyle/>
                    <a:p>
                      <a:r>
                        <a:rPr lang="en-US"/>
                        <a:t>Some</a:t>
                      </a:r>
                    </a:p>
                  </a:txBody>
                  <a:tcPr/>
                </a:tc>
                <a:extLst>
                  <a:ext uri="{0D108BD9-81ED-4DB2-BD59-A6C34878D82A}">
                    <a16:rowId xmlns:a16="http://schemas.microsoft.com/office/drawing/2014/main" val="635515087"/>
                  </a:ext>
                </a:extLst>
              </a:tr>
              <a:tr h="370840">
                <a:tc>
                  <a:txBody>
                    <a:bodyPr/>
                    <a:lstStyle/>
                    <a:p>
                      <a:r>
                        <a:rPr lang="en-US"/>
                        <a:t>Data Rate</a:t>
                      </a:r>
                    </a:p>
                  </a:txBody>
                  <a:tcPr/>
                </a:tc>
                <a:tc>
                  <a:txBody>
                    <a:bodyPr/>
                    <a:lstStyle/>
                    <a:p>
                      <a:r>
                        <a:rPr lang="en-US"/>
                        <a:t>Medium</a:t>
                      </a:r>
                    </a:p>
                  </a:txBody>
                  <a:tcPr/>
                </a:tc>
                <a:tc>
                  <a:txBody>
                    <a:bodyPr/>
                    <a:lstStyle/>
                    <a:p>
                      <a:r>
                        <a:rPr lang="en-US"/>
                        <a:t>Fastest</a:t>
                      </a:r>
                    </a:p>
                  </a:txBody>
                  <a:tcPr>
                    <a:solidFill>
                      <a:schemeClr val="accent1">
                        <a:lumMod val="75000"/>
                        <a:alpha val="40000"/>
                      </a:schemeClr>
                    </a:solidFill>
                  </a:tcPr>
                </a:tc>
                <a:tc>
                  <a:txBody>
                    <a:bodyPr/>
                    <a:lstStyle/>
                    <a:p>
                      <a:r>
                        <a:rPr lang="en-US"/>
                        <a:t>Slowest</a:t>
                      </a:r>
                    </a:p>
                  </a:txBody>
                  <a:tcPr/>
                </a:tc>
                <a:extLst>
                  <a:ext uri="{0D108BD9-81ED-4DB2-BD59-A6C34878D82A}">
                    <a16:rowId xmlns:a16="http://schemas.microsoft.com/office/drawing/2014/main" val="2094532247"/>
                  </a:ext>
                </a:extLst>
              </a:tr>
              <a:tr h="370840">
                <a:tc>
                  <a:txBody>
                    <a:bodyPr/>
                    <a:lstStyle/>
                    <a:p>
                      <a:r>
                        <a:rPr lang="en-US"/>
                        <a:t>GPIO Required</a:t>
                      </a:r>
                    </a:p>
                  </a:txBody>
                  <a:tcPr/>
                </a:tc>
                <a:tc>
                  <a:txBody>
                    <a:bodyPr/>
                    <a:lstStyle/>
                    <a:p>
                      <a:r>
                        <a:rPr lang="en-US"/>
                        <a:t>2: 1 in + 1 out</a:t>
                      </a:r>
                    </a:p>
                  </a:txBody>
                  <a:tcPr/>
                </a:tc>
                <a:tc>
                  <a:txBody>
                    <a:bodyPr/>
                    <a:lstStyle/>
                    <a:p>
                      <a:r>
                        <a:rPr lang="en-US"/>
                        <a:t>6: 1 in + 5 out</a:t>
                      </a:r>
                    </a:p>
                  </a:txBody>
                  <a:tcPr>
                    <a:solidFill>
                      <a:schemeClr val="accent1">
                        <a:lumMod val="40000"/>
                        <a:lumOff val="60000"/>
                      </a:schemeClr>
                    </a:solidFill>
                  </a:tcPr>
                </a:tc>
                <a:tc>
                  <a:txBody>
                    <a:bodyPr/>
                    <a:lstStyle/>
                    <a:p>
                      <a:r>
                        <a:rPr lang="en-US"/>
                        <a:t>2: 1 in + 1 out</a:t>
                      </a:r>
                    </a:p>
                  </a:txBody>
                  <a:tcPr/>
                </a:tc>
                <a:extLst>
                  <a:ext uri="{0D108BD9-81ED-4DB2-BD59-A6C34878D82A}">
                    <a16:rowId xmlns:a16="http://schemas.microsoft.com/office/drawing/2014/main" val="1817698645"/>
                  </a:ext>
                </a:extLst>
              </a:tr>
            </a:tbl>
          </a:graphicData>
        </a:graphic>
      </p:graphicFrame>
      <p:sp>
        <p:nvSpPr>
          <p:cNvPr id="4" name="TextBox 3">
            <a:extLst>
              <a:ext uri="{FF2B5EF4-FFF2-40B4-BE49-F238E27FC236}">
                <a16:creationId xmlns:a16="http://schemas.microsoft.com/office/drawing/2014/main" id="{6DC2FA94-57FC-6719-31FB-265FDA738EEC}"/>
              </a:ext>
            </a:extLst>
          </p:cNvPr>
          <p:cNvSpPr txBox="1"/>
          <p:nvPr/>
        </p:nvSpPr>
        <p:spPr>
          <a:xfrm>
            <a:off x="1225587" y="3917473"/>
            <a:ext cx="6095999" cy="738664"/>
          </a:xfrm>
          <a:prstGeom prst="rect">
            <a:avLst/>
          </a:prstGeom>
          <a:noFill/>
        </p:spPr>
        <p:txBody>
          <a:bodyPr wrap="square" rtlCol="0">
            <a:spAutoFit/>
          </a:bodyPr>
          <a:lstStyle/>
          <a:p>
            <a:r>
              <a:rPr lang="en-US">
                <a:latin typeface="Fira Sans" panose="020B0503050000020004" pitchFamily="34" charset="0"/>
              </a:rPr>
              <a:t>Key Factors:</a:t>
            </a:r>
          </a:p>
          <a:p>
            <a:pPr marL="285750" indent="-285750">
              <a:buFont typeface="Arial" panose="020B0604020202020204" pitchFamily="34" charset="0"/>
              <a:buChar char="•"/>
            </a:pPr>
            <a:r>
              <a:rPr lang="en-US">
                <a:latin typeface="Fira Sans" panose="020B0503050000020004" pitchFamily="34" charset="0"/>
              </a:rPr>
              <a:t>Compatibility of selected peripheral devices</a:t>
            </a:r>
          </a:p>
          <a:p>
            <a:pPr marL="285750" indent="-285750">
              <a:buFont typeface="Arial" panose="020B0604020202020204" pitchFamily="34" charset="0"/>
              <a:buChar char="•"/>
            </a:pPr>
            <a:r>
              <a:rPr lang="en-US">
                <a:latin typeface="Fira Sans" panose="020B0503050000020004" pitchFamily="34" charset="0"/>
              </a:rPr>
              <a:t>Single-target bus controlled by MCU</a:t>
            </a:r>
          </a:p>
        </p:txBody>
      </p:sp>
      <p:pic>
        <p:nvPicPr>
          <p:cNvPr id="6" name="Communication Protocol">
            <a:hlinkClick r:id="" action="ppaction://media"/>
            <a:extLst>
              <a:ext uri="{FF2B5EF4-FFF2-40B4-BE49-F238E27FC236}">
                <a16:creationId xmlns:a16="http://schemas.microsoft.com/office/drawing/2014/main" id="{D25B3B3F-E35B-7DB4-7A46-6E70813A916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87363" y="5143500"/>
            <a:ext cx="487363" cy="487363"/>
          </a:xfrm>
          <a:prstGeom prst="rect">
            <a:avLst/>
          </a:prstGeom>
        </p:spPr>
      </p:pic>
    </p:spTree>
    <p:extLst>
      <p:ext uri="{BB962C8B-B14F-4D97-AF65-F5344CB8AC3E}">
        <p14:creationId xmlns:p14="http://schemas.microsoft.com/office/powerpoint/2010/main" val="167354045"/>
      </p:ext>
    </p:extLst>
  </p:cSld>
  <p:clrMapOvr>
    <a:masterClrMapping/>
  </p:clrMapOvr>
  <mc:AlternateContent xmlns:mc="http://schemas.openxmlformats.org/markup-compatibility/2006" xmlns:p14="http://schemas.microsoft.com/office/powerpoint/2010/main">
    <mc:Choice Requires="p14">
      <p:transition spd="med" p14:dur="700" advTm="53930">
        <p:fade/>
      </p:transition>
    </mc:Choice>
    <mc:Fallback xmlns="">
      <p:transition spd="med" advTm="5393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9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C95F2-11CC-9C60-9956-553012B780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6C9CFB7-DDA0-BA86-0DB4-0F552637FDCD}"/>
              </a:ext>
            </a:extLst>
          </p:cNvPr>
          <p:cNvSpPr>
            <a:spLocks noGrp="1"/>
          </p:cNvSpPr>
          <p:nvPr>
            <p:ph type="title" idx="2"/>
          </p:nvPr>
        </p:nvSpPr>
        <p:spPr/>
        <p:txBody>
          <a:bodyPr/>
          <a:lstStyle/>
          <a:p>
            <a:r>
              <a:rPr lang="en-US"/>
              <a:t>03</a:t>
            </a:r>
          </a:p>
        </p:txBody>
      </p:sp>
      <p:sp>
        <p:nvSpPr>
          <p:cNvPr id="5" name="Title 4">
            <a:extLst>
              <a:ext uri="{FF2B5EF4-FFF2-40B4-BE49-F238E27FC236}">
                <a16:creationId xmlns:a16="http://schemas.microsoft.com/office/drawing/2014/main" id="{14512CCD-9D20-B750-B661-1BD951338B9A}"/>
              </a:ext>
            </a:extLst>
          </p:cNvPr>
          <p:cNvSpPr>
            <a:spLocks noGrp="1"/>
          </p:cNvSpPr>
          <p:nvPr>
            <p:ph type="title"/>
          </p:nvPr>
        </p:nvSpPr>
        <p:spPr>
          <a:xfrm>
            <a:off x="964425" y="2115425"/>
            <a:ext cx="5154492" cy="1511400"/>
          </a:xfrm>
        </p:spPr>
        <p:txBody>
          <a:bodyPr/>
          <a:lstStyle/>
          <a:p>
            <a:r>
              <a:rPr lang="en-US"/>
              <a:t>Schematics &amp; PCB Layouts</a:t>
            </a:r>
          </a:p>
        </p:txBody>
      </p:sp>
      <p:grpSp>
        <p:nvGrpSpPr>
          <p:cNvPr id="2" name="Google Shape;7307;p82">
            <a:extLst>
              <a:ext uri="{FF2B5EF4-FFF2-40B4-BE49-F238E27FC236}">
                <a16:creationId xmlns:a16="http://schemas.microsoft.com/office/drawing/2014/main" id="{52304A05-E19D-688E-F297-64D427CBE3A2}"/>
              </a:ext>
            </a:extLst>
          </p:cNvPr>
          <p:cNvGrpSpPr/>
          <p:nvPr/>
        </p:nvGrpSpPr>
        <p:grpSpPr>
          <a:xfrm>
            <a:off x="6724072" y="787550"/>
            <a:ext cx="1106767" cy="1090158"/>
            <a:chOff x="-44512325" y="3176075"/>
            <a:chExt cx="300900" cy="300900"/>
          </a:xfrm>
          <a:solidFill>
            <a:schemeClr val="tx2"/>
          </a:solidFill>
        </p:grpSpPr>
        <p:sp>
          <p:nvSpPr>
            <p:cNvPr id="4" name="Google Shape;7308;p82">
              <a:extLst>
                <a:ext uri="{FF2B5EF4-FFF2-40B4-BE49-F238E27FC236}">
                  <a16:creationId xmlns:a16="http://schemas.microsoft.com/office/drawing/2014/main" id="{C00CB9DA-5324-8276-24C5-67BE8631D952}"/>
                </a:ext>
              </a:extLst>
            </p:cNvPr>
            <p:cNvSpPr/>
            <p:nvPr/>
          </p:nvSpPr>
          <p:spPr>
            <a:xfrm>
              <a:off x="-44512325" y="3176075"/>
              <a:ext cx="300900" cy="300900"/>
            </a:xfrm>
            <a:custGeom>
              <a:avLst/>
              <a:gdLst/>
              <a:ahLst/>
              <a:cxnLst/>
              <a:rect l="l" t="t" r="r" b="b"/>
              <a:pathLst>
                <a:path w="12036" h="12036" extrusionOk="0">
                  <a:moveTo>
                    <a:pt x="3246" y="2868"/>
                  </a:moveTo>
                  <a:cubicBezTo>
                    <a:pt x="3435" y="2868"/>
                    <a:pt x="3592" y="3025"/>
                    <a:pt x="3592" y="3246"/>
                  </a:cubicBezTo>
                  <a:cubicBezTo>
                    <a:pt x="3592" y="3435"/>
                    <a:pt x="3435" y="3592"/>
                    <a:pt x="3246" y="3592"/>
                  </a:cubicBezTo>
                  <a:cubicBezTo>
                    <a:pt x="3057" y="3592"/>
                    <a:pt x="2899" y="3435"/>
                    <a:pt x="2899" y="3246"/>
                  </a:cubicBezTo>
                  <a:cubicBezTo>
                    <a:pt x="2899" y="3025"/>
                    <a:pt x="3057" y="2868"/>
                    <a:pt x="3246" y="2868"/>
                  </a:cubicBezTo>
                  <a:close/>
                  <a:moveTo>
                    <a:pt x="8854" y="2868"/>
                  </a:moveTo>
                  <a:cubicBezTo>
                    <a:pt x="9043" y="2868"/>
                    <a:pt x="9200" y="3025"/>
                    <a:pt x="9200" y="3246"/>
                  </a:cubicBezTo>
                  <a:cubicBezTo>
                    <a:pt x="9200" y="3435"/>
                    <a:pt x="9043" y="3592"/>
                    <a:pt x="8854" y="3592"/>
                  </a:cubicBezTo>
                  <a:cubicBezTo>
                    <a:pt x="8665" y="3592"/>
                    <a:pt x="8507" y="3435"/>
                    <a:pt x="8507" y="3246"/>
                  </a:cubicBezTo>
                  <a:cubicBezTo>
                    <a:pt x="8507" y="3025"/>
                    <a:pt x="8665" y="2868"/>
                    <a:pt x="8854" y="2868"/>
                  </a:cubicBezTo>
                  <a:close/>
                  <a:moveTo>
                    <a:pt x="6774" y="3277"/>
                  </a:moveTo>
                  <a:cubicBezTo>
                    <a:pt x="6963" y="3277"/>
                    <a:pt x="7121" y="3435"/>
                    <a:pt x="7121" y="3624"/>
                  </a:cubicBezTo>
                  <a:lnTo>
                    <a:pt x="7121" y="3876"/>
                  </a:lnTo>
                  <a:cubicBezTo>
                    <a:pt x="7247" y="3907"/>
                    <a:pt x="7341" y="3970"/>
                    <a:pt x="7467" y="4065"/>
                  </a:cubicBezTo>
                  <a:lnTo>
                    <a:pt x="7656" y="3939"/>
                  </a:lnTo>
                  <a:cubicBezTo>
                    <a:pt x="7706" y="3919"/>
                    <a:pt x="7766" y="3908"/>
                    <a:pt x="7825" y="3908"/>
                  </a:cubicBezTo>
                  <a:cubicBezTo>
                    <a:pt x="7955" y="3908"/>
                    <a:pt x="8086" y="3957"/>
                    <a:pt x="8129" y="4065"/>
                  </a:cubicBezTo>
                  <a:lnTo>
                    <a:pt x="8854" y="5294"/>
                  </a:lnTo>
                  <a:cubicBezTo>
                    <a:pt x="8917" y="5451"/>
                    <a:pt x="8885" y="5672"/>
                    <a:pt x="8728" y="5735"/>
                  </a:cubicBezTo>
                  <a:lnTo>
                    <a:pt x="8539" y="5861"/>
                  </a:lnTo>
                  <a:lnTo>
                    <a:pt x="8539" y="6270"/>
                  </a:lnTo>
                  <a:lnTo>
                    <a:pt x="8728" y="6396"/>
                  </a:lnTo>
                  <a:cubicBezTo>
                    <a:pt x="8885" y="6459"/>
                    <a:pt x="8980" y="6711"/>
                    <a:pt x="8854" y="6869"/>
                  </a:cubicBezTo>
                  <a:lnTo>
                    <a:pt x="8129" y="8066"/>
                  </a:lnTo>
                  <a:cubicBezTo>
                    <a:pt x="8043" y="8174"/>
                    <a:pt x="7927" y="8222"/>
                    <a:pt x="7812" y="8222"/>
                  </a:cubicBezTo>
                  <a:cubicBezTo>
                    <a:pt x="7759" y="8222"/>
                    <a:pt x="7706" y="8212"/>
                    <a:pt x="7656" y="8192"/>
                  </a:cubicBezTo>
                  <a:lnTo>
                    <a:pt x="7467" y="8066"/>
                  </a:lnTo>
                  <a:cubicBezTo>
                    <a:pt x="7341" y="8160"/>
                    <a:pt x="7215" y="8223"/>
                    <a:pt x="7121" y="8255"/>
                  </a:cubicBezTo>
                  <a:lnTo>
                    <a:pt x="7121" y="8507"/>
                  </a:lnTo>
                  <a:cubicBezTo>
                    <a:pt x="7121" y="8696"/>
                    <a:pt x="6963" y="8854"/>
                    <a:pt x="6774" y="8854"/>
                  </a:cubicBezTo>
                  <a:lnTo>
                    <a:pt x="5357" y="8854"/>
                  </a:lnTo>
                  <a:cubicBezTo>
                    <a:pt x="5136" y="8854"/>
                    <a:pt x="4978" y="8696"/>
                    <a:pt x="4978" y="8507"/>
                  </a:cubicBezTo>
                  <a:lnTo>
                    <a:pt x="4978" y="8255"/>
                  </a:lnTo>
                  <a:cubicBezTo>
                    <a:pt x="4884" y="8223"/>
                    <a:pt x="4758" y="8160"/>
                    <a:pt x="4632" y="8066"/>
                  </a:cubicBezTo>
                  <a:lnTo>
                    <a:pt x="4443" y="8192"/>
                  </a:lnTo>
                  <a:cubicBezTo>
                    <a:pt x="4393" y="8212"/>
                    <a:pt x="4334" y="8222"/>
                    <a:pt x="4274" y="8222"/>
                  </a:cubicBezTo>
                  <a:cubicBezTo>
                    <a:pt x="4145" y="8222"/>
                    <a:pt x="4013" y="8174"/>
                    <a:pt x="3970" y="8066"/>
                  </a:cubicBezTo>
                  <a:lnTo>
                    <a:pt x="3246" y="6869"/>
                  </a:lnTo>
                  <a:cubicBezTo>
                    <a:pt x="3183" y="6680"/>
                    <a:pt x="3214" y="6459"/>
                    <a:pt x="3372" y="6396"/>
                  </a:cubicBezTo>
                  <a:lnTo>
                    <a:pt x="3561" y="6270"/>
                  </a:lnTo>
                  <a:lnTo>
                    <a:pt x="3561" y="5861"/>
                  </a:lnTo>
                  <a:lnTo>
                    <a:pt x="3372" y="5735"/>
                  </a:lnTo>
                  <a:cubicBezTo>
                    <a:pt x="3214" y="5672"/>
                    <a:pt x="3151" y="5420"/>
                    <a:pt x="3246" y="5294"/>
                  </a:cubicBezTo>
                  <a:lnTo>
                    <a:pt x="3970" y="4065"/>
                  </a:lnTo>
                  <a:cubicBezTo>
                    <a:pt x="4013" y="3958"/>
                    <a:pt x="4142" y="3880"/>
                    <a:pt x="4270" y="3880"/>
                  </a:cubicBezTo>
                  <a:cubicBezTo>
                    <a:pt x="4331" y="3880"/>
                    <a:pt x="4392" y="3898"/>
                    <a:pt x="4443" y="3939"/>
                  </a:cubicBezTo>
                  <a:lnTo>
                    <a:pt x="4632" y="4065"/>
                  </a:lnTo>
                  <a:cubicBezTo>
                    <a:pt x="4758" y="3970"/>
                    <a:pt x="4884" y="3907"/>
                    <a:pt x="4978" y="3876"/>
                  </a:cubicBezTo>
                  <a:lnTo>
                    <a:pt x="4978" y="3624"/>
                  </a:lnTo>
                  <a:cubicBezTo>
                    <a:pt x="4978" y="3435"/>
                    <a:pt x="5136" y="3277"/>
                    <a:pt x="5357" y="3277"/>
                  </a:cubicBezTo>
                  <a:close/>
                  <a:moveTo>
                    <a:pt x="3246" y="8475"/>
                  </a:moveTo>
                  <a:cubicBezTo>
                    <a:pt x="3435" y="8475"/>
                    <a:pt x="3592" y="8633"/>
                    <a:pt x="3592" y="8822"/>
                  </a:cubicBezTo>
                  <a:cubicBezTo>
                    <a:pt x="3592" y="9043"/>
                    <a:pt x="3435" y="9169"/>
                    <a:pt x="3246" y="9169"/>
                  </a:cubicBezTo>
                  <a:cubicBezTo>
                    <a:pt x="3057" y="9169"/>
                    <a:pt x="2899" y="9011"/>
                    <a:pt x="2899" y="8822"/>
                  </a:cubicBezTo>
                  <a:cubicBezTo>
                    <a:pt x="2899" y="8633"/>
                    <a:pt x="3057" y="8475"/>
                    <a:pt x="3246" y="8475"/>
                  </a:cubicBezTo>
                  <a:close/>
                  <a:moveTo>
                    <a:pt x="8854" y="8475"/>
                  </a:moveTo>
                  <a:cubicBezTo>
                    <a:pt x="9043" y="8475"/>
                    <a:pt x="9200" y="8633"/>
                    <a:pt x="9200" y="8822"/>
                  </a:cubicBezTo>
                  <a:cubicBezTo>
                    <a:pt x="9200" y="9043"/>
                    <a:pt x="9043" y="9169"/>
                    <a:pt x="8854" y="9169"/>
                  </a:cubicBezTo>
                  <a:cubicBezTo>
                    <a:pt x="8665" y="9169"/>
                    <a:pt x="8507" y="9011"/>
                    <a:pt x="8507" y="8822"/>
                  </a:cubicBezTo>
                  <a:cubicBezTo>
                    <a:pt x="8507" y="8633"/>
                    <a:pt x="8665" y="8475"/>
                    <a:pt x="8854" y="8475"/>
                  </a:cubicBezTo>
                  <a:close/>
                  <a:moveTo>
                    <a:pt x="3183" y="1"/>
                  </a:moveTo>
                  <a:cubicBezTo>
                    <a:pt x="2994" y="1"/>
                    <a:pt x="2836" y="158"/>
                    <a:pt x="2836" y="347"/>
                  </a:cubicBezTo>
                  <a:lnTo>
                    <a:pt x="2836" y="1418"/>
                  </a:lnTo>
                  <a:lnTo>
                    <a:pt x="2458" y="1418"/>
                  </a:lnTo>
                  <a:cubicBezTo>
                    <a:pt x="1891" y="1418"/>
                    <a:pt x="1418" y="1891"/>
                    <a:pt x="1418" y="2490"/>
                  </a:cubicBezTo>
                  <a:lnTo>
                    <a:pt x="1418" y="2836"/>
                  </a:lnTo>
                  <a:lnTo>
                    <a:pt x="347" y="2836"/>
                  </a:lnTo>
                  <a:cubicBezTo>
                    <a:pt x="158" y="2836"/>
                    <a:pt x="1" y="2994"/>
                    <a:pt x="1" y="3183"/>
                  </a:cubicBezTo>
                  <a:cubicBezTo>
                    <a:pt x="1" y="3372"/>
                    <a:pt x="158" y="3529"/>
                    <a:pt x="347" y="3529"/>
                  </a:cubicBezTo>
                  <a:lnTo>
                    <a:pt x="1418" y="3529"/>
                  </a:lnTo>
                  <a:lnTo>
                    <a:pt x="1418" y="4254"/>
                  </a:lnTo>
                  <a:lnTo>
                    <a:pt x="347" y="4254"/>
                  </a:lnTo>
                  <a:cubicBezTo>
                    <a:pt x="158" y="4254"/>
                    <a:pt x="1" y="4411"/>
                    <a:pt x="1" y="4600"/>
                  </a:cubicBezTo>
                  <a:cubicBezTo>
                    <a:pt x="1" y="4821"/>
                    <a:pt x="158" y="4978"/>
                    <a:pt x="347" y="4978"/>
                  </a:cubicBezTo>
                  <a:lnTo>
                    <a:pt x="1418" y="4978"/>
                  </a:lnTo>
                  <a:lnTo>
                    <a:pt x="1418" y="5672"/>
                  </a:lnTo>
                  <a:lnTo>
                    <a:pt x="347" y="5672"/>
                  </a:lnTo>
                  <a:cubicBezTo>
                    <a:pt x="158" y="5672"/>
                    <a:pt x="1" y="5829"/>
                    <a:pt x="1" y="6018"/>
                  </a:cubicBezTo>
                  <a:cubicBezTo>
                    <a:pt x="1" y="6239"/>
                    <a:pt x="158" y="6396"/>
                    <a:pt x="347" y="6396"/>
                  </a:cubicBezTo>
                  <a:lnTo>
                    <a:pt x="1418" y="6396"/>
                  </a:lnTo>
                  <a:lnTo>
                    <a:pt x="1418" y="7089"/>
                  </a:lnTo>
                  <a:lnTo>
                    <a:pt x="347" y="7089"/>
                  </a:lnTo>
                  <a:cubicBezTo>
                    <a:pt x="158" y="7089"/>
                    <a:pt x="1" y="7247"/>
                    <a:pt x="1" y="7436"/>
                  </a:cubicBezTo>
                  <a:cubicBezTo>
                    <a:pt x="1" y="7656"/>
                    <a:pt x="158" y="7814"/>
                    <a:pt x="347" y="7814"/>
                  </a:cubicBezTo>
                  <a:lnTo>
                    <a:pt x="1418" y="7814"/>
                  </a:lnTo>
                  <a:lnTo>
                    <a:pt x="1418" y="8507"/>
                  </a:lnTo>
                  <a:lnTo>
                    <a:pt x="347" y="8507"/>
                  </a:lnTo>
                  <a:cubicBezTo>
                    <a:pt x="158" y="8507"/>
                    <a:pt x="1" y="8665"/>
                    <a:pt x="1" y="8854"/>
                  </a:cubicBezTo>
                  <a:cubicBezTo>
                    <a:pt x="1" y="9074"/>
                    <a:pt x="158" y="9232"/>
                    <a:pt x="347" y="9232"/>
                  </a:cubicBezTo>
                  <a:lnTo>
                    <a:pt x="1418" y="9232"/>
                  </a:lnTo>
                  <a:lnTo>
                    <a:pt x="1418" y="9578"/>
                  </a:lnTo>
                  <a:cubicBezTo>
                    <a:pt x="1418" y="10177"/>
                    <a:pt x="1891" y="10618"/>
                    <a:pt x="2458" y="10618"/>
                  </a:cubicBezTo>
                  <a:lnTo>
                    <a:pt x="2836" y="10618"/>
                  </a:lnTo>
                  <a:lnTo>
                    <a:pt x="2836" y="11689"/>
                  </a:lnTo>
                  <a:cubicBezTo>
                    <a:pt x="2836" y="11878"/>
                    <a:pt x="2994" y="12036"/>
                    <a:pt x="3183" y="12036"/>
                  </a:cubicBezTo>
                  <a:cubicBezTo>
                    <a:pt x="3372" y="12036"/>
                    <a:pt x="3529" y="11878"/>
                    <a:pt x="3529" y="11689"/>
                  </a:cubicBezTo>
                  <a:lnTo>
                    <a:pt x="3529" y="10618"/>
                  </a:lnTo>
                  <a:lnTo>
                    <a:pt x="4254" y="10618"/>
                  </a:lnTo>
                  <a:lnTo>
                    <a:pt x="4254" y="11689"/>
                  </a:lnTo>
                  <a:cubicBezTo>
                    <a:pt x="4254" y="11878"/>
                    <a:pt x="4411" y="12036"/>
                    <a:pt x="4600" y="12036"/>
                  </a:cubicBezTo>
                  <a:cubicBezTo>
                    <a:pt x="4789" y="12036"/>
                    <a:pt x="4947" y="11878"/>
                    <a:pt x="4947" y="11689"/>
                  </a:cubicBezTo>
                  <a:lnTo>
                    <a:pt x="4947" y="10618"/>
                  </a:lnTo>
                  <a:lnTo>
                    <a:pt x="5672" y="10618"/>
                  </a:lnTo>
                  <a:lnTo>
                    <a:pt x="5672" y="11689"/>
                  </a:lnTo>
                  <a:cubicBezTo>
                    <a:pt x="5672" y="11878"/>
                    <a:pt x="5829" y="12036"/>
                    <a:pt x="6018" y="12036"/>
                  </a:cubicBezTo>
                  <a:cubicBezTo>
                    <a:pt x="6207" y="12036"/>
                    <a:pt x="6365" y="11878"/>
                    <a:pt x="6365" y="11689"/>
                  </a:cubicBezTo>
                  <a:lnTo>
                    <a:pt x="6365" y="10618"/>
                  </a:lnTo>
                  <a:lnTo>
                    <a:pt x="7089" y="10618"/>
                  </a:lnTo>
                  <a:lnTo>
                    <a:pt x="7089" y="11689"/>
                  </a:lnTo>
                  <a:cubicBezTo>
                    <a:pt x="7089" y="11878"/>
                    <a:pt x="7247" y="12036"/>
                    <a:pt x="7436" y="12036"/>
                  </a:cubicBezTo>
                  <a:cubicBezTo>
                    <a:pt x="7625" y="12036"/>
                    <a:pt x="7782" y="11878"/>
                    <a:pt x="7782" y="11689"/>
                  </a:cubicBezTo>
                  <a:lnTo>
                    <a:pt x="7782" y="10618"/>
                  </a:lnTo>
                  <a:lnTo>
                    <a:pt x="8507" y="10618"/>
                  </a:lnTo>
                  <a:lnTo>
                    <a:pt x="8507" y="11689"/>
                  </a:lnTo>
                  <a:cubicBezTo>
                    <a:pt x="8507" y="11878"/>
                    <a:pt x="8665" y="12036"/>
                    <a:pt x="8854" y="12036"/>
                  </a:cubicBezTo>
                  <a:cubicBezTo>
                    <a:pt x="9043" y="12036"/>
                    <a:pt x="9200" y="11878"/>
                    <a:pt x="9200" y="11689"/>
                  </a:cubicBezTo>
                  <a:lnTo>
                    <a:pt x="9200" y="10618"/>
                  </a:lnTo>
                  <a:lnTo>
                    <a:pt x="9547" y="10618"/>
                  </a:lnTo>
                  <a:cubicBezTo>
                    <a:pt x="10145" y="10618"/>
                    <a:pt x="10618" y="10177"/>
                    <a:pt x="10618" y="9578"/>
                  </a:cubicBezTo>
                  <a:lnTo>
                    <a:pt x="10618" y="9232"/>
                  </a:lnTo>
                  <a:lnTo>
                    <a:pt x="11689" y="9232"/>
                  </a:lnTo>
                  <a:cubicBezTo>
                    <a:pt x="11878" y="9232"/>
                    <a:pt x="12036" y="9074"/>
                    <a:pt x="12036" y="8854"/>
                  </a:cubicBezTo>
                  <a:cubicBezTo>
                    <a:pt x="12036" y="8665"/>
                    <a:pt x="11878" y="8507"/>
                    <a:pt x="11689" y="8507"/>
                  </a:cubicBezTo>
                  <a:lnTo>
                    <a:pt x="10618" y="8507"/>
                  </a:lnTo>
                  <a:lnTo>
                    <a:pt x="10618" y="7814"/>
                  </a:lnTo>
                  <a:lnTo>
                    <a:pt x="11689" y="7814"/>
                  </a:lnTo>
                  <a:cubicBezTo>
                    <a:pt x="11878" y="7814"/>
                    <a:pt x="12036" y="7656"/>
                    <a:pt x="12036" y="7436"/>
                  </a:cubicBezTo>
                  <a:cubicBezTo>
                    <a:pt x="12036" y="7247"/>
                    <a:pt x="11878" y="7089"/>
                    <a:pt x="11689" y="7089"/>
                  </a:cubicBezTo>
                  <a:lnTo>
                    <a:pt x="10618" y="7089"/>
                  </a:lnTo>
                  <a:lnTo>
                    <a:pt x="10618" y="6396"/>
                  </a:lnTo>
                  <a:lnTo>
                    <a:pt x="11689" y="6396"/>
                  </a:lnTo>
                  <a:cubicBezTo>
                    <a:pt x="11878" y="6396"/>
                    <a:pt x="12036" y="6239"/>
                    <a:pt x="12036" y="6018"/>
                  </a:cubicBezTo>
                  <a:cubicBezTo>
                    <a:pt x="12036" y="5829"/>
                    <a:pt x="11878" y="5672"/>
                    <a:pt x="11689" y="5672"/>
                  </a:cubicBezTo>
                  <a:lnTo>
                    <a:pt x="10618" y="5672"/>
                  </a:lnTo>
                  <a:lnTo>
                    <a:pt x="10618" y="4978"/>
                  </a:lnTo>
                  <a:lnTo>
                    <a:pt x="11689" y="4978"/>
                  </a:lnTo>
                  <a:cubicBezTo>
                    <a:pt x="11878" y="4978"/>
                    <a:pt x="12036" y="4821"/>
                    <a:pt x="12036" y="4600"/>
                  </a:cubicBezTo>
                  <a:cubicBezTo>
                    <a:pt x="12036" y="4411"/>
                    <a:pt x="11878" y="4254"/>
                    <a:pt x="11689" y="4254"/>
                  </a:cubicBezTo>
                  <a:lnTo>
                    <a:pt x="10618" y="4254"/>
                  </a:lnTo>
                  <a:lnTo>
                    <a:pt x="10618" y="3529"/>
                  </a:lnTo>
                  <a:lnTo>
                    <a:pt x="11689" y="3529"/>
                  </a:lnTo>
                  <a:cubicBezTo>
                    <a:pt x="11878" y="3529"/>
                    <a:pt x="12036" y="3372"/>
                    <a:pt x="12036" y="3183"/>
                  </a:cubicBezTo>
                  <a:cubicBezTo>
                    <a:pt x="12036" y="2994"/>
                    <a:pt x="11878" y="2836"/>
                    <a:pt x="11689" y="2836"/>
                  </a:cubicBezTo>
                  <a:lnTo>
                    <a:pt x="10618" y="2836"/>
                  </a:lnTo>
                  <a:lnTo>
                    <a:pt x="10618" y="2490"/>
                  </a:lnTo>
                  <a:cubicBezTo>
                    <a:pt x="10618" y="1891"/>
                    <a:pt x="10145" y="1418"/>
                    <a:pt x="9547" y="1418"/>
                  </a:cubicBezTo>
                  <a:lnTo>
                    <a:pt x="9200" y="1418"/>
                  </a:lnTo>
                  <a:lnTo>
                    <a:pt x="9200" y="347"/>
                  </a:lnTo>
                  <a:cubicBezTo>
                    <a:pt x="9200" y="158"/>
                    <a:pt x="9043" y="1"/>
                    <a:pt x="8854" y="1"/>
                  </a:cubicBezTo>
                  <a:cubicBezTo>
                    <a:pt x="8665" y="1"/>
                    <a:pt x="8507" y="158"/>
                    <a:pt x="8507" y="347"/>
                  </a:cubicBezTo>
                  <a:lnTo>
                    <a:pt x="8507" y="1418"/>
                  </a:lnTo>
                  <a:lnTo>
                    <a:pt x="7782" y="1418"/>
                  </a:lnTo>
                  <a:lnTo>
                    <a:pt x="7782" y="347"/>
                  </a:lnTo>
                  <a:cubicBezTo>
                    <a:pt x="7782" y="158"/>
                    <a:pt x="7625" y="1"/>
                    <a:pt x="7436" y="1"/>
                  </a:cubicBezTo>
                  <a:cubicBezTo>
                    <a:pt x="7247" y="1"/>
                    <a:pt x="7089" y="158"/>
                    <a:pt x="7089" y="347"/>
                  </a:cubicBezTo>
                  <a:lnTo>
                    <a:pt x="7089" y="1418"/>
                  </a:lnTo>
                  <a:lnTo>
                    <a:pt x="6365" y="1418"/>
                  </a:lnTo>
                  <a:lnTo>
                    <a:pt x="6365" y="347"/>
                  </a:lnTo>
                  <a:cubicBezTo>
                    <a:pt x="6365" y="158"/>
                    <a:pt x="6207" y="1"/>
                    <a:pt x="6018" y="1"/>
                  </a:cubicBezTo>
                  <a:cubicBezTo>
                    <a:pt x="5829" y="1"/>
                    <a:pt x="5672" y="158"/>
                    <a:pt x="5672" y="347"/>
                  </a:cubicBezTo>
                  <a:lnTo>
                    <a:pt x="5672" y="1418"/>
                  </a:lnTo>
                  <a:lnTo>
                    <a:pt x="4947" y="1418"/>
                  </a:lnTo>
                  <a:lnTo>
                    <a:pt x="4947" y="347"/>
                  </a:lnTo>
                  <a:cubicBezTo>
                    <a:pt x="4947" y="158"/>
                    <a:pt x="4789" y="1"/>
                    <a:pt x="4600" y="1"/>
                  </a:cubicBezTo>
                  <a:cubicBezTo>
                    <a:pt x="4411" y="1"/>
                    <a:pt x="4254" y="158"/>
                    <a:pt x="4254" y="347"/>
                  </a:cubicBezTo>
                  <a:lnTo>
                    <a:pt x="4254" y="1418"/>
                  </a:lnTo>
                  <a:lnTo>
                    <a:pt x="3529" y="1418"/>
                  </a:lnTo>
                  <a:lnTo>
                    <a:pt x="3529" y="347"/>
                  </a:lnTo>
                  <a:cubicBezTo>
                    <a:pt x="3529" y="158"/>
                    <a:pt x="3372" y="1"/>
                    <a:pt x="318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7309;p82">
              <a:extLst>
                <a:ext uri="{FF2B5EF4-FFF2-40B4-BE49-F238E27FC236}">
                  <a16:creationId xmlns:a16="http://schemas.microsoft.com/office/drawing/2014/main" id="{513BF850-2940-F2E9-5751-1FCB5F0B1FA4}"/>
                </a:ext>
              </a:extLst>
            </p:cNvPr>
            <p:cNvSpPr/>
            <p:nvPr/>
          </p:nvSpPr>
          <p:spPr>
            <a:xfrm>
              <a:off x="-44369750" y="3317850"/>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310;p82">
              <a:extLst>
                <a:ext uri="{FF2B5EF4-FFF2-40B4-BE49-F238E27FC236}">
                  <a16:creationId xmlns:a16="http://schemas.microsoft.com/office/drawing/2014/main" id="{D3D8EB02-0301-9202-1957-FE949A8F4AA9}"/>
                </a:ext>
              </a:extLst>
            </p:cNvPr>
            <p:cNvSpPr/>
            <p:nvPr/>
          </p:nvSpPr>
          <p:spPr>
            <a:xfrm>
              <a:off x="-44411500" y="3275325"/>
              <a:ext cx="100825" cy="102400"/>
            </a:xfrm>
            <a:custGeom>
              <a:avLst/>
              <a:gdLst/>
              <a:ahLst/>
              <a:cxnLst/>
              <a:rect l="l" t="t" r="r" b="b"/>
              <a:pathLst>
                <a:path w="4033" h="4096" extrusionOk="0">
                  <a:moveTo>
                    <a:pt x="2017" y="1008"/>
                  </a:moveTo>
                  <a:cubicBezTo>
                    <a:pt x="2615" y="1008"/>
                    <a:pt x="3088" y="1481"/>
                    <a:pt x="3088" y="2048"/>
                  </a:cubicBezTo>
                  <a:cubicBezTo>
                    <a:pt x="3088" y="2647"/>
                    <a:pt x="2615" y="3119"/>
                    <a:pt x="2017" y="3119"/>
                  </a:cubicBezTo>
                  <a:cubicBezTo>
                    <a:pt x="1418" y="3119"/>
                    <a:pt x="945" y="2647"/>
                    <a:pt x="945" y="2048"/>
                  </a:cubicBezTo>
                  <a:cubicBezTo>
                    <a:pt x="945" y="1481"/>
                    <a:pt x="1418" y="1008"/>
                    <a:pt x="2017" y="1008"/>
                  </a:cubicBezTo>
                  <a:close/>
                  <a:moveTo>
                    <a:pt x="1670" y="0"/>
                  </a:moveTo>
                  <a:lnTo>
                    <a:pt x="1670" y="126"/>
                  </a:lnTo>
                  <a:cubicBezTo>
                    <a:pt x="1670" y="284"/>
                    <a:pt x="1576" y="410"/>
                    <a:pt x="1418" y="441"/>
                  </a:cubicBezTo>
                  <a:cubicBezTo>
                    <a:pt x="1229" y="536"/>
                    <a:pt x="1040" y="630"/>
                    <a:pt x="882" y="756"/>
                  </a:cubicBezTo>
                  <a:cubicBezTo>
                    <a:pt x="809" y="811"/>
                    <a:pt x="725" y="845"/>
                    <a:pt x="643" y="845"/>
                  </a:cubicBezTo>
                  <a:cubicBezTo>
                    <a:pt x="584" y="845"/>
                    <a:pt x="526" y="828"/>
                    <a:pt x="473" y="788"/>
                  </a:cubicBezTo>
                  <a:lnTo>
                    <a:pt x="347" y="725"/>
                  </a:lnTo>
                  <a:lnTo>
                    <a:pt x="0" y="1324"/>
                  </a:lnTo>
                  <a:lnTo>
                    <a:pt x="126" y="1387"/>
                  </a:lnTo>
                  <a:cubicBezTo>
                    <a:pt x="252" y="1481"/>
                    <a:pt x="315" y="1639"/>
                    <a:pt x="284" y="1733"/>
                  </a:cubicBezTo>
                  <a:cubicBezTo>
                    <a:pt x="252" y="1985"/>
                    <a:pt x="252" y="2143"/>
                    <a:pt x="284" y="2363"/>
                  </a:cubicBezTo>
                  <a:cubicBezTo>
                    <a:pt x="315" y="2521"/>
                    <a:pt x="252" y="2647"/>
                    <a:pt x="126" y="2741"/>
                  </a:cubicBezTo>
                  <a:lnTo>
                    <a:pt x="0" y="2804"/>
                  </a:lnTo>
                  <a:lnTo>
                    <a:pt x="347" y="3403"/>
                  </a:lnTo>
                  <a:lnTo>
                    <a:pt x="473" y="3308"/>
                  </a:lnTo>
                  <a:cubicBezTo>
                    <a:pt x="518" y="3286"/>
                    <a:pt x="566" y="3276"/>
                    <a:pt x="616" y="3276"/>
                  </a:cubicBezTo>
                  <a:cubicBezTo>
                    <a:pt x="707" y="3276"/>
                    <a:pt x="801" y="3310"/>
                    <a:pt x="882" y="3371"/>
                  </a:cubicBezTo>
                  <a:cubicBezTo>
                    <a:pt x="1040" y="3529"/>
                    <a:pt x="1229" y="3592"/>
                    <a:pt x="1418" y="3686"/>
                  </a:cubicBezTo>
                  <a:cubicBezTo>
                    <a:pt x="1576" y="3718"/>
                    <a:pt x="1670" y="3875"/>
                    <a:pt x="1670" y="4001"/>
                  </a:cubicBezTo>
                  <a:lnTo>
                    <a:pt x="1670" y="4096"/>
                  </a:lnTo>
                  <a:lnTo>
                    <a:pt x="2363" y="4096"/>
                  </a:lnTo>
                  <a:lnTo>
                    <a:pt x="2363" y="4001"/>
                  </a:lnTo>
                  <a:cubicBezTo>
                    <a:pt x="2363" y="3844"/>
                    <a:pt x="2458" y="3718"/>
                    <a:pt x="2615" y="3686"/>
                  </a:cubicBezTo>
                  <a:cubicBezTo>
                    <a:pt x="2804" y="3592"/>
                    <a:pt x="2993" y="3466"/>
                    <a:pt x="3151" y="3371"/>
                  </a:cubicBezTo>
                  <a:cubicBezTo>
                    <a:pt x="3232" y="3310"/>
                    <a:pt x="3327" y="3276"/>
                    <a:pt x="3417" y="3276"/>
                  </a:cubicBezTo>
                  <a:cubicBezTo>
                    <a:pt x="3467" y="3276"/>
                    <a:pt x="3516" y="3286"/>
                    <a:pt x="3560" y="3308"/>
                  </a:cubicBezTo>
                  <a:lnTo>
                    <a:pt x="3686" y="3403"/>
                  </a:lnTo>
                  <a:lnTo>
                    <a:pt x="4033" y="2804"/>
                  </a:lnTo>
                  <a:lnTo>
                    <a:pt x="3907" y="2741"/>
                  </a:lnTo>
                  <a:cubicBezTo>
                    <a:pt x="3781" y="2647"/>
                    <a:pt x="3718" y="2489"/>
                    <a:pt x="3749" y="2363"/>
                  </a:cubicBezTo>
                  <a:cubicBezTo>
                    <a:pt x="3781" y="2143"/>
                    <a:pt x="3781" y="1985"/>
                    <a:pt x="3749" y="1733"/>
                  </a:cubicBezTo>
                  <a:cubicBezTo>
                    <a:pt x="3718" y="1576"/>
                    <a:pt x="3781" y="1481"/>
                    <a:pt x="3907" y="1387"/>
                  </a:cubicBezTo>
                  <a:lnTo>
                    <a:pt x="4033" y="1324"/>
                  </a:lnTo>
                  <a:lnTo>
                    <a:pt x="3686" y="725"/>
                  </a:lnTo>
                  <a:lnTo>
                    <a:pt x="3560" y="788"/>
                  </a:lnTo>
                  <a:cubicBezTo>
                    <a:pt x="3502" y="832"/>
                    <a:pt x="3437" y="855"/>
                    <a:pt x="3371" y="855"/>
                  </a:cubicBezTo>
                  <a:cubicBezTo>
                    <a:pt x="3295" y="855"/>
                    <a:pt x="3218" y="824"/>
                    <a:pt x="3151" y="756"/>
                  </a:cubicBezTo>
                  <a:cubicBezTo>
                    <a:pt x="2993" y="599"/>
                    <a:pt x="2804" y="536"/>
                    <a:pt x="2615" y="441"/>
                  </a:cubicBezTo>
                  <a:cubicBezTo>
                    <a:pt x="2458" y="410"/>
                    <a:pt x="2363" y="252"/>
                    <a:pt x="2363" y="126"/>
                  </a:cubicBezTo>
                  <a:lnTo>
                    <a:pt x="236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6528;p81">
            <a:extLst>
              <a:ext uri="{FF2B5EF4-FFF2-40B4-BE49-F238E27FC236}">
                <a16:creationId xmlns:a16="http://schemas.microsoft.com/office/drawing/2014/main" id="{7ABAFA22-B723-2C2D-5C29-711B73BDA82C}"/>
              </a:ext>
            </a:extLst>
          </p:cNvPr>
          <p:cNvGrpSpPr/>
          <p:nvPr/>
        </p:nvGrpSpPr>
        <p:grpSpPr>
          <a:xfrm>
            <a:off x="6834904" y="2237290"/>
            <a:ext cx="885102" cy="824936"/>
            <a:chOff x="-31817400" y="3910025"/>
            <a:chExt cx="301675" cy="294075"/>
          </a:xfrm>
          <a:solidFill>
            <a:schemeClr val="tx2"/>
          </a:solidFill>
        </p:grpSpPr>
        <p:sp>
          <p:nvSpPr>
            <p:cNvPr id="9" name="Google Shape;6529;p81">
              <a:extLst>
                <a:ext uri="{FF2B5EF4-FFF2-40B4-BE49-F238E27FC236}">
                  <a16:creationId xmlns:a16="http://schemas.microsoft.com/office/drawing/2014/main" id="{957A5A71-0696-81A9-6DC1-5B4FBC9012B1}"/>
                </a:ext>
              </a:extLst>
            </p:cNvPr>
            <p:cNvSpPr/>
            <p:nvPr/>
          </p:nvSpPr>
          <p:spPr>
            <a:xfrm>
              <a:off x="-31817400" y="3911550"/>
              <a:ext cx="301675" cy="292550"/>
            </a:xfrm>
            <a:custGeom>
              <a:avLst/>
              <a:gdLst/>
              <a:ahLst/>
              <a:cxnLst/>
              <a:rect l="l" t="t" r="r" b="b"/>
              <a:pathLst>
                <a:path w="12067" h="11702" extrusionOk="0">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530;p81">
              <a:extLst>
                <a:ext uri="{FF2B5EF4-FFF2-40B4-BE49-F238E27FC236}">
                  <a16:creationId xmlns:a16="http://schemas.microsoft.com/office/drawing/2014/main" id="{49872831-C022-BA0B-90B7-1325AD2CE54F}"/>
                </a:ext>
              </a:extLst>
            </p:cNvPr>
            <p:cNvSpPr/>
            <p:nvPr/>
          </p:nvSpPr>
          <p:spPr>
            <a:xfrm>
              <a:off x="-31816600" y="4062950"/>
              <a:ext cx="144150" cy="140600"/>
            </a:xfrm>
            <a:custGeom>
              <a:avLst/>
              <a:gdLst/>
              <a:ahLst/>
              <a:cxnLst/>
              <a:rect l="l" t="t" r="r" b="b"/>
              <a:pathLst>
                <a:path w="5766" h="5624" extrusionOk="0">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531;p81">
              <a:extLst>
                <a:ext uri="{FF2B5EF4-FFF2-40B4-BE49-F238E27FC236}">
                  <a16:creationId xmlns:a16="http://schemas.microsoft.com/office/drawing/2014/main" id="{188EC463-9ACB-FF71-EBFB-EB4A01B0F89C}"/>
                </a:ext>
              </a:extLst>
            </p:cNvPr>
            <p:cNvSpPr/>
            <p:nvPr/>
          </p:nvSpPr>
          <p:spPr>
            <a:xfrm>
              <a:off x="-31648050" y="3910025"/>
              <a:ext cx="129175" cy="127725"/>
            </a:xfrm>
            <a:custGeom>
              <a:avLst/>
              <a:gdLst/>
              <a:ahLst/>
              <a:cxnLst/>
              <a:rect l="l" t="t" r="r" b="b"/>
              <a:pathLst>
                <a:path w="5167" h="5109" extrusionOk="0">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5418;p78">
            <a:extLst>
              <a:ext uri="{FF2B5EF4-FFF2-40B4-BE49-F238E27FC236}">
                <a16:creationId xmlns:a16="http://schemas.microsoft.com/office/drawing/2014/main" id="{C2FFA9CE-CBAD-8183-335A-D285592EB240}"/>
              </a:ext>
            </a:extLst>
          </p:cNvPr>
          <p:cNvGrpSpPr/>
          <p:nvPr/>
        </p:nvGrpSpPr>
        <p:grpSpPr>
          <a:xfrm>
            <a:off x="6810793" y="3485390"/>
            <a:ext cx="1003028" cy="820659"/>
            <a:chOff x="3271200" y="3863875"/>
            <a:chExt cx="481825" cy="366950"/>
          </a:xfrm>
          <a:solidFill>
            <a:schemeClr val="tx2"/>
          </a:solidFill>
        </p:grpSpPr>
        <p:sp>
          <p:nvSpPr>
            <p:cNvPr id="13" name="Google Shape;5419;p78">
              <a:extLst>
                <a:ext uri="{FF2B5EF4-FFF2-40B4-BE49-F238E27FC236}">
                  <a16:creationId xmlns:a16="http://schemas.microsoft.com/office/drawing/2014/main" id="{30196B2F-171D-CEC6-F2D8-54B7DEADD990}"/>
                </a:ext>
              </a:extLst>
            </p:cNvPr>
            <p:cNvSpPr/>
            <p:nvPr/>
          </p:nvSpPr>
          <p:spPr>
            <a:xfrm>
              <a:off x="3271200" y="3920350"/>
              <a:ext cx="283225" cy="310475"/>
            </a:xfrm>
            <a:custGeom>
              <a:avLst/>
              <a:gdLst/>
              <a:ahLst/>
              <a:cxnLst/>
              <a:rect l="l" t="t" r="r" b="b"/>
              <a:pathLst>
                <a:path w="11329" h="12419" extrusionOk="0">
                  <a:moveTo>
                    <a:pt x="1693" y="0"/>
                  </a:moveTo>
                  <a:cubicBezTo>
                    <a:pt x="756" y="0"/>
                    <a:pt x="0" y="756"/>
                    <a:pt x="0" y="1693"/>
                  </a:cubicBezTo>
                  <a:lnTo>
                    <a:pt x="0" y="8468"/>
                  </a:lnTo>
                  <a:cubicBezTo>
                    <a:pt x="0" y="9405"/>
                    <a:pt x="756" y="10160"/>
                    <a:pt x="1693" y="10163"/>
                  </a:cubicBezTo>
                  <a:lnTo>
                    <a:pt x="2861" y="10163"/>
                  </a:lnTo>
                  <a:cubicBezTo>
                    <a:pt x="2861" y="11410"/>
                    <a:pt x="3870" y="12419"/>
                    <a:pt x="5120" y="12419"/>
                  </a:cubicBezTo>
                  <a:cubicBezTo>
                    <a:pt x="6366" y="12419"/>
                    <a:pt x="7378" y="11410"/>
                    <a:pt x="7378" y="10163"/>
                  </a:cubicBezTo>
                  <a:lnTo>
                    <a:pt x="9070" y="10163"/>
                  </a:lnTo>
                  <a:lnTo>
                    <a:pt x="9070" y="6679"/>
                  </a:lnTo>
                  <a:cubicBezTo>
                    <a:pt x="9070" y="6356"/>
                    <a:pt x="9350" y="6116"/>
                    <a:pt x="9645" y="6116"/>
                  </a:cubicBezTo>
                  <a:cubicBezTo>
                    <a:pt x="9705" y="6116"/>
                    <a:pt x="9765" y="6126"/>
                    <a:pt x="9823" y="6146"/>
                  </a:cubicBezTo>
                  <a:cubicBezTo>
                    <a:pt x="9938" y="6187"/>
                    <a:pt x="10055" y="6206"/>
                    <a:pt x="10172" y="6206"/>
                  </a:cubicBezTo>
                  <a:cubicBezTo>
                    <a:pt x="10766" y="6206"/>
                    <a:pt x="11329" y="5708"/>
                    <a:pt x="11329" y="5080"/>
                  </a:cubicBezTo>
                  <a:cubicBezTo>
                    <a:pt x="11329" y="4453"/>
                    <a:pt x="10766" y="3954"/>
                    <a:pt x="10172" y="3954"/>
                  </a:cubicBezTo>
                  <a:cubicBezTo>
                    <a:pt x="10055" y="3954"/>
                    <a:pt x="9938" y="3974"/>
                    <a:pt x="9823" y="4014"/>
                  </a:cubicBezTo>
                  <a:cubicBezTo>
                    <a:pt x="9759" y="4037"/>
                    <a:pt x="9695" y="4048"/>
                    <a:pt x="9632" y="4048"/>
                  </a:cubicBezTo>
                  <a:cubicBezTo>
                    <a:pt x="9333" y="4048"/>
                    <a:pt x="9070" y="3805"/>
                    <a:pt x="9070" y="3484"/>
                  </a:cubicBezTo>
                  <a:lnTo>
                    <a:pt x="9070" y="0"/>
                  </a:lnTo>
                  <a:lnTo>
                    <a:pt x="6381" y="0"/>
                  </a:lnTo>
                  <a:cubicBezTo>
                    <a:pt x="5894" y="0"/>
                    <a:pt x="5635" y="576"/>
                    <a:pt x="5960" y="940"/>
                  </a:cubicBezTo>
                  <a:cubicBezTo>
                    <a:pt x="6610" y="1669"/>
                    <a:pt x="6095" y="2822"/>
                    <a:pt x="5120" y="2822"/>
                  </a:cubicBezTo>
                  <a:cubicBezTo>
                    <a:pt x="4141" y="2822"/>
                    <a:pt x="3626" y="1669"/>
                    <a:pt x="4276" y="940"/>
                  </a:cubicBezTo>
                  <a:cubicBezTo>
                    <a:pt x="4602" y="576"/>
                    <a:pt x="4343" y="0"/>
                    <a:pt x="38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4" name="Google Shape;5420;p78">
              <a:extLst>
                <a:ext uri="{FF2B5EF4-FFF2-40B4-BE49-F238E27FC236}">
                  <a16:creationId xmlns:a16="http://schemas.microsoft.com/office/drawing/2014/main" id="{DA3600E6-D1B7-BC31-A310-D597082EC19E}"/>
                </a:ext>
              </a:extLst>
            </p:cNvPr>
            <p:cNvSpPr/>
            <p:nvPr/>
          </p:nvSpPr>
          <p:spPr>
            <a:xfrm>
              <a:off x="3526175" y="3863875"/>
              <a:ext cx="226850" cy="310575"/>
            </a:xfrm>
            <a:custGeom>
              <a:avLst/>
              <a:gdLst/>
              <a:ahLst/>
              <a:cxnLst/>
              <a:rect l="l" t="t" r="r" b="b"/>
              <a:pathLst>
                <a:path w="9074" h="12423" extrusionOk="0">
                  <a:moveTo>
                    <a:pt x="3954" y="1"/>
                  </a:moveTo>
                  <a:cubicBezTo>
                    <a:pt x="2705" y="1"/>
                    <a:pt x="1696" y="1010"/>
                    <a:pt x="1696" y="2259"/>
                  </a:cubicBezTo>
                  <a:lnTo>
                    <a:pt x="1" y="2259"/>
                  </a:lnTo>
                  <a:lnTo>
                    <a:pt x="1" y="5081"/>
                  </a:lnTo>
                  <a:cubicBezTo>
                    <a:pt x="1247" y="5081"/>
                    <a:pt x="2259" y="6093"/>
                    <a:pt x="2259" y="7339"/>
                  </a:cubicBezTo>
                  <a:cubicBezTo>
                    <a:pt x="2259" y="8586"/>
                    <a:pt x="1247" y="9598"/>
                    <a:pt x="1" y="9598"/>
                  </a:cubicBezTo>
                  <a:lnTo>
                    <a:pt x="1" y="12422"/>
                  </a:lnTo>
                  <a:lnTo>
                    <a:pt x="7378" y="12422"/>
                  </a:lnTo>
                  <a:cubicBezTo>
                    <a:pt x="8315" y="12419"/>
                    <a:pt x="9070" y="11664"/>
                    <a:pt x="9073" y="10727"/>
                  </a:cubicBezTo>
                  <a:lnTo>
                    <a:pt x="9073" y="3952"/>
                  </a:lnTo>
                  <a:cubicBezTo>
                    <a:pt x="9070" y="3015"/>
                    <a:pt x="8315" y="2259"/>
                    <a:pt x="7378" y="2259"/>
                  </a:cubicBezTo>
                  <a:lnTo>
                    <a:pt x="6213" y="2259"/>
                  </a:lnTo>
                  <a:cubicBezTo>
                    <a:pt x="6213" y="1010"/>
                    <a:pt x="5201" y="1"/>
                    <a:pt x="39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Tree>
    <p:extLst>
      <p:ext uri="{BB962C8B-B14F-4D97-AF65-F5344CB8AC3E}">
        <p14:creationId xmlns:p14="http://schemas.microsoft.com/office/powerpoint/2010/main" val="3417801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E805A-DCEB-A10D-4A67-C232F4C954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497CA0-478F-A8E3-CB39-C312760DA7A2}"/>
              </a:ext>
            </a:extLst>
          </p:cNvPr>
          <p:cNvSpPr>
            <a:spLocks noGrp="1"/>
          </p:cNvSpPr>
          <p:nvPr>
            <p:ph type="title"/>
          </p:nvPr>
        </p:nvSpPr>
        <p:spPr>
          <a:xfrm>
            <a:off x="1046540" y="136332"/>
            <a:ext cx="6273653" cy="656379"/>
          </a:xfrm>
        </p:spPr>
        <p:txBody>
          <a:bodyPr/>
          <a:lstStyle/>
          <a:p>
            <a:pPr algn="ctr"/>
            <a:r>
              <a:rPr lang="en-US"/>
              <a:t>Main Board – HV Measurement</a:t>
            </a:r>
          </a:p>
        </p:txBody>
      </p:sp>
      <p:pic>
        <p:nvPicPr>
          <p:cNvPr id="5" name="Picture 4">
            <a:extLst>
              <a:ext uri="{FF2B5EF4-FFF2-40B4-BE49-F238E27FC236}">
                <a16:creationId xmlns:a16="http://schemas.microsoft.com/office/drawing/2014/main" id="{D950EB13-CADA-7497-AC02-A48890C87440}"/>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57074C8D-98A0-0F16-354D-B506037B8DA6}"/>
              </a:ext>
            </a:extLst>
          </p:cNvPr>
          <p:cNvPicPr>
            <a:picLocks noChangeAspect="1"/>
          </p:cNvPicPr>
          <p:nvPr/>
        </p:nvPicPr>
        <p:blipFill>
          <a:blip r:embed="rId5"/>
          <a:stretch>
            <a:fillRect/>
          </a:stretch>
        </p:blipFill>
        <p:spPr>
          <a:xfrm>
            <a:off x="727834" y="955845"/>
            <a:ext cx="7101979" cy="3857455"/>
          </a:xfrm>
          <a:prstGeom prst="rect">
            <a:avLst/>
          </a:prstGeom>
        </p:spPr>
      </p:pic>
      <p:pic>
        <p:nvPicPr>
          <p:cNvPr id="47" name="Audio 46">
            <a:hlinkClick r:id="" action="ppaction://media"/>
            <a:extLst>
              <a:ext uri="{FF2B5EF4-FFF2-40B4-BE49-F238E27FC236}">
                <a16:creationId xmlns:a16="http://schemas.microsoft.com/office/drawing/2014/main" id="{6103F9F0-CBA7-B80F-F2A3-24C77D3DB92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8814236" y="2830390"/>
            <a:ext cx="1543050" cy="1543050"/>
          </a:xfrm>
          <a:prstGeom prst="ellipse">
            <a:avLst/>
          </a:prstGeom>
        </p:spPr>
      </p:pic>
    </p:spTree>
    <p:extLst>
      <p:ext uri="{BB962C8B-B14F-4D97-AF65-F5344CB8AC3E}">
        <p14:creationId xmlns:p14="http://schemas.microsoft.com/office/powerpoint/2010/main" val="1027383043"/>
      </p:ext>
    </p:extLst>
  </p:cSld>
  <p:clrMapOvr>
    <a:masterClrMapping/>
  </p:clrMapOvr>
  <mc:AlternateContent xmlns:mc="http://schemas.openxmlformats.org/markup-compatibility/2006" xmlns:p14="http://schemas.microsoft.com/office/powerpoint/2010/main">
    <mc:Choice Requires="p14">
      <p:transition spd="med" p14:dur="700" advTm="54974">
        <p:fade/>
      </p:transition>
    </mc:Choice>
    <mc:Fallback xmlns="">
      <p:transition spd="med" advTm="5497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5EF8D-8C6A-7F91-950F-D4F3B8F39E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1AB54-1390-9D96-F92A-2108508AD6AA}"/>
              </a:ext>
            </a:extLst>
          </p:cNvPr>
          <p:cNvSpPr>
            <a:spLocks noGrp="1"/>
          </p:cNvSpPr>
          <p:nvPr>
            <p:ph type="title"/>
          </p:nvPr>
        </p:nvSpPr>
        <p:spPr>
          <a:xfrm>
            <a:off x="1046540" y="136332"/>
            <a:ext cx="6273653" cy="656379"/>
          </a:xfrm>
        </p:spPr>
        <p:txBody>
          <a:bodyPr/>
          <a:lstStyle/>
          <a:p>
            <a:pPr algn="ctr"/>
            <a:r>
              <a:rPr lang="en-US"/>
              <a:t>Main Board – HV Measurement</a:t>
            </a:r>
          </a:p>
        </p:txBody>
      </p:sp>
      <p:pic>
        <p:nvPicPr>
          <p:cNvPr id="5" name="Picture 4">
            <a:extLst>
              <a:ext uri="{FF2B5EF4-FFF2-40B4-BE49-F238E27FC236}">
                <a16:creationId xmlns:a16="http://schemas.microsoft.com/office/drawing/2014/main" id="{176A4784-072E-E202-C7DB-A640547B48F8}"/>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EA918A2D-5DEF-8153-EC4C-F7D4DA00EFF3}"/>
              </a:ext>
            </a:extLst>
          </p:cNvPr>
          <p:cNvPicPr>
            <a:picLocks noChangeAspect="1"/>
          </p:cNvPicPr>
          <p:nvPr/>
        </p:nvPicPr>
        <p:blipFill>
          <a:blip r:embed="rId5"/>
          <a:stretch>
            <a:fillRect/>
          </a:stretch>
        </p:blipFill>
        <p:spPr>
          <a:xfrm>
            <a:off x="1572532" y="930444"/>
            <a:ext cx="5221668" cy="3976479"/>
          </a:xfrm>
          <a:prstGeom prst="rect">
            <a:avLst/>
          </a:prstGeom>
        </p:spPr>
      </p:pic>
      <p:sp>
        <p:nvSpPr>
          <p:cNvPr id="3" name="Rectangle 2">
            <a:extLst>
              <a:ext uri="{FF2B5EF4-FFF2-40B4-BE49-F238E27FC236}">
                <a16:creationId xmlns:a16="http://schemas.microsoft.com/office/drawing/2014/main" id="{DB019B62-0DE0-5146-71F5-D9840F632EF2}"/>
              </a:ext>
            </a:extLst>
          </p:cNvPr>
          <p:cNvSpPr/>
          <p:nvPr/>
        </p:nvSpPr>
        <p:spPr>
          <a:xfrm>
            <a:off x="4754880" y="2129246"/>
            <a:ext cx="522514" cy="901337"/>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t>
            </a:r>
          </a:p>
        </p:txBody>
      </p:sp>
      <p:sp>
        <p:nvSpPr>
          <p:cNvPr id="4" name="Rectangle 3">
            <a:extLst>
              <a:ext uri="{FF2B5EF4-FFF2-40B4-BE49-F238E27FC236}">
                <a16:creationId xmlns:a16="http://schemas.microsoft.com/office/drawing/2014/main" id="{F0E1902B-BCAB-34AD-0077-D573FD5F27B5}"/>
              </a:ext>
            </a:extLst>
          </p:cNvPr>
          <p:cNvSpPr/>
          <p:nvPr/>
        </p:nvSpPr>
        <p:spPr>
          <a:xfrm>
            <a:off x="2000794" y="1112521"/>
            <a:ext cx="1905000" cy="3178628"/>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t>
            </a:r>
          </a:p>
        </p:txBody>
      </p:sp>
      <p:sp>
        <p:nvSpPr>
          <p:cNvPr id="6" name="Rectangle 5">
            <a:extLst>
              <a:ext uri="{FF2B5EF4-FFF2-40B4-BE49-F238E27FC236}">
                <a16:creationId xmlns:a16="http://schemas.microsoft.com/office/drawing/2014/main" id="{DAD92F44-378F-02AF-0806-A6FB46B2E9E3}"/>
              </a:ext>
            </a:extLst>
          </p:cNvPr>
          <p:cNvSpPr/>
          <p:nvPr/>
        </p:nvSpPr>
        <p:spPr>
          <a:xfrm>
            <a:off x="6291278" y="2579914"/>
            <a:ext cx="436093" cy="459921"/>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A12D90E-DC0F-D845-401B-C8F408E49396}"/>
              </a:ext>
            </a:extLst>
          </p:cNvPr>
          <p:cNvSpPr txBox="1"/>
          <p:nvPr/>
        </p:nvSpPr>
        <p:spPr>
          <a:xfrm>
            <a:off x="25756" y="1112521"/>
            <a:ext cx="1454415" cy="738664"/>
          </a:xfrm>
          <a:prstGeom prst="rect">
            <a:avLst/>
          </a:prstGeom>
          <a:noFill/>
          <a:ln w="12700">
            <a:solidFill>
              <a:schemeClr val="tx2"/>
            </a:solidFill>
          </a:ln>
        </p:spPr>
        <p:txBody>
          <a:bodyPr wrap="square" rtlCol="0">
            <a:spAutoFit/>
          </a:bodyPr>
          <a:lstStyle/>
          <a:p>
            <a:r>
              <a:rPr lang="en-US"/>
              <a:t>High Voltage Connectors &amp; Resistor Divider</a:t>
            </a:r>
          </a:p>
        </p:txBody>
      </p:sp>
      <p:cxnSp>
        <p:nvCxnSpPr>
          <p:cNvPr id="12" name="Straight Arrow Connector 11">
            <a:extLst>
              <a:ext uri="{FF2B5EF4-FFF2-40B4-BE49-F238E27FC236}">
                <a16:creationId xmlns:a16="http://schemas.microsoft.com/office/drawing/2014/main" id="{1E618484-4804-CFDD-A460-B891BACE907C}"/>
              </a:ext>
            </a:extLst>
          </p:cNvPr>
          <p:cNvCxnSpPr>
            <a:cxnSpLocks/>
            <a:stCxn id="10" idx="3"/>
          </p:cNvCxnSpPr>
          <p:nvPr/>
        </p:nvCxnSpPr>
        <p:spPr>
          <a:xfrm flipV="1">
            <a:off x="1480171" y="1374131"/>
            <a:ext cx="546379" cy="107722"/>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4164604-FB88-AFBC-6C7F-4CE93ABEF1DA}"/>
              </a:ext>
            </a:extLst>
          </p:cNvPr>
          <p:cNvSpPr txBox="1"/>
          <p:nvPr/>
        </p:nvSpPr>
        <p:spPr>
          <a:xfrm>
            <a:off x="4196429" y="1112521"/>
            <a:ext cx="936789" cy="523220"/>
          </a:xfrm>
          <a:prstGeom prst="rect">
            <a:avLst/>
          </a:prstGeom>
          <a:noFill/>
          <a:ln w="12700">
            <a:solidFill>
              <a:schemeClr val="tx2"/>
            </a:solidFill>
          </a:ln>
        </p:spPr>
        <p:txBody>
          <a:bodyPr wrap="square" rtlCol="0">
            <a:spAutoFit/>
          </a:bodyPr>
          <a:lstStyle/>
          <a:p>
            <a:pPr algn="ctr"/>
            <a:r>
              <a:rPr lang="en-US">
                <a:solidFill>
                  <a:schemeClr val="bg1"/>
                </a:solidFill>
              </a:rPr>
              <a:t>Isolation Amplifier</a:t>
            </a:r>
          </a:p>
        </p:txBody>
      </p:sp>
      <p:cxnSp>
        <p:nvCxnSpPr>
          <p:cNvPr id="15" name="Straight Arrow Connector 14">
            <a:extLst>
              <a:ext uri="{FF2B5EF4-FFF2-40B4-BE49-F238E27FC236}">
                <a16:creationId xmlns:a16="http://schemas.microsoft.com/office/drawing/2014/main" id="{53F31FDC-A37B-80C8-C8BF-68579DD582D2}"/>
              </a:ext>
            </a:extLst>
          </p:cNvPr>
          <p:cNvCxnSpPr>
            <a:cxnSpLocks/>
            <a:endCxn id="3" idx="0"/>
          </p:cNvCxnSpPr>
          <p:nvPr/>
        </p:nvCxnSpPr>
        <p:spPr>
          <a:xfrm>
            <a:off x="4664823" y="1635741"/>
            <a:ext cx="351314" cy="493505"/>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830EE88-14EC-040A-43B2-D5BE4559ACDF}"/>
              </a:ext>
            </a:extLst>
          </p:cNvPr>
          <p:cNvSpPr txBox="1"/>
          <p:nvPr/>
        </p:nvSpPr>
        <p:spPr>
          <a:xfrm>
            <a:off x="7347800" y="2551510"/>
            <a:ext cx="1650704" cy="523220"/>
          </a:xfrm>
          <a:prstGeom prst="rect">
            <a:avLst/>
          </a:prstGeom>
          <a:noFill/>
          <a:ln w="12700">
            <a:solidFill>
              <a:schemeClr val="tx2"/>
            </a:solidFill>
          </a:ln>
        </p:spPr>
        <p:txBody>
          <a:bodyPr wrap="square" rtlCol="0">
            <a:spAutoFit/>
          </a:bodyPr>
          <a:lstStyle/>
          <a:p>
            <a:r>
              <a:rPr lang="en-US"/>
              <a:t>Analog to Digital Converter</a:t>
            </a:r>
          </a:p>
        </p:txBody>
      </p:sp>
      <p:cxnSp>
        <p:nvCxnSpPr>
          <p:cNvPr id="19" name="Straight Arrow Connector 18">
            <a:extLst>
              <a:ext uri="{FF2B5EF4-FFF2-40B4-BE49-F238E27FC236}">
                <a16:creationId xmlns:a16="http://schemas.microsoft.com/office/drawing/2014/main" id="{666EEBE8-F4CE-FDF9-F4F6-778CEEA5AB9A}"/>
              </a:ext>
            </a:extLst>
          </p:cNvPr>
          <p:cNvCxnSpPr>
            <a:cxnSpLocks/>
            <a:stCxn id="18" idx="1"/>
            <a:endCxn id="6" idx="3"/>
          </p:cNvCxnSpPr>
          <p:nvPr/>
        </p:nvCxnSpPr>
        <p:spPr>
          <a:xfrm flipH="1" flipV="1">
            <a:off x="6727371" y="2809875"/>
            <a:ext cx="620429" cy="3245"/>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20" name="Audio 19">
            <a:hlinkClick r:id="" action="ppaction://media"/>
            <a:extLst>
              <a:ext uri="{FF2B5EF4-FFF2-40B4-BE49-F238E27FC236}">
                <a16:creationId xmlns:a16="http://schemas.microsoft.com/office/drawing/2014/main" id="{888F17A0-3C79-482E-86BB-85AE2DD0112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926322087"/>
      </p:ext>
    </p:extLst>
  </p:cSld>
  <p:clrMapOvr>
    <a:masterClrMapping/>
  </p:clrMapOvr>
  <mc:AlternateContent xmlns:mc="http://schemas.openxmlformats.org/markup-compatibility/2006" xmlns:p14="http://schemas.microsoft.com/office/powerpoint/2010/main">
    <mc:Choice Requires="p14">
      <p:transition spd="med" p14:dur="700" advTm="54016">
        <p:fade/>
      </p:transition>
    </mc:Choice>
    <mc:Fallback xmlns="">
      <p:transition spd="med" advTm="540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F8A2A-9723-E579-CFF4-3B34B1909B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8AB5E4-EFA2-F95A-43F8-4DC06DFCD215}"/>
              </a:ext>
            </a:extLst>
          </p:cNvPr>
          <p:cNvSpPr>
            <a:spLocks noGrp="1"/>
          </p:cNvSpPr>
          <p:nvPr>
            <p:ph type="title"/>
          </p:nvPr>
        </p:nvSpPr>
        <p:spPr>
          <a:xfrm>
            <a:off x="1046540" y="136332"/>
            <a:ext cx="6273653" cy="656379"/>
          </a:xfrm>
        </p:spPr>
        <p:txBody>
          <a:bodyPr/>
          <a:lstStyle/>
          <a:p>
            <a:pPr algn="ctr"/>
            <a:r>
              <a:rPr lang="en-US"/>
              <a:t>Main Board – Input/Output</a:t>
            </a:r>
          </a:p>
        </p:txBody>
      </p:sp>
      <p:pic>
        <p:nvPicPr>
          <p:cNvPr id="5" name="Picture 4">
            <a:extLst>
              <a:ext uri="{FF2B5EF4-FFF2-40B4-BE49-F238E27FC236}">
                <a16:creationId xmlns:a16="http://schemas.microsoft.com/office/drawing/2014/main" id="{3BCEB92E-D1EA-5EB8-0B37-9D0BCF6F70FD}"/>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FA350A2F-B7B5-4343-5538-0B326868CB55}"/>
              </a:ext>
            </a:extLst>
          </p:cNvPr>
          <p:cNvPicPr>
            <a:picLocks noChangeAspect="1"/>
          </p:cNvPicPr>
          <p:nvPr/>
        </p:nvPicPr>
        <p:blipFill>
          <a:blip r:embed="rId5"/>
          <a:stretch>
            <a:fillRect/>
          </a:stretch>
        </p:blipFill>
        <p:spPr>
          <a:xfrm>
            <a:off x="1002090" y="779811"/>
            <a:ext cx="6492688" cy="4301967"/>
          </a:xfrm>
          <a:prstGeom prst="rect">
            <a:avLst/>
          </a:prstGeom>
        </p:spPr>
      </p:pic>
      <p:pic>
        <p:nvPicPr>
          <p:cNvPr id="32" name="Audio 31">
            <a:hlinkClick r:id="" action="ppaction://media"/>
            <a:extLst>
              <a:ext uri="{FF2B5EF4-FFF2-40B4-BE49-F238E27FC236}">
                <a16:creationId xmlns:a16="http://schemas.microsoft.com/office/drawing/2014/main" id="{B6E7E45E-C9B0-E811-D708-17F46A425CF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607945140"/>
      </p:ext>
    </p:extLst>
  </p:cSld>
  <p:clrMapOvr>
    <a:masterClrMapping/>
  </p:clrMapOvr>
  <mc:AlternateContent xmlns:mc="http://schemas.openxmlformats.org/markup-compatibility/2006" xmlns:p14="http://schemas.microsoft.com/office/powerpoint/2010/main">
    <mc:Choice Requires="p14">
      <p:transition spd="med" p14:dur="700" advTm="50739">
        <p:fade/>
      </p:transition>
    </mc:Choice>
    <mc:Fallback xmlns="">
      <p:transition spd="med" advTm="507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7F460-16E2-80FE-6462-FC7EF1021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5747E-BD60-F45A-2292-132A2DC52569}"/>
              </a:ext>
            </a:extLst>
          </p:cNvPr>
          <p:cNvSpPr>
            <a:spLocks noGrp="1"/>
          </p:cNvSpPr>
          <p:nvPr>
            <p:ph type="title"/>
          </p:nvPr>
        </p:nvSpPr>
        <p:spPr>
          <a:xfrm>
            <a:off x="1046540" y="136332"/>
            <a:ext cx="6273653" cy="656379"/>
          </a:xfrm>
        </p:spPr>
        <p:txBody>
          <a:bodyPr/>
          <a:lstStyle/>
          <a:p>
            <a:pPr algn="ctr"/>
            <a:r>
              <a:rPr lang="en-US"/>
              <a:t>Main Board – Input/Output</a:t>
            </a:r>
          </a:p>
        </p:txBody>
      </p:sp>
      <p:pic>
        <p:nvPicPr>
          <p:cNvPr id="5" name="Picture 4">
            <a:extLst>
              <a:ext uri="{FF2B5EF4-FFF2-40B4-BE49-F238E27FC236}">
                <a16:creationId xmlns:a16="http://schemas.microsoft.com/office/drawing/2014/main" id="{83D47949-0CB6-DB97-A66F-8A033FCD2662}"/>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F70ECF42-4A75-FE61-02AE-5862F6C6C014}"/>
              </a:ext>
            </a:extLst>
          </p:cNvPr>
          <p:cNvPicPr>
            <a:picLocks noChangeAspect="1"/>
          </p:cNvPicPr>
          <p:nvPr/>
        </p:nvPicPr>
        <p:blipFill>
          <a:blip r:embed="rId5"/>
          <a:stretch>
            <a:fillRect/>
          </a:stretch>
        </p:blipFill>
        <p:spPr>
          <a:xfrm>
            <a:off x="1772128" y="849860"/>
            <a:ext cx="4987575" cy="4090439"/>
          </a:xfrm>
          <a:prstGeom prst="rect">
            <a:avLst/>
          </a:prstGeom>
        </p:spPr>
      </p:pic>
      <p:sp>
        <p:nvSpPr>
          <p:cNvPr id="3" name="TextBox 2">
            <a:extLst>
              <a:ext uri="{FF2B5EF4-FFF2-40B4-BE49-F238E27FC236}">
                <a16:creationId xmlns:a16="http://schemas.microsoft.com/office/drawing/2014/main" id="{B77A257D-9E12-7C66-F7C6-818FC9562A99}"/>
              </a:ext>
            </a:extLst>
          </p:cNvPr>
          <p:cNvSpPr txBox="1"/>
          <p:nvPr/>
        </p:nvSpPr>
        <p:spPr>
          <a:xfrm>
            <a:off x="255611" y="792711"/>
            <a:ext cx="1213959" cy="523220"/>
          </a:xfrm>
          <a:prstGeom prst="rect">
            <a:avLst/>
          </a:prstGeom>
          <a:noFill/>
          <a:ln w="12700">
            <a:solidFill>
              <a:schemeClr val="tx1"/>
            </a:solidFill>
          </a:ln>
        </p:spPr>
        <p:txBody>
          <a:bodyPr wrap="square" rtlCol="0">
            <a:spAutoFit/>
          </a:bodyPr>
          <a:lstStyle/>
          <a:p>
            <a:r>
              <a:rPr lang="en-US"/>
              <a:t>Relay Stage Outputs</a:t>
            </a:r>
          </a:p>
        </p:txBody>
      </p:sp>
      <p:sp>
        <p:nvSpPr>
          <p:cNvPr id="4" name="Rectangle 3">
            <a:extLst>
              <a:ext uri="{FF2B5EF4-FFF2-40B4-BE49-F238E27FC236}">
                <a16:creationId xmlns:a16="http://schemas.microsoft.com/office/drawing/2014/main" id="{0E1C784A-6DD7-EA03-8D43-BD8BE0597A87}"/>
              </a:ext>
            </a:extLst>
          </p:cNvPr>
          <p:cNvSpPr/>
          <p:nvPr/>
        </p:nvSpPr>
        <p:spPr>
          <a:xfrm>
            <a:off x="2495004" y="953589"/>
            <a:ext cx="1756955" cy="9470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DA2A419F-AB81-628D-3750-C3712CD565E1}"/>
              </a:ext>
            </a:extLst>
          </p:cNvPr>
          <p:cNvCxnSpPr>
            <a:cxnSpLocks/>
            <a:stCxn id="3" idx="3"/>
            <a:endCxn id="4" idx="1"/>
          </p:cNvCxnSpPr>
          <p:nvPr/>
        </p:nvCxnSpPr>
        <p:spPr>
          <a:xfrm>
            <a:off x="1469570" y="1054321"/>
            <a:ext cx="1025434" cy="37279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7C96479-CEFC-AD1D-6C1E-D76FD17B4830}"/>
              </a:ext>
            </a:extLst>
          </p:cNvPr>
          <p:cNvSpPr txBox="1"/>
          <p:nvPr/>
        </p:nvSpPr>
        <p:spPr>
          <a:xfrm>
            <a:off x="6985979" y="688453"/>
            <a:ext cx="808461" cy="738664"/>
          </a:xfrm>
          <a:prstGeom prst="rect">
            <a:avLst/>
          </a:prstGeom>
          <a:noFill/>
          <a:ln w="12700">
            <a:solidFill>
              <a:schemeClr val="tx1"/>
            </a:solidFill>
          </a:ln>
        </p:spPr>
        <p:txBody>
          <a:bodyPr wrap="square" rtlCol="0">
            <a:spAutoFit/>
          </a:bodyPr>
          <a:lstStyle/>
          <a:p>
            <a:r>
              <a:rPr lang="en-US"/>
              <a:t>RTD &amp; Power Inputs</a:t>
            </a:r>
          </a:p>
        </p:txBody>
      </p:sp>
      <p:sp>
        <p:nvSpPr>
          <p:cNvPr id="11" name="Rectangle 10">
            <a:extLst>
              <a:ext uri="{FF2B5EF4-FFF2-40B4-BE49-F238E27FC236}">
                <a16:creationId xmlns:a16="http://schemas.microsoft.com/office/drawing/2014/main" id="{CE14ACE5-EB2F-6303-3E15-DC8B3BB08A88}"/>
              </a:ext>
            </a:extLst>
          </p:cNvPr>
          <p:cNvSpPr/>
          <p:nvPr/>
        </p:nvSpPr>
        <p:spPr>
          <a:xfrm>
            <a:off x="4478235" y="953589"/>
            <a:ext cx="1053885" cy="9470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09A142C2-8680-B760-6222-912F77B485C0}"/>
              </a:ext>
            </a:extLst>
          </p:cNvPr>
          <p:cNvCxnSpPr>
            <a:cxnSpLocks/>
            <a:stCxn id="10" idx="1"/>
            <a:endCxn id="11" idx="3"/>
          </p:cNvCxnSpPr>
          <p:nvPr/>
        </p:nvCxnSpPr>
        <p:spPr>
          <a:xfrm flipH="1">
            <a:off x="5532120" y="1057785"/>
            <a:ext cx="1453859" cy="36933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DBD786C-FEB3-9799-5710-D519B2CCD26D}"/>
              </a:ext>
            </a:extLst>
          </p:cNvPr>
          <p:cNvSpPr txBox="1"/>
          <p:nvPr/>
        </p:nvSpPr>
        <p:spPr>
          <a:xfrm>
            <a:off x="7255945" y="2330018"/>
            <a:ext cx="1306758" cy="738664"/>
          </a:xfrm>
          <a:prstGeom prst="rect">
            <a:avLst/>
          </a:prstGeom>
          <a:noFill/>
          <a:ln w="12700">
            <a:solidFill>
              <a:schemeClr val="tx1"/>
            </a:solidFill>
          </a:ln>
        </p:spPr>
        <p:txBody>
          <a:bodyPr wrap="square" rtlCol="0">
            <a:spAutoFit/>
          </a:bodyPr>
          <a:lstStyle/>
          <a:p>
            <a:r>
              <a:rPr lang="en-US"/>
              <a:t>Regulator Board Connectors</a:t>
            </a:r>
          </a:p>
        </p:txBody>
      </p:sp>
      <p:sp>
        <p:nvSpPr>
          <p:cNvPr id="17" name="Rectangle 16">
            <a:extLst>
              <a:ext uri="{FF2B5EF4-FFF2-40B4-BE49-F238E27FC236}">
                <a16:creationId xmlns:a16="http://schemas.microsoft.com/office/drawing/2014/main" id="{37CEEBB1-3042-D741-7B26-35EF356E33DD}"/>
              </a:ext>
            </a:extLst>
          </p:cNvPr>
          <p:cNvSpPr/>
          <p:nvPr/>
        </p:nvSpPr>
        <p:spPr>
          <a:xfrm>
            <a:off x="6162404" y="1528612"/>
            <a:ext cx="529046" cy="29116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3CFFE1B-30AF-755A-16A1-5203807A196E}"/>
              </a:ext>
            </a:extLst>
          </p:cNvPr>
          <p:cNvSpPr/>
          <p:nvPr/>
        </p:nvSpPr>
        <p:spPr>
          <a:xfrm>
            <a:off x="5705819" y="3190086"/>
            <a:ext cx="721108" cy="29116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9A733FFA-935A-FA6A-2118-7A3A73A53A08}"/>
              </a:ext>
            </a:extLst>
          </p:cNvPr>
          <p:cNvCxnSpPr>
            <a:cxnSpLocks/>
            <a:endCxn id="17" idx="2"/>
          </p:cNvCxnSpPr>
          <p:nvPr/>
        </p:nvCxnSpPr>
        <p:spPr>
          <a:xfrm flipH="1" flipV="1">
            <a:off x="6426927" y="1819777"/>
            <a:ext cx="829018" cy="89948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0EF3411-B49D-EAE4-C3B5-B89DDBEB99D1}"/>
              </a:ext>
            </a:extLst>
          </p:cNvPr>
          <p:cNvCxnSpPr>
            <a:cxnSpLocks/>
            <a:endCxn id="18" idx="0"/>
          </p:cNvCxnSpPr>
          <p:nvPr/>
        </p:nvCxnSpPr>
        <p:spPr>
          <a:xfrm flipH="1">
            <a:off x="6066373" y="2728741"/>
            <a:ext cx="1189572" cy="46134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F0C237D-AD15-0B4E-C934-46480B5C209E}"/>
              </a:ext>
            </a:extLst>
          </p:cNvPr>
          <p:cNvSpPr txBox="1"/>
          <p:nvPr/>
        </p:nvSpPr>
        <p:spPr>
          <a:xfrm>
            <a:off x="193561" y="2048530"/>
            <a:ext cx="1213959" cy="523220"/>
          </a:xfrm>
          <a:prstGeom prst="rect">
            <a:avLst/>
          </a:prstGeom>
          <a:noFill/>
          <a:ln w="12700">
            <a:solidFill>
              <a:schemeClr val="tx1"/>
            </a:solidFill>
          </a:ln>
        </p:spPr>
        <p:txBody>
          <a:bodyPr wrap="square" rtlCol="0">
            <a:spAutoFit/>
          </a:bodyPr>
          <a:lstStyle/>
          <a:p>
            <a:r>
              <a:rPr lang="en-US"/>
              <a:t>I/O Board Connector</a:t>
            </a:r>
          </a:p>
        </p:txBody>
      </p:sp>
      <p:sp>
        <p:nvSpPr>
          <p:cNvPr id="24" name="TextBox 23">
            <a:extLst>
              <a:ext uri="{FF2B5EF4-FFF2-40B4-BE49-F238E27FC236}">
                <a16:creationId xmlns:a16="http://schemas.microsoft.com/office/drawing/2014/main" id="{DAF9DB4A-8DF9-5131-6823-33E9F95732FB}"/>
              </a:ext>
            </a:extLst>
          </p:cNvPr>
          <p:cNvSpPr txBox="1"/>
          <p:nvPr/>
        </p:nvSpPr>
        <p:spPr>
          <a:xfrm>
            <a:off x="193560" y="4018874"/>
            <a:ext cx="1213959" cy="523220"/>
          </a:xfrm>
          <a:prstGeom prst="rect">
            <a:avLst/>
          </a:prstGeom>
          <a:noFill/>
          <a:ln w="12700">
            <a:solidFill>
              <a:schemeClr val="tx1"/>
            </a:solidFill>
          </a:ln>
        </p:spPr>
        <p:txBody>
          <a:bodyPr wrap="square" rtlCol="0">
            <a:spAutoFit/>
          </a:bodyPr>
          <a:lstStyle/>
          <a:p>
            <a:r>
              <a:rPr lang="en-US"/>
              <a:t>Display Connector</a:t>
            </a:r>
          </a:p>
        </p:txBody>
      </p:sp>
      <p:sp>
        <p:nvSpPr>
          <p:cNvPr id="25" name="Rectangle 24">
            <a:extLst>
              <a:ext uri="{FF2B5EF4-FFF2-40B4-BE49-F238E27FC236}">
                <a16:creationId xmlns:a16="http://schemas.microsoft.com/office/drawing/2014/main" id="{1D3DEB71-F148-69A9-8DA4-72830E6FF97D}"/>
              </a:ext>
            </a:extLst>
          </p:cNvPr>
          <p:cNvSpPr/>
          <p:nvPr/>
        </p:nvSpPr>
        <p:spPr>
          <a:xfrm>
            <a:off x="1842336" y="2745069"/>
            <a:ext cx="721108" cy="1017034"/>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4A48EF01-8BF2-7C68-1BBA-463262540CF4}"/>
              </a:ext>
            </a:extLst>
          </p:cNvPr>
          <p:cNvCxnSpPr>
            <a:cxnSpLocks/>
            <a:stCxn id="23" idx="3"/>
            <a:endCxn id="25" idx="0"/>
          </p:cNvCxnSpPr>
          <p:nvPr/>
        </p:nvCxnSpPr>
        <p:spPr>
          <a:xfrm>
            <a:off x="1407520" y="2310140"/>
            <a:ext cx="795370" cy="4349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46BD0804-B722-A5D6-E6B2-62489D025747}"/>
              </a:ext>
            </a:extLst>
          </p:cNvPr>
          <p:cNvSpPr/>
          <p:nvPr/>
        </p:nvSpPr>
        <p:spPr>
          <a:xfrm>
            <a:off x="1772127" y="4063020"/>
            <a:ext cx="1068624" cy="43492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2F1D0FB6-6B92-44F1-07E7-BFA8A88630C9}"/>
              </a:ext>
            </a:extLst>
          </p:cNvPr>
          <p:cNvCxnSpPr>
            <a:cxnSpLocks/>
            <a:stCxn id="24" idx="3"/>
            <a:endCxn id="29" idx="1"/>
          </p:cNvCxnSpPr>
          <p:nvPr/>
        </p:nvCxnSpPr>
        <p:spPr>
          <a:xfrm>
            <a:off x="1407519" y="4280484"/>
            <a:ext cx="364608"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7" name="Audio 56">
            <a:hlinkClick r:id="" action="ppaction://media"/>
            <a:extLst>
              <a:ext uri="{FF2B5EF4-FFF2-40B4-BE49-F238E27FC236}">
                <a16:creationId xmlns:a16="http://schemas.microsoft.com/office/drawing/2014/main" id="{3838ADF7-39ED-4867-0DB4-C3CAEE21F1A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83478164"/>
      </p:ext>
    </p:extLst>
  </p:cSld>
  <p:clrMapOvr>
    <a:masterClrMapping/>
  </p:clrMapOvr>
  <mc:AlternateContent xmlns:mc="http://schemas.openxmlformats.org/markup-compatibility/2006" xmlns:p14="http://schemas.microsoft.com/office/powerpoint/2010/main">
    <mc:Choice Requires="p14">
      <p:transition spd="med" p14:dur="700" advTm="41937">
        <p:fade/>
      </p:transition>
    </mc:Choice>
    <mc:Fallback xmlns="">
      <p:transition spd="med" advTm="419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A962D-5549-D828-9788-6798663BD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C3880C-8617-5440-C7FC-2B3339FC43BA}"/>
              </a:ext>
            </a:extLst>
          </p:cNvPr>
          <p:cNvSpPr>
            <a:spLocks noGrp="1"/>
          </p:cNvSpPr>
          <p:nvPr>
            <p:ph type="title"/>
          </p:nvPr>
        </p:nvSpPr>
        <p:spPr>
          <a:xfrm>
            <a:off x="1046540" y="136332"/>
            <a:ext cx="6273653" cy="656379"/>
          </a:xfrm>
        </p:spPr>
        <p:txBody>
          <a:bodyPr/>
          <a:lstStyle/>
          <a:p>
            <a:pPr algn="ctr"/>
            <a:r>
              <a:rPr lang="en-US"/>
              <a:t>Main Board – MCU &amp; Programmer</a:t>
            </a:r>
          </a:p>
        </p:txBody>
      </p:sp>
      <p:pic>
        <p:nvPicPr>
          <p:cNvPr id="5" name="Picture 4">
            <a:extLst>
              <a:ext uri="{FF2B5EF4-FFF2-40B4-BE49-F238E27FC236}">
                <a16:creationId xmlns:a16="http://schemas.microsoft.com/office/drawing/2014/main" id="{E99BDCFE-2DA7-8C8D-5792-3B6BD5B365B6}"/>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ACE7C3D3-123A-4358-6BD8-4B1EEC6AE27F}"/>
              </a:ext>
            </a:extLst>
          </p:cNvPr>
          <p:cNvPicPr>
            <a:picLocks noChangeAspect="1"/>
          </p:cNvPicPr>
          <p:nvPr/>
        </p:nvPicPr>
        <p:blipFill>
          <a:blip r:embed="rId5"/>
          <a:stretch>
            <a:fillRect/>
          </a:stretch>
        </p:blipFill>
        <p:spPr>
          <a:xfrm>
            <a:off x="468298" y="883112"/>
            <a:ext cx="3483215" cy="3892088"/>
          </a:xfrm>
          <a:prstGeom prst="rect">
            <a:avLst/>
          </a:prstGeom>
        </p:spPr>
      </p:pic>
      <p:pic>
        <p:nvPicPr>
          <p:cNvPr id="9" name="Picture 8">
            <a:extLst>
              <a:ext uri="{FF2B5EF4-FFF2-40B4-BE49-F238E27FC236}">
                <a16:creationId xmlns:a16="http://schemas.microsoft.com/office/drawing/2014/main" id="{3F158767-20BE-8D7B-09FD-E0FE3C7B3CD7}"/>
              </a:ext>
            </a:extLst>
          </p:cNvPr>
          <p:cNvPicPr>
            <a:picLocks noChangeAspect="1"/>
          </p:cNvPicPr>
          <p:nvPr/>
        </p:nvPicPr>
        <p:blipFill>
          <a:blip r:embed="rId6"/>
          <a:stretch>
            <a:fillRect/>
          </a:stretch>
        </p:blipFill>
        <p:spPr>
          <a:xfrm>
            <a:off x="4123893" y="1638754"/>
            <a:ext cx="4734357" cy="1865992"/>
          </a:xfrm>
          <a:prstGeom prst="rect">
            <a:avLst/>
          </a:prstGeom>
        </p:spPr>
      </p:pic>
      <p:pic>
        <p:nvPicPr>
          <p:cNvPr id="25" name="Audio 24">
            <a:hlinkClick r:id="" action="ppaction://media"/>
            <a:extLst>
              <a:ext uri="{FF2B5EF4-FFF2-40B4-BE49-F238E27FC236}">
                <a16:creationId xmlns:a16="http://schemas.microsoft.com/office/drawing/2014/main" id="{310622F0-80E8-EB3D-854B-9437BAE627F7}"/>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725233637"/>
      </p:ext>
    </p:extLst>
  </p:cSld>
  <p:clrMapOvr>
    <a:masterClrMapping/>
  </p:clrMapOvr>
  <mc:AlternateContent xmlns:mc="http://schemas.openxmlformats.org/markup-compatibility/2006" xmlns:p14="http://schemas.microsoft.com/office/powerpoint/2010/main">
    <mc:Choice Requires="p14">
      <p:transition spd="med" p14:dur="700" advTm="44555">
        <p:fade/>
      </p:transition>
    </mc:Choice>
    <mc:Fallback xmlns="">
      <p:transition spd="med" advTm="445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B52DD-6524-2BF6-0F22-C5B5A9889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1FAB4-9E18-FA46-9364-5B24A22C5366}"/>
              </a:ext>
            </a:extLst>
          </p:cNvPr>
          <p:cNvSpPr>
            <a:spLocks noGrp="1"/>
          </p:cNvSpPr>
          <p:nvPr>
            <p:ph type="title"/>
          </p:nvPr>
        </p:nvSpPr>
        <p:spPr>
          <a:xfrm>
            <a:off x="1046540" y="136332"/>
            <a:ext cx="6273653" cy="656379"/>
          </a:xfrm>
        </p:spPr>
        <p:txBody>
          <a:bodyPr/>
          <a:lstStyle/>
          <a:p>
            <a:pPr algn="ctr"/>
            <a:r>
              <a:rPr lang="en-US"/>
              <a:t>Main Board – MCU &amp; Programmer</a:t>
            </a:r>
          </a:p>
        </p:txBody>
      </p:sp>
      <p:pic>
        <p:nvPicPr>
          <p:cNvPr id="5" name="Picture 4">
            <a:extLst>
              <a:ext uri="{FF2B5EF4-FFF2-40B4-BE49-F238E27FC236}">
                <a16:creationId xmlns:a16="http://schemas.microsoft.com/office/drawing/2014/main" id="{48E82B27-2517-0FDE-96D2-213F8E961F4E}"/>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FDB6106C-0CA4-D082-2750-B18DB9B65C40}"/>
              </a:ext>
            </a:extLst>
          </p:cNvPr>
          <p:cNvPicPr>
            <a:picLocks noChangeAspect="1"/>
          </p:cNvPicPr>
          <p:nvPr/>
        </p:nvPicPr>
        <p:blipFill>
          <a:blip r:embed="rId5"/>
          <a:stretch>
            <a:fillRect/>
          </a:stretch>
        </p:blipFill>
        <p:spPr>
          <a:xfrm>
            <a:off x="2818942" y="792711"/>
            <a:ext cx="2728848" cy="4243181"/>
          </a:xfrm>
          <a:prstGeom prst="rect">
            <a:avLst/>
          </a:prstGeom>
        </p:spPr>
      </p:pic>
      <p:sp>
        <p:nvSpPr>
          <p:cNvPr id="3" name="Rectangle 2">
            <a:extLst>
              <a:ext uri="{FF2B5EF4-FFF2-40B4-BE49-F238E27FC236}">
                <a16:creationId xmlns:a16="http://schemas.microsoft.com/office/drawing/2014/main" id="{0927F2B1-22A3-F68A-F33D-76EA3937A02A}"/>
              </a:ext>
            </a:extLst>
          </p:cNvPr>
          <p:cNvSpPr/>
          <p:nvPr/>
        </p:nvSpPr>
        <p:spPr>
          <a:xfrm>
            <a:off x="3540035" y="849086"/>
            <a:ext cx="1234440" cy="122790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EE1BFB2-D5EE-AFB7-E194-33154715E84C}"/>
              </a:ext>
            </a:extLst>
          </p:cNvPr>
          <p:cNvSpPr txBox="1"/>
          <p:nvPr/>
        </p:nvSpPr>
        <p:spPr>
          <a:xfrm>
            <a:off x="5994563" y="883445"/>
            <a:ext cx="1379420" cy="523220"/>
          </a:xfrm>
          <a:prstGeom prst="rect">
            <a:avLst/>
          </a:prstGeom>
          <a:noFill/>
          <a:ln w="12700">
            <a:solidFill>
              <a:schemeClr val="tx1"/>
            </a:solidFill>
          </a:ln>
        </p:spPr>
        <p:txBody>
          <a:bodyPr wrap="square" rtlCol="0">
            <a:spAutoFit/>
          </a:bodyPr>
          <a:lstStyle/>
          <a:p>
            <a:r>
              <a:rPr lang="en-US"/>
              <a:t>ESP32 Microcontroller</a:t>
            </a:r>
          </a:p>
        </p:txBody>
      </p:sp>
      <p:cxnSp>
        <p:nvCxnSpPr>
          <p:cNvPr id="6" name="Straight Arrow Connector 5">
            <a:extLst>
              <a:ext uri="{FF2B5EF4-FFF2-40B4-BE49-F238E27FC236}">
                <a16:creationId xmlns:a16="http://schemas.microsoft.com/office/drawing/2014/main" id="{818F4532-25B3-9FF7-568D-E6EA84D2C8F0}"/>
              </a:ext>
            </a:extLst>
          </p:cNvPr>
          <p:cNvCxnSpPr>
            <a:cxnSpLocks/>
          </p:cNvCxnSpPr>
          <p:nvPr/>
        </p:nvCxnSpPr>
        <p:spPr>
          <a:xfrm flipH="1">
            <a:off x="4774475" y="1145055"/>
            <a:ext cx="1220088"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CB8A802-D72A-D19D-F43E-BAD5E851FFA4}"/>
              </a:ext>
            </a:extLst>
          </p:cNvPr>
          <p:cNvSpPr txBox="1"/>
          <p:nvPr/>
        </p:nvSpPr>
        <p:spPr>
          <a:xfrm>
            <a:off x="6027664" y="2801153"/>
            <a:ext cx="1379420" cy="523220"/>
          </a:xfrm>
          <a:prstGeom prst="rect">
            <a:avLst/>
          </a:prstGeom>
          <a:noFill/>
          <a:ln w="12700">
            <a:solidFill>
              <a:schemeClr val="tx1"/>
            </a:solidFill>
          </a:ln>
        </p:spPr>
        <p:txBody>
          <a:bodyPr wrap="square" rtlCol="0">
            <a:spAutoFit/>
          </a:bodyPr>
          <a:lstStyle/>
          <a:p>
            <a:r>
              <a:rPr lang="en-US"/>
              <a:t>USB-to-UART Bridge</a:t>
            </a:r>
          </a:p>
        </p:txBody>
      </p:sp>
      <p:sp>
        <p:nvSpPr>
          <p:cNvPr id="15" name="Rectangle 14">
            <a:extLst>
              <a:ext uri="{FF2B5EF4-FFF2-40B4-BE49-F238E27FC236}">
                <a16:creationId xmlns:a16="http://schemas.microsoft.com/office/drawing/2014/main" id="{E9D05057-967B-6AD5-B0FE-F3393D9AB0A8}"/>
              </a:ext>
            </a:extLst>
          </p:cNvPr>
          <p:cNvSpPr/>
          <p:nvPr/>
        </p:nvSpPr>
        <p:spPr>
          <a:xfrm>
            <a:off x="3553098" y="2180549"/>
            <a:ext cx="1234440" cy="176442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509202ED-B389-1886-1EDC-1D87AAB762BE}"/>
              </a:ext>
            </a:extLst>
          </p:cNvPr>
          <p:cNvCxnSpPr>
            <a:cxnSpLocks/>
            <a:endCxn id="15" idx="3"/>
          </p:cNvCxnSpPr>
          <p:nvPr/>
        </p:nvCxnSpPr>
        <p:spPr>
          <a:xfrm flipH="1" flipV="1">
            <a:off x="4787538" y="3062764"/>
            <a:ext cx="1240126" cy="423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64B81AC-884B-5C9A-B18D-EF17052AC626}"/>
              </a:ext>
            </a:extLst>
          </p:cNvPr>
          <p:cNvSpPr/>
          <p:nvPr/>
        </p:nvSpPr>
        <p:spPr>
          <a:xfrm>
            <a:off x="3169921" y="4048533"/>
            <a:ext cx="1234440" cy="79778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68D495D-6758-5F64-B0B0-8609150176C8}"/>
              </a:ext>
            </a:extLst>
          </p:cNvPr>
          <p:cNvSpPr txBox="1"/>
          <p:nvPr/>
        </p:nvSpPr>
        <p:spPr>
          <a:xfrm>
            <a:off x="923525" y="4185816"/>
            <a:ext cx="1379420" cy="523220"/>
          </a:xfrm>
          <a:prstGeom prst="rect">
            <a:avLst/>
          </a:prstGeom>
          <a:noFill/>
          <a:ln w="12700">
            <a:solidFill>
              <a:schemeClr val="tx1"/>
            </a:solidFill>
          </a:ln>
        </p:spPr>
        <p:txBody>
          <a:bodyPr wrap="square" rtlCol="0">
            <a:spAutoFit/>
          </a:bodyPr>
          <a:lstStyle/>
          <a:p>
            <a:r>
              <a:rPr lang="en-US"/>
              <a:t>USB Type B Connector</a:t>
            </a:r>
          </a:p>
        </p:txBody>
      </p:sp>
      <p:cxnSp>
        <p:nvCxnSpPr>
          <p:cNvPr id="20" name="Straight Arrow Connector 19">
            <a:extLst>
              <a:ext uri="{FF2B5EF4-FFF2-40B4-BE49-F238E27FC236}">
                <a16:creationId xmlns:a16="http://schemas.microsoft.com/office/drawing/2014/main" id="{99D5DCA9-DF2C-D5A2-FFC1-1E684D963209}"/>
              </a:ext>
            </a:extLst>
          </p:cNvPr>
          <p:cNvCxnSpPr>
            <a:cxnSpLocks/>
            <a:stCxn id="19" idx="3"/>
            <a:endCxn id="18" idx="1"/>
          </p:cNvCxnSpPr>
          <p:nvPr/>
        </p:nvCxnSpPr>
        <p:spPr>
          <a:xfrm>
            <a:off x="2302945" y="4447426"/>
            <a:ext cx="866976"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 name="Audio 20">
            <a:hlinkClick r:id="" action="ppaction://media"/>
            <a:extLst>
              <a:ext uri="{FF2B5EF4-FFF2-40B4-BE49-F238E27FC236}">
                <a16:creationId xmlns:a16="http://schemas.microsoft.com/office/drawing/2014/main" id="{49ACCF42-24D0-1644-51DB-1315D739EA2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140730800"/>
      </p:ext>
    </p:extLst>
  </p:cSld>
  <p:clrMapOvr>
    <a:masterClrMapping/>
  </p:clrMapOvr>
  <mc:AlternateContent xmlns:mc="http://schemas.openxmlformats.org/markup-compatibility/2006" xmlns:p14="http://schemas.microsoft.com/office/powerpoint/2010/main">
    <mc:Choice Requires="p14">
      <p:transition spd="med" p14:dur="700" advTm="35264">
        <p:fade/>
      </p:transition>
    </mc:Choice>
    <mc:Fallback xmlns="">
      <p:transition spd="med" advTm="3526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B5A60-EE00-80E5-DEC4-9E56628DDC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4559A-D48F-E03F-EEC0-D0D32D1E2F61}"/>
              </a:ext>
            </a:extLst>
          </p:cNvPr>
          <p:cNvSpPr>
            <a:spLocks noGrp="1"/>
          </p:cNvSpPr>
          <p:nvPr>
            <p:ph type="title"/>
          </p:nvPr>
        </p:nvSpPr>
        <p:spPr>
          <a:xfrm>
            <a:off x="1326910" y="571703"/>
            <a:ext cx="6273653" cy="656379"/>
          </a:xfrm>
        </p:spPr>
        <p:txBody>
          <a:bodyPr/>
          <a:lstStyle/>
          <a:p>
            <a:pPr algn="ctr"/>
            <a:r>
              <a:rPr lang="en-US"/>
              <a:t>Regulator Boards- 3.3V</a:t>
            </a:r>
            <a:br>
              <a:rPr lang="en-US"/>
            </a:br>
            <a:endParaRPr lang="en-US"/>
          </a:p>
        </p:txBody>
      </p:sp>
      <p:pic>
        <p:nvPicPr>
          <p:cNvPr id="4" name="Picture 3">
            <a:extLst>
              <a:ext uri="{FF2B5EF4-FFF2-40B4-BE49-F238E27FC236}">
                <a16:creationId xmlns:a16="http://schemas.microsoft.com/office/drawing/2014/main" id="{C896149D-1FFA-AB3A-0773-816595AD61CE}"/>
              </a:ext>
            </a:extLst>
          </p:cNvPr>
          <p:cNvPicPr>
            <a:picLocks noChangeAspect="1"/>
          </p:cNvPicPr>
          <p:nvPr/>
        </p:nvPicPr>
        <p:blipFill>
          <a:blip r:embed="rId4"/>
          <a:stretch>
            <a:fillRect/>
          </a:stretch>
        </p:blipFill>
        <p:spPr>
          <a:xfrm>
            <a:off x="322523" y="1183403"/>
            <a:ext cx="3731311" cy="3170907"/>
          </a:xfrm>
          <a:prstGeom prst="rect">
            <a:avLst/>
          </a:prstGeom>
          <a:ln>
            <a:solidFill>
              <a:schemeClr val="tx1"/>
            </a:solidFill>
          </a:ln>
        </p:spPr>
      </p:pic>
      <p:pic>
        <p:nvPicPr>
          <p:cNvPr id="6" name="Picture 5">
            <a:extLst>
              <a:ext uri="{FF2B5EF4-FFF2-40B4-BE49-F238E27FC236}">
                <a16:creationId xmlns:a16="http://schemas.microsoft.com/office/drawing/2014/main" id="{B10E71F5-CACD-9EBC-81BC-9E976822BFDF}"/>
              </a:ext>
            </a:extLst>
          </p:cNvPr>
          <p:cNvPicPr>
            <a:picLocks noChangeAspect="1"/>
          </p:cNvPicPr>
          <p:nvPr/>
        </p:nvPicPr>
        <p:blipFill>
          <a:blip r:embed="rId5"/>
          <a:srcRect t="11714" b="11714"/>
          <a:stretch/>
        </p:blipFill>
        <p:spPr>
          <a:xfrm>
            <a:off x="8032574" y="120207"/>
            <a:ext cx="992048" cy="1012835"/>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5" name="Recorded Sound">
            <a:hlinkClick r:id="" action="ppaction://media"/>
            <a:extLst>
              <a:ext uri="{FF2B5EF4-FFF2-40B4-BE49-F238E27FC236}">
                <a16:creationId xmlns:a16="http://schemas.microsoft.com/office/drawing/2014/main" id="{EBFB7F8C-152E-9B70-9778-9974352AFB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59433" y="571703"/>
            <a:ext cx="406400" cy="406400"/>
          </a:xfrm>
          <a:prstGeom prst="rect">
            <a:avLst/>
          </a:prstGeom>
        </p:spPr>
      </p:pic>
      <p:pic>
        <p:nvPicPr>
          <p:cNvPr id="7" name="Picture 6">
            <a:extLst>
              <a:ext uri="{FF2B5EF4-FFF2-40B4-BE49-F238E27FC236}">
                <a16:creationId xmlns:a16="http://schemas.microsoft.com/office/drawing/2014/main" id="{CD286545-876D-D23E-5E86-C7A6CD8DA776}"/>
              </a:ext>
            </a:extLst>
          </p:cNvPr>
          <p:cNvPicPr>
            <a:picLocks noChangeAspect="1"/>
          </p:cNvPicPr>
          <p:nvPr/>
        </p:nvPicPr>
        <p:blipFill>
          <a:blip r:embed="rId7"/>
          <a:stretch>
            <a:fillRect/>
          </a:stretch>
        </p:blipFill>
        <p:spPr>
          <a:xfrm>
            <a:off x="4513657" y="1183404"/>
            <a:ext cx="3652443" cy="3170906"/>
          </a:xfrm>
          <a:prstGeom prst="rect">
            <a:avLst/>
          </a:prstGeom>
        </p:spPr>
      </p:pic>
    </p:spTree>
    <p:extLst>
      <p:ext uri="{BB962C8B-B14F-4D97-AF65-F5344CB8AC3E}">
        <p14:creationId xmlns:p14="http://schemas.microsoft.com/office/powerpoint/2010/main" val="3479122905"/>
      </p:ext>
    </p:extLst>
  </p:cSld>
  <p:clrMapOvr>
    <a:masterClrMapping/>
  </p:clrMapOvr>
  <mc:AlternateContent xmlns:mc="http://schemas.openxmlformats.org/markup-compatibility/2006" xmlns:p14="http://schemas.microsoft.com/office/powerpoint/2010/main">
    <mc:Choice Requires="p14">
      <p:transition spd="med" p14:dur="700" advTm="83000">
        <p:fade/>
      </p:transition>
    </mc:Choice>
    <mc:Fallback xmlns="">
      <p:transition spd="med" advTm="8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1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CAEC1-5F5C-F1C6-36CA-44127378C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29FFC3-3B1A-29FF-44B9-19E6267C57A1}"/>
              </a:ext>
            </a:extLst>
          </p:cNvPr>
          <p:cNvSpPr>
            <a:spLocks noGrp="1"/>
          </p:cNvSpPr>
          <p:nvPr>
            <p:ph type="title"/>
          </p:nvPr>
        </p:nvSpPr>
        <p:spPr>
          <a:xfrm>
            <a:off x="1326910" y="571703"/>
            <a:ext cx="6273653" cy="656379"/>
          </a:xfrm>
        </p:spPr>
        <p:txBody>
          <a:bodyPr/>
          <a:lstStyle/>
          <a:p>
            <a:pPr algn="ctr"/>
            <a:r>
              <a:rPr lang="en-US"/>
              <a:t>Regulator Boards- 5V</a:t>
            </a:r>
            <a:br>
              <a:rPr lang="en-US"/>
            </a:br>
            <a:endParaRPr lang="en-US"/>
          </a:p>
        </p:txBody>
      </p:sp>
      <p:pic>
        <p:nvPicPr>
          <p:cNvPr id="6" name="Picture 5">
            <a:extLst>
              <a:ext uri="{FF2B5EF4-FFF2-40B4-BE49-F238E27FC236}">
                <a16:creationId xmlns:a16="http://schemas.microsoft.com/office/drawing/2014/main" id="{96199816-4A36-1209-9510-F384ED4DDEB4}"/>
              </a:ext>
            </a:extLst>
          </p:cNvPr>
          <p:cNvPicPr>
            <a:picLocks noChangeAspect="1"/>
          </p:cNvPicPr>
          <p:nvPr/>
        </p:nvPicPr>
        <p:blipFill>
          <a:blip r:embed="rId4"/>
          <a:stretch>
            <a:fillRect/>
          </a:stretch>
        </p:blipFill>
        <p:spPr>
          <a:xfrm>
            <a:off x="856396" y="1139182"/>
            <a:ext cx="3430941" cy="2988528"/>
          </a:xfrm>
          <a:prstGeom prst="rect">
            <a:avLst/>
          </a:prstGeom>
          <a:ln>
            <a:solidFill>
              <a:schemeClr val="tx1"/>
            </a:solidFill>
          </a:ln>
        </p:spPr>
      </p:pic>
      <p:pic>
        <p:nvPicPr>
          <p:cNvPr id="3" name="Recorded Sound">
            <a:hlinkClick r:id="" action="ppaction://media"/>
            <a:extLst>
              <a:ext uri="{FF2B5EF4-FFF2-40B4-BE49-F238E27FC236}">
                <a16:creationId xmlns:a16="http://schemas.microsoft.com/office/drawing/2014/main" id="{F6D437E7-2ADC-2FDF-CFD2-898DDA695C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65183" y="493492"/>
            <a:ext cx="406400" cy="406400"/>
          </a:xfrm>
          <a:prstGeom prst="rect">
            <a:avLst/>
          </a:prstGeom>
        </p:spPr>
      </p:pic>
      <p:pic>
        <p:nvPicPr>
          <p:cNvPr id="4" name="Picture 3">
            <a:extLst>
              <a:ext uri="{FF2B5EF4-FFF2-40B4-BE49-F238E27FC236}">
                <a16:creationId xmlns:a16="http://schemas.microsoft.com/office/drawing/2014/main" id="{4ADB1871-536E-0253-5550-C1209669448B}"/>
              </a:ext>
            </a:extLst>
          </p:cNvPr>
          <p:cNvPicPr>
            <a:picLocks noChangeAspect="1"/>
          </p:cNvPicPr>
          <p:nvPr/>
        </p:nvPicPr>
        <p:blipFill>
          <a:blip r:embed="rId6"/>
          <a:srcRect t="11714" b="11714"/>
          <a:stretch/>
        </p:blipFill>
        <p:spPr>
          <a:xfrm>
            <a:off x="8037626" y="65285"/>
            <a:ext cx="992048" cy="1012835"/>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11A8218A-1A04-E755-C102-296FB5DC7E8B}"/>
              </a:ext>
            </a:extLst>
          </p:cNvPr>
          <p:cNvPicPr>
            <a:picLocks noChangeAspect="1"/>
          </p:cNvPicPr>
          <p:nvPr/>
        </p:nvPicPr>
        <p:blipFill>
          <a:blip r:embed="rId7"/>
          <a:stretch>
            <a:fillRect/>
          </a:stretch>
        </p:blipFill>
        <p:spPr>
          <a:xfrm>
            <a:off x="4572000" y="1139182"/>
            <a:ext cx="3326325" cy="2986975"/>
          </a:xfrm>
          <a:prstGeom prst="rect">
            <a:avLst/>
          </a:prstGeom>
        </p:spPr>
      </p:pic>
    </p:spTree>
    <p:extLst>
      <p:ext uri="{BB962C8B-B14F-4D97-AF65-F5344CB8AC3E}">
        <p14:creationId xmlns:p14="http://schemas.microsoft.com/office/powerpoint/2010/main" val="2124467925"/>
      </p:ext>
    </p:extLst>
  </p:cSld>
  <p:clrMapOvr>
    <a:masterClrMapping/>
  </p:clrMapOvr>
  <mc:AlternateContent xmlns:mc="http://schemas.openxmlformats.org/markup-compatibility/2006" xmlns:p14="http://schemas.microsoft.com/office/powerpoint/2010/main">
    <mc:Choice Requires="p14">
      <p:transition spd="med" p14:dur="700" advTm="13000">
        <p:fade/>
      </p:transition>
    </mc:Choice>
    <mc:Fallback xmlns="">
      <p:transition spd="med" advTm="1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9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3C112-D783-55A9-D75D-A89E16AAA2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D63394-FDB3-674A-38BD-5436434A8C33}"/>
              </a:ext>
            </a:extLst>
          </p:cNvPr>
          <p:cNvSpPr>
            <a:spLocks noGrp="1"/>
          </p:cNvSpPr>
          <p:nvPr>
            <p:ph type="title"/>
          </p:nvPr>
        </p:nvSpPr>
        <p:spPr>
          <a:xfrm>
            <a:off x="1333786" y="571703"/>
            <a:ext cx="6273653" cy="656379"/>
          </a:xfrm>
        </p:spPr>
        <p:txBody>
          <a:bodyPr/>
          <a:lstStyle/>
          <a:p>
            <a:pPr algn="ctr"/>
            <a:r>
              <a:rPr lang="en-US"/>
              <a:t>User Interface Board</a:t>
            </a:r>
            <a:br>
              <a:rPr lang="en-US"/>
            </a:br>
            <a:endParaRPr lang="en-US"/>
          </a:p>
        </p:txBody>
      </p:sp>
      <p:pic>
        <p:nvPicPr>
          <p:cNvPr id="4" name="Picture 3">
            <a:extLst>
              <a:ext uri="{FF2B5EF4-FFF2-40B4-BE49-F238E27FC236}">
                <a16:creationId xmlns:a16="http://schemas.microsoft.com/office/drawing/2014/main" id="{319602CC-09F1-B04B-D193-045FF28D7071}"/>
              </a:ext>
            </a:extLst>
          </p:cNvPr>
          <p:cNvPicPr>
            <a:picLocks noChangeAspect="1"/>
          </p:cNvPicPr>
          <p:nvPr/>
        </p:nvPicPr>
        <p:blipFill>
          <a:blip r:embed="rId4"/>
          <a:stretch>
            <a:fillRect/>
          </a:stretch>
        </p:blipFill>
        <p:spPr>
          <a:xfrm>
            <a:off x="2813527" y="635263"/>
            <a:ext cx="3076227" cy="4408299"/>
          </a:xfrm>
          <a:prstGeom prst="rect">
            <a:avLst/>
          </a:prstGeom>
          <a:ln>
            <a:solidFill>
              <a:schemeClr val="tx1"/>
            </a:solidFill>
          </a:ln>
        </p:spPr>
      </p:pic>
      <p:pic>
        <p:nvPicPr>
          <p:cNvPr id="5" name="Picture 4" descr="A person smiling at camera&#10;&#10;AI-generated content may be incorrect.">
            <a:extLst>
              <a:ext uri="{FF2B5EF4-FFF2-40B4-BE49-F238E27FC236}">
                <a16:creationId xmlns:a16="http://schemas.microsoft.com/office/drawing/2014/main" id="{2750B065-E5E4-07FE-DDB3-B5797132CC78}"/>
              </a:ext>
            </a:extLst>
          </p:cNvPr>
          <p:cNvPicPr>
            <a:picLocks noChangeAspect="1"/>
          </p:cNvPicPr>
          <p:nvPr/>
        </p:nvPicPr>
        <p:blipFill>
          <a:blip r:embed="rId5"/>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6" name="I/O Schematic">
            <a:hlinkClick r:id="" action="ppaction://media"/>
            <a:extLst>
              <a:ext uri="{FF2B5EF4-FFF2-40B4-BE49-F238E27FC236}">
                <a16:creationId xmlns:a16="http://schemas.microsoft.com/office/drawing/2014/main" id="{F7DC9B7C-AF03-97CF-6FFD-CBE9541A413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4839" y="2839412"/>
            <a:ext cx="487363" cy="487363"/>
          </a:xfrm>
          <a:prstGeom prst="rect">
            <a:avLst/>
          </a:prstGeom>
        </p:spPr>
      </p:pic>
    </p:spTree>
    <p:extLst>
      <p:ext uri="{BB962C8B-B14F-4D97-AF65-F5344CB8AC3E}">
        <p14:creationId xmlns:p14="http://schemas.microsoft.com/office/powerpoint/2010/main" val="4228165136"/>
      </p:ext>
    </p:extLst>
  </p:cSld>
  <p:clrMapOvr>
    <a:masterClrMapping/>
  </p:clrMapOvr>
  <mc:AlternateContent xmlns:mc="http://schemas.openxmlformats.org/markup-compatibility/2006" xmlns:p14="http://schemas.microsoft.com/office/powerpoint/2010/main">
    <mc:Choice Requires="p14">
      <p:transition spd="med" p14:dur="700" advClick="0" advTm="18200">
        <p:fade/>
      </p:transition>
    </mc:Choice>
    <mc:Fallback xmlns="">
      <p:transition spd="med" advClick="0" advTm="182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1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D58B8-6788-5620-F1D7-109AEA69D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0E9201-9B05-5914-6BBD-17160EE94935}"/>
              </a:ext>
            </a:extLst>
          </p:cNvPr>
          <p:cNvSpPr>
            <a:spLocks noGrp="1"/>
          </p:cNvSpPr>
          <p:nvPr>
            <p:ph type="title"/>
          </p:nvPr>
        </p:nvSpPr>
        <p:spPr>
          <a:xfrm>
            <a:off x="1333786" y="571703"/>
            <a:ext cx="6273653" cy="656379"/>
          </a:xfrm>
        </p:spPr>
        <p:txBody>
          <a:bodyPr/>
          <a:lstStyle/>
          <a:p>
            <a:pPr algn="ctr"/>
            <a:r>
              <a:rPr lang="en-US"/>
              <a:t>User Interface Board</a:t>
            </a:r>
            <a:br>
              <a:rPr lang="en-US"/>
            </a:br>
            <a:endParaRPr lang="en-US"/>
          </a:p>
        </p:txBody>
      </p:sp>
      <p:pic>
        <p:nvPicPr>
          <p:cNvPr id="7" name="Picture 6">
            <a:extLst>
              <a:ext uri="{FF2B5EF4-FFF2-40B4-BE49-F238E27FC236}">
                <a16:creationId xmlns:a16="http://schemas.microsoft.com/office/drawing/2014/main" id="{A6512955-D43C-1ABE-A4CB-477978E578B1}"/>
              </a:ext>
            </a:extLst>
          </p:cNvPr>
          <p:cNvPicPr>
            <a:picLocks noChangeAspect="1"/>
          </p:cNvPicPr>
          <p:nvPr/>
        </p:nvPicPr>
        <p:blipFill>
          <a:blip r:embed="rId4"/>
          <a:stretch>
            <a:fillRect/>
          </a:stretch>
        </p:blipFill>
        <p:spPr>
          <a:xfrm>
            <a:off x="1733550" y="698499"/>
            <a:ext cx="2578281" cy="4362451"/>
          </a:xfrm>
          <a:prstGeom prst="rect">
            <a:avLst/>
          </a:prstGeom>
          <a:ln>
            <a:solidFill>
              <a:schemeClr val="tx1"/>
            </a:solidFill>
          </a:ln>
        </p:spPr>
      </p:pic>
      <p:pic>
        <p:nvPicPr>
          <p:cNvPr id="9" name="Picture 8">
            <a:extLst>
              <a:ext uri="{FF2B5EF4-FFF2-40B4-BE49-F238E27FC236}">
                <a16:creationId xmlns:a16="http://schemas.microsoft.com/office/drawing/2014/main" id="{DD45FB01-973B-DA97-B640-CCB94C7AA2AA}"/>
              </a:ext>
            </a:extLst>
          </p:cNvPr>
          <p:cNvPicPr>
            <a:picLocks noChangeAspect="1"/>
          </p:cNvPicPr>
          <p:nvPr/>
        </p:nvPicPr>
        <p:blipFill>
          <a:blip r:embed="rId5"/>
          <a:stretch>
            <a:fillRect/>
          </a:stretch>
        </p:blipFill>
        <p:spPr>
          <a:xfrm>
            <a:off x="4656108" y="698500"/>
            <a:ext cx="2519035" cy="4362450"/>
          </a:xfrm>
          <a:prstGeom prst="rect">
            <a:avLst/>
          </a:prstGeom>
          <a:ln>
            <a:solidFill>
              <a:schemeClr val="tx1"/>
            </a:solidFill>
          </a:ln>
        </p:spPr>
      </p:pic>
      <p:pic>
        <p:nvPicPr>
          <p:cNvPr id="5" name="Picture 4" descr="A person smiling at camera&#10;&#10;AI-generated content may be incorrect.">
            <a:extLst>
              <a:ext uri="{FF2B5EF4-FFF2-40B4-BE49-F238E27FC236}">
                <a16:creationId xmlns:a16="http://schemas.microsoft.com/office/drawing/2014/main" id="{F36FFF2E-7566-4CBD-26FD-28286AB05A7A}"/>
              </a:ext>
            </a:extLst>
          </p:cNvPr>
          <p:cNvPicPr>
            <a:picLocks noChangeAspect="1"/>
          </p:cNvPicPr>
          <p:nvPr/>
        </p:nvPicPr>
        <p:blipFill>
          <a:blip r:embed="rId6"/>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3" name="Recorded Sound">
            <a:hlinkClick r:id="" action="ppaction://media"/>
            <a:extLst>
              <a:ext uri="{FF2B5EF4-FFF2-40B4-BE49-F238E27FC236}">
                <a16:creationId xmlns:a16="http://schemas.microsoft.com/office/drawing/2014/main" id="{3693730F-86E6-912C-712E-BAE335D4850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44920" y="899892"/>
            <a:ext cx="487363" cy="487363"/>
          </a:xfrm>
          <a:prstGeom prst="rect">
            <a:avLst/>
          </a:prstGeom>
        </p:spPr>
      </p:pic>
    </p:spTree>
    <p:extLst>
      <p:ext uri="{BB962C8B-B14F-4D97-AF65-F5344CB8AC3E}">
        <p14:creationId xmlns:p14="http://schemas.microsoft.com/office/powerpoint/2010/main" val="2075859723"/>
      </p:ext>
    </p:extLst>
  </p:cSld>
  <p:clrMapOvr>
    <a:masterClrMapping/>
  </p:clrMapOvr>
  <mc:AlternateContent xmlns:mc="http://schemas.openxmlformats.org/markup-compatibility/2006" xmlns:p14="http://schemas.microsoft.com/office/powerpoint/2010/main">
    <mc:Choice Requires="p14">
      <p:transition spd="med" p14:dur="700" advClick="0" advTm="11400">
        <p:fade/>
      </p:transition>
    </mc:Choice>
    <mc:Fallback xmlns="">
      <p:transition spd="med" advClick="0" advTm="114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10D93-A895-8661-55BB-F32E5A3E5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EABE9F-1974-4FE4-BC99-316AC01BA6D4}"/>
              </a:ext>
            </a:extLst>
          </p:cNvPr>
          <p:cNvSpPr>
            <a:spLocks noGrp="1"/>
          </p:cNvSpPr>
          <p:nvPr>
            <p:ph type="title"/>
          </p:nvPr>
        </p:nvSpPr>
        <p:spPr>
          <a:xfrm>
            <a:off x="1435173" y="93245"/>
            <a:ext cx="6273653" cy="656379"/>
          </a:xfrm>
        </p:spPr>
        <p:txBody>
          <a:bodyPr/>
          <a:lstStyle/>
          <a:p>
            <a:pPr algn="ctr"/>
            <a:r>
              <a:rPr lang="en-US"/>
              <a:t>Test Bank Board</a:t>
            </a:r>
          </a:p>
        </p:txBody>
      </p:sp>
      <p:pic>
        <p:nvPicPr>
          <p:cNvPr id="7" name="Picture 6">
            <a:extLst>
              <a:ext uri="{FF2B5EF4-FFF2-40B4-BE49-F238E27FC236}">
                <a16:creationId xmlns:a16="http://schemas.microsoft.com/office/drawing/2014/main" id="{44251B69-9F00-BE8E-0E00-5224675C2FE0}"/>
              </a:ext>
            </a:extLst>
          </p:cNvPr>
          <p:cNvPicPr>
            <a:picLocks noChangeAspect="1"/>
          </p:cNvPicPr>
          <p:nvPr/>
        </p:nvPicPr>
        <p:blipFill>
          <a:blip r:embed="rId4"/>
          <a:stretch>
            <a:fillRect/>
          </a:stretch>
        </p:blipFill>
        <p:spPr>
          <a:xfrm>
            <a:off x="1058743" y="749624"/>
            <a:ext cx="1545961" cy="3910310"/>
          </a:xfrm>
          <a:prstGeom prst="rect">
            <a:avLst/>
          </a:prstGeom>
          <a:ln>
            <a:solidFill>
              <a:schemeClr val="tx1"/>
            </a:solidFill>
          </a:ln>
        </p:spPr>
      </p:pic>
      <p:pic>
        <p:nvPicPr>
          <p:cNvPr id="9" name="Picture 8">
            <a:extLst>
              <a:ext uri="{FF2B5EF4-FFF2-40B4-BE49-F238E27FC236}">
                <a16:creationId xmlns:a16="http://schemas.microsoft.com/office/drawing/2014/main" id="{1E7C092A-D4E6-88E9-C66B-8CB9401E8F1D}"/>
              </a:ext>
            </a:extLst>
          </p:cNvPr>
          <p:cNvPicPr>
            <a:picLocks noChangeAspect="1"/>
          </p:cNvPicPr>
          <p:nvPr/>
        </p:nvPicPr>
        <p:blipFill>
          <a:blip r:embed="rId5"/>
          <a:stretch>
            <a:fillRect/>
          </a:stretch>
        </p:blipFill>
        <p:spPr>
          <a:xfrm>
            <a:off x="2782852" y="749624"/>
            <a:ext cx="2519513" cy="3910310"/>
          </a:xfrm>
          <a:prstGeom prst="rect">
            <a:avLst/>
          </a:prstGeom>
          <a:ln>
            <a:solidFill>
              <a:schemeClr val="tx1"/>
            </a:solidFill>
          </a:ln>
        </p:spPr>
      </p:pic>
      <p:pic>
        <p:nvPicPr>
          <p:cNvPr id="11" name="Picture 10">
            <a:extLst>
              <a:ext uri="{FF2B5EF4-FFF2-40B4-BE49-F238E27FC236}">
                <a16:creationId xmlns:a16="http://schemas.microsoft.com/office/drawing/2014/main" id="{43E4E474-1B0B-CC32-0F55-746568A45543}"/>
              </a:ext>
            </a:extLst>
          </p:cNvPr>
          <p:cNvPicPr>
            <a:picLocks noChangeAspect="1"/>
          </p:cNvPicPr>
          <p:nvPr/>
        </p:nvPicPr>
        <p:blipFill>
          <a:blip r:embed="rId6"/>
          <a:stretch>
            <a:fillRect/>
          </a:stretch>
        </p:blipFill>
        <p:spPr>
          <a:xfrm>
            <a:off x="5480513" y="749624"/>
            <a:ext cx="2498150" cy="3910310"/>
          </a:xfrm>
          <a:prstGeom prst="rect">
            <a:avLst/>
          </a:prstGeom>
          <a:ln>
            <a:solidFill>
              <a:schemeClr val="tx1"/>
            </a:solidFill>
          </a:ln>
        </p:spPr>
      </p:pic>
      <p:pic>
        <p:nvPicPr>
          <p:cNvPr id="5" name="Picture 4" descr="A person smiling at camera&#10;&#10;AI-generated content may be incorrect.">
            <a:extLst>
              <a:ext uri="{FF2B5EF4-FFF2-40B4-BE49-F238E27FC236}">
                <a16:creationId xmlns:a16="http://schemas.microsoft.com/office/drawing/2014/main" id="{FA45EEA9-E9F7-BDD6-1284-520F7FDE16AB}"/>
              </a:ext>
            </a:extLst>
          </p:cNvPr>
          <p:cNvPicPr>
            <a:picLocks noChangeAspect="1"/>
          </p:cNvPicPr>
          <p:nvPr/>
        </p:nvPicPr>
        <p:blipFill>
          <a:blip r:embed="rId7"/>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3" name="Test Bank (Javier)">
            <a:hlinkClick r:id="" action="ppaction://media"/>
            <a:extLst>
              <a:ext uri="{FF2B5EF4-FFF2-40B4-BE49-F238E27FC236}">
                <a16:creationId xmlns:a16="http://schemas.microsoft.com/office/drawing/2014/main" id="{E847CC91-664E-E2B3-6C0E-6ACF0B425CB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50879" y="343224"/>
            <a:ext cx="406400" cy="406400"/>
          </a:xfrm>
          <a:prstGeom prst="rect">
            <a:avLst/>
          </a:prstGeom>
        </p:spPr>
      </p:pic>
    </p:spTree>
    <p:extLst>
      <p:ext uri="{BB962C8B-B14F-4D97-AF65-F5344CB8AC3E}">
        <p14:creationId xmlns:p14="http://schemas.microsoft.com/office/powerpoint/2010/main" val="755346849"/>
      </p:ext>
    </p:extLst>
  </p:cSld>
  <p:clrMapOvr>
    <a:masterClrMapping/>
  </p:clrMapOvr>
  <mc:AlternateContent xmlns:mc="http://schemas.openxmlformats.org/markup-compatibility/2006" xmlns:p14="http://schemas.microsoft.com/office/powerpoint/2010/main">
    <mc:Choice Requires="p14">
      <p:transition spd="med" p14:dur="700" advClick="0" advTm="31000">
        <p:fade/>
      </p:transition>
    </mc:Choice>
    <mc:Fallback xmlns="">
      <p:transition spd="med" advClick="0" advTm="3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1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E83B9-32F2-19C8-3DAB-28EB2C74179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D7662F-5FAE-E621-73AD-E2181FAE50AE}"/>
              </a:ext>
            </a:extLst>
          </p:cNvPr>
          <p:cNvSpPr>
            <a:spLocks noGrp="1"/>
          </p:cNvSpPr>
          <p:nvPr>
            <p:ph type="title" idx="2"/>
          </p:nvPr>
        </p:nvSpPr>
        <p:spPr/>
        <p:txBody>
          <a:bodyPr/>
          <a:lstStyle/>
          <a:p>
            <a:r>
              <a:rPr lang="en-US"/>
              <a:t>04</a:t>
            </a:r>
          </a:p>
        </p:txBody>
      </p:sp>
      <p:sp>
        <p:nvSpPr>
          <p:cNvPr id="5" name="Title 4">
            <a:extLst>
              <a:ext uri="{FF2B5EF4-FFF2-40B4-BE49-F238E27FC236}">
                <a16:creationId xmlns:a16="http://schemas.microsoft.com/office/drawing/2014/main" id="{63807870-5347-51EE-E1BF-5185D53B5114}"/>
              </a:ext>
            </a:extLst>
          </p:cNvPr>
          <p:cNvSpPr>
            <a:spLocks noGrp="1"/>
          </p:cNvSpPr>
          <p:nvPr>
            <p:ph type="title"/>
          </p:nvPr>
        </p:nvSpPr>
        <p:spPr>
          <a:xfrm>
            <a:off x="964425" y="1839883"/>
            <a:ext cx="5154492" cy="1511400"/>
          </a:xfrm>
        </p:spPr>
        <p:txBody>
          <a:bodyPr/>
          <a:lstStyle/>
          <a:p>
            <a:r>
              <a:rPr lang="en-US"/>
              <a:t>Software Design</a:t>
            </a:r>
          </a:p>
        </p:txBody>
      </p:sp>
      <p:grpSp>
        <p:nvGrpSpPr>
          <p:cNvPr id="15" name="Google Shape;7297;p82">
            <a:extLst>
              <a:ext uri="{FF2B5EF4-FFF2-40B4-BE49-F238E27FC236}">
                <a16:creationId xmlns:a16="http://schemas.microsoft.com/office/drawing/2014/main" id="{D3D527BA-C954-5C1E-213F-E8A6AD06E4C5}"/>
              </a:ext>
            </a:extLst>
          </p:cNvPr>
          <p:cNvGrpSpPr/>
          <p:nvPr/>
        </p:nvGrpSpPr>
        <p:grpSpPr>
          <a:xfrm>
            <a:off x="6786255" y="787550"/>
            <a:ext cx="970780" cy="881919"/>
            <a:chOff x="-45674075" y="3586425"/>
            <a:chExt cx="300900" cy="265450"/>
          </a:xfrm>
          <a:solidFill>
            <a:schemeClr val="tx2"/>
          </a:solidFill>
        </p:grpSpPr>
        <p:sp>
          <p:nvSpPr>
            <p:cNvPr id="16" name="Google Shape;7298;p82">
              <a:extLst>
                <a:ext uri="{FF2B5EF4-FFF2-40B4-BE49-F238E27FC236}">
                  <a16:creationId xmlns:a16="http://schemas.microsoft.com/office/drawing/2014/main" id="{E1792526-AAC4-96A2-90F6-728D0D5E444C}"/>
                </a:ext>
              </a:extLst>
            </p:cNvPr>
            <p:cNvSpPr/>
            <p:nvPr/>
          </p:nvSpPr>
          <p:spPr>
            <a:xfrm>
              <a:off x="-45674075" y="3586425"/>
              <a:ext cx="300125" cy="70925"/>
            </a:xfrm>
            <a:custGeom>
              <a:avLst/>
              <a:gdLst/>
              <a:ahLst/>
              <a:cxnLst/>
              <a:rect l="l" t="t" r="r" b="b"/>
              <a:pathLst>
                <a:path w="12005" h="2837" extrusionOk="0">
                  <a:moveTo>
                    <a:pt x="6018" y="1418"/>
                  </a:moveTo>
                  <a:cubicBezTo>
                    <a:pt x="6207" y="1418"/>
                    <a:pt x="6365" y="1576"/>
                    <a:pt x="6365" y="1765"/>
                  </a:cubicBezTo>
                  <a:cubicBezTo>
                    <a:pt x="6365" y="1986"/>
                    <a:pt x="6207" y="2143"/>
                    <a:pt x="6018" y="2143"/>
                  </a:cubicBezTo>
                  <a:lnTo>
                    <a:pt x="5294" y="2143"/>
                  </a:lnTo>
                  <a:cubicBezTo>
                    <a:pt x="5105" y="2143"/>
                    <a:pt x="4947" y="1986"/>
                    <a:pt x="4947" y="1765"/>
                  </a:cubicBezTo>
                  <a:cubicBezTo>
                    <a:pt x="4947" y="1576"/>
                    <a:pt x="5105" y="1418"/>
                    <a:pt x="5294" y="1418"/>
                  </a:cubicBezTo>
                  <a:close/>
                  <a:moveTo>
                    <a:pt x="8129" y="1418"/>
                  </a:moveTo>
                  <a:cubicBezTo>
                    <a:pt x="8318" y="1418"/>
                    <a:pt x="8476" y="1576"/>
                    <a:pt x="8476" y="1765"/>
                  </a:cubicBezTo>
                  <a:cubicBezTo>
                    <a:pt x="8476" y="1986"/>
                    <a:pt x="8318" y="2143"/>
                    <a:pt x="8129" y="2143"/>
                  </a:cubicBezTo>
                  <a:lnTo>
                    <a:pt x="7436" y="2143"/>
                  </a:lnTo>
                  <a:cubicBezTo>
                    <a:pt x="7215" y="2143"/>
                    <a:pt x="7089" y="1986"/>
                    <a:pt x="7089" y="1765"/>
                  </a:cubicBezTo>
                  <a:cubicBezTo>
                    <a:pt x="7089" y="1576"/>
                    <a:pt x="7215" y="1418"/>
                    <a:pt x="7436" y="1418"/>
                  </a:cubicBezTo>
                  <a:close/>
                  <a:moveTo>
                    <a:pt x="10240" y="1418"/>
                  </a:moveTo>
                  <a:cubicBezTo>
                    <a:pt x="10429" y="1418"/>
                    <a:pt x="10587" y="1576"/>
                    <a:pt x="10587" y="1765"/>
                  </a:cubicBezTo>
                  <a:cubicBezTo>
                    <a:pt x="10587" y="1986"/>
                    <a:pt x="10429" y="2143"/>
                    <a:pt x="10240" y="2143"/>
                  </a:cubicBezTo>
                  <a:lnTo>
                    <a:pt x="9515" y="2143"/>
                  </a:lnTo>
                  <a:cubicBezTo>
                    <a:pt x="9326" y="2143"/>
                    <a:pt x="9169" y="1986"/>
                    <a:pt x="9169" y="1765"/>
                  </a:cubicBezTo>
                  <a:cubicBezTo>
                    <a:pt x="9169" y="1576"/>
                    <a:pt x="9326" y="1418"/>
                    <a:pt x="9515" y="1418"/>
                  </a:cubicBezTo>
                  <a:close/>
                  <a:moveTo>
                    <a:pt x="1041" y="1"/>
                  </a:moveTo>
                  <a:cubicBezTo>
                    <a:pt x="442" y="1"/>
                    <a:pt x="1" y="473"/>
                    <a:pt x="1" y="1072"/>
                  </a:cubicBezTo>
                  <a:lnTo>
                    <a:pt x="1" y="2836"/>
                  </a:lnTo>
                  <a:lnTo>
                    <a:pt x="12004" y="2836"/>
                  </a:lnTo>
                  <a:lnTo>
                    <a:pt x="12004" y="1072"/>
                  </a:lnTo>
                  <a:cubicBezTo>
                    <a:pt x="12004" y="473"/>
                    <a:pt x="11532" y="1"/>
                    <a:pt x="1093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7299;p82">
              <a:extLst>
                <a:ext uri="{FF2B5EF4-FFF2-40B4-BE49-F238E27FC236}">
                  <a16:creationId xmlns:a16="http://schemas.microsoft.com/office/drawing/2014/main" id="{09D44A42-EB2E-7A77-6B45-90E810B128FC}"/>
                </a:ext>
              </a:extLst>
            </p:cNvPr>
            <p:cNvSpPr/>
            <p:nvPr/>
          </p:nvSpPr>
          <p:spPr>
            <a:xfrm>
              <a:off x="-45673275" y="3675425"/>
              <a:ext cx="300100" cy="176450"/>
            </a:xfrm>
            <a:custGeom>
              <a:avLst/>
              <a:gdLst/>
              <a:ahLst/>
              <a:cxnLst/>
              <a:rect l="l" t="t" r="r" b="b"/>
              <a:pathLst>
                <a:path w="12004" h="7058" extrusionOk="0">
                  <a:moveTo>
                    <a:pt x="3852" y="1387"/>
                  </a:moveTo>
                  <a:cubicBezTo>
                    <a:pt x="3946" y="1387"/>
                    <a:pt x="4049" y="1418"/>
                    <a:pt x="4128" y="1481"/>
                  </a:cubicBezTo>
                  <a:cubicBezTo>
                    <a:pt x="4254" y="1607"/>
                    <a:pt x="4254" y="1828"/>
                    <a:pt x="4128" y="2017"/>
                  </a:cubicBezTo>
                  <a:lnTo>
                    <a:pt x="2993" y="3151"/>
                  </a:lnTo>
                  <a:lnTo>
                    <a:pt x="4128" y="4317"/>
                  </a:lnTo>
                  <a:cubicBezTo>
                    <a:pt x="4254" y="4443"/>
                    <a:pt x="4254" y="4695"/>
                    <a:pt x="4128" y="4852"/>
                  </a:cubicBezTo>
                  <a:cubicBezTo>
                    <a:pt x="4064" y="4900"/>
                    <a:pt x="3978" y="4923"/>
                    <a:pt x="3887" y="4923"/>
                  </a:cubicBezTo>
                  <a:cubicBezTo>
                    <a:pt x="3797" y="4923"/>
                    <a:pt x="3702" y="4900"/>
                    <a:pt x="3623" y="4852"/>
                  </a:cubicBezTo>
                  <a:lnTo>
                    <a:pt x="2206" y="3435"/>
                  </a:lnTo>
                  <a:cubicBezTo>
                    <a:pt x="2080" y="3309"/>
                    <a:pt x="2080" y="3057"/>
                    <a:pt x="2206" y="2899"/>
                  </a:cubicBezTo>
                  <a:lnTo>
                    <a:pt x="3623" y="1481"/>
                  </a:lnTo>
                  <a:cubicBezTo>
                    <a:pt x="3671" y="1418"/>
                    <a:pt x="3757" y="1387"/>
                    <a:pt x="3852" y="1387"/>
                  </a:cubicBezTo>
                  <a:close/>
                  <a:moveTo>
                    <a:pt x="8070" y="1450"/>
                  </a:moveTo>
                  <a:cubicBezTo>
                    <a:pt x="8168" y="1450"/>
                    <a:pt x="8270" y="1481"/>
                    <a:pt x="8349" y="1544"/>
                  </a:cubicBezTo>
                  <a:lnTo>
                    <a:pt x="9767" y="2962"/>
                  </a:lnTo>
                  <a:cubicBezTo>
                    <a:pt x="9861" y="3025"/>
                    <a:pt x="9861" y="3246"/>
                    <a:pt x="9767" y="3435"/>
                  </a:cubicBezTo>
                  <a:lnTo>
                    <a:pt x="8349" y="4852"/>
                  </a:lnTo>
                  <a:cubicBezTo>
                    <a:pt x="8286" y="4900"/>
                    <a:pt x="8192" y="4923"/>
                    <a:pt x="8093" y="4923"/>
                  </a:cubicBezTo>
                  <a:cubicBezTo>
                    <a:pt x="7995" y="4923"/>
                    <a:pt x="7892" y="4900"/>
                    <a:pt x="7814" y="4852"/>
                  </a:cubicBezTo>
                  <a:cubicBezTo>
                    <a:pt x="7719" y="4726"/>
                    <a:pt x="7719" y="4474"/>
                    <a:pt x="7814" y="4317"/>
                  </a:cubicBezTo>
                  <a:lnTo>
                    <a:pt x="8979" y="3183"/>
                  </a:lnTo>
                  <a:lnTo>
                    <a:pt x="7814" y="2049"/>
                  </a:lnTo>
                  <a:cubicBezTo>
                    <a:pt x="7719" y="1923"/>
                    <a:pt x="7719" y="1702"/>
                    <a:pt x="7814" y="1544"/>
                  </a:cubicBezTo>
                  <a:cubicBezTo>
                    <a:pt x="7877" y="1481"/>
                    <a:pt x="7971" y="1450"/>
                    <a:pt x="8070" y="1450"/>
                  </a:cubicBezTo>
                  <a:close/>
                  <a:moveTo>
                    <a:pt x="6704" y="737"/>
                  </a:moveTo>
                  <a:cubicBezTo>
                    <a:pt x="6738" y="737"/>
                    <a:pt x="6773" y="744"/>
                    <a:pt x="6805" y="757"/>
                  </a:cubicBezTo>
                  <a:cubicBezTo>
                    <a:pt x="6994" y="788"/>
                    <a:pt x="7089" y="977"/>
                    <a:pt x="7057" y="1166"/>
                  </a:cubicBezTo>
                  <a:lnTo>
                    <a:pt x="5608" y="5388"/>
                  </a:lnTo>
                  <a:cubicBezTo>
                    <a:pt x="5553" y="5553"/>
                    <a:pt x="5402" y="5646"/>
                    <a:pt x="5260" y="5646"/>
                  </a:cubicBezTo>
                  <a:cubicBezTo>
                    <a:pt x="5239" y="5646"/>
                    <a:pt x="5219" y="5644"/>
                    <a:pt x="5199" y="5640"/>
                  </a:cubicBezTo>
                  <a:cubicBezTo>
                    <a:pt x="4978" y="5546"/>
                    <a:pt x="4915" y="5357"/>
                    <a:pt x="4947" y="5199"/>
                  </a:cubicBezTo>
                  <a:lnTo>
                    <a:pt x="6364" y="977"/>
                  </a:lnTo>
                  <a:cubicBezTo>
                    <a:pt x="6439" y="828"/>
                    <a:pt x="6573" y="737"/>
                    <a:pt x="6704" y="737"/>
                  </a:cubicBezTo>
                  <a:close/>
                  <a:moveTo>
                    <a:pt x="0" y="1"/>
                  </a:moveTo>
                  <a:lnTo>
                    <a:pt x="0" y="5987"/>
                  </a:lnTo>
                  <a:cubicBezTo>
                    <a:pt x="0" y="6585"/>
                    <a:pt x="473" y="7058"/>
                    <a:pt x="1040" y="7058"/>
                  </a:cubicBezTo>
                  <a:lnTo>
                    <a:pt x="10933" y="7058"/>
                  </a:lnTo>
                  <a:cubicBezTo>
                    <a:pt x="11531" y="7058"/>
                    <a:pt x="12004" y="6585"/>
                    <a:pt x="12004" y="5987"/>
                  </a:cubicBezTo>
                  <a:lnTo>
                    <a:pt x="1200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8085;p84">
            <a:extLst>
              <a:ext uri="{FF2B5EF4-FFF2-40B4-BE49-F238E27FC236}">
                <a16:creationId xmlns:a16="http://schemas.microsoft.com/office/drawing/2014/main" id="{4319A123-6393-9526-4CE6-D6451F22F823}"/>
              </a:ext>
            </a:extLst>
          </p:cNvPr>
          <p:cNvGrpSpPr/>
          <p:nvPr/>
        </p:nvGrpSpPr>
        <p:grpSpPr>
          <a:xfrm>
            <a:off x="6807174" y="3400259"/>
            <a:ext cx="968199" cy="955421"/>
            <a:chOff x="-2312225" y="3238300"/>
            <a:chExt cx="274125" cy="293025"/>
          </a:xfrm>
          <a:solidFill>
            <a:schemeClr val="tx2"/>
          </a:solidFill>
        </p:grpSpPr>
        <p:sp>
          <p:nvSpPr>
            <p:cNvPr id="19" name="Google Shape;8086;p84">
              <a:extLst>
                <a:ext uri="{FF2B5EF4-FFF2-40B4-BE49-F238E27FC236}">
                  <a16:creationId xmlns:a16="http://schemas.microsoft.com/office/drawing/2014/main" id="{B85FCE04-2DF6-17EA-A36C-2F0D0200608A}"/>
                </a:ext>
              </a:extLst>
            </p:cNvPr>
            <p:cNvSpPr/>
            <p:nvPr/>
          </p:nvSpPr>
          <p:spPr>
            <a:xfrm>
              <a:off x="-2241325" y="3289500"/>
              <a:ext cx="203225" cy="241825"/>
            </a:xfrm>
            <a:custGeom>
              <a:avLst/>
              <a:gdLst/>
              <a:ahLst/>
              <a:cxnLst/>
              <a:rect l="l" t="t" r="r" b="b"/>
              <a:pathLst>
                <a:path w="8129" h="9673" extrusionOk="0">
                  <a:moveTo>
                    <a:pt x="2458" y="0"/>
                  </a:moveTo>
                  <a:cubicBezTo>
                    <a:pt x="2174" y="0"/>
                    <a:pt x="1954" y="221"/>
                    <a:pt x="1954" y="504"/>
                  </a:cubicBezTo>
                  <a:lnTo>
                    <a:pt x="1954" y="2836"/>
                  </a:lnTo>
                  <a:lnTo>
                    <a:pt x="1954" y="5167"/>
                  </a:lnTo>
                  <a:lnTo>
                    <a:pt x="914" y="4128"/>
                  </a:lnTo>
                  <a:cubicBezTo>
                    <a:pt x="820" y="4033"/>
                    <a:pt x="693" y="3986"/>
                    <a:pt x="567" y="3986"/>
                  </a:cubicBezTo>
                  <a:cubicBezTo>
                    <a:pt x="441" y="3986"/>
                    <a:pt x="315" y="4033"/>
                    <a:pt x="221" y="4128"/>
                  </a:cubicBezTo>
                  <a:cubicBezTo>
                    <a:pt x="0" y="4317"/>
                    <a:pt x="0" y="4632"/>
                    <a:pt x="221" y="4852"/>
                  </a:cubicBezTo>
                  <a:lnTo>
                    <a:pt x="2678" y="7310"/>
                  </a:lnTo>
                  <a:lnTo>
                    <a:pt x="2678" y="8664"/>
                  </a:lnTo>
                  <a:cubicBezTo>
                    <a:pt x="2678" y="9200"/>
                    <a:pt x="3151" y="9672"/>
                    <a:pt x="3718" y="9672"/>
                  </a:cubicBezTo>
                  <a:lnTo>
                    <a:pt x="6459" y="9672"/>
                  </a:lnTo>
                  <a:cubicBezTo>
                    <a:pt x="7026" y="9672"/>
                    <a:pt x="7499" y="9200"/>
                    <a:pt x="7499" y="8664"/>
                  </a:cubicBezTo>
                  <a:lnTo>
                    <a:pt x="7499" y="8066"/>
                  </a:lnTo>
                  <a:cubicBezTo>
                    <a:pt x="7688" y="7656"/>
                    <a:pt x="7845" y="7278"/>
                    <a:pt x="7940" y="6837"/>
                  </a:cubicBezTo>
                  <a:cubicBezTo>
                    <a:pt x="8034" y="6396"/>
                    <a:pt x="8129" y="5986"/>
                    <a:pt x="8129" y="5514"/>
                  </a:cubicBezTo>
                  <a:lnTo>
                    <a:pt x="8129" y="3308"/>
                  </a:lnTo>
                  <a:cubicBezTo>
                    <a:pt x="8129" y="3025"/>
                    <a:pt x="7877" y="2773"/>
                    <a:pt x="7625" y="2773"/>
                  </a:cubicBezTo>
                  <a:cubicBezTo>
                    <a:pt x="7341" y="2773"/>
                    <a:pt x="7089" y="3025"/>
                    <a:pt x="7089" y="3308"/>
                  </a:cubicBezTo>
                  <a:lnTo>
                    <a:pt x="7089" y="3812"/>
                  </a:lnTo>
                  <a:cubicBezTo>
                    <a:pt x="7089" y="4002"/>
                    <a:pt x="6931" y="4159"/>
                    <a:pt x="6742" y="4159"/>
                  </a:cubicBezTo>
                  <a:cubicBezTo>
                    <a:pt x="6553" y="4159"/>
                    <a:pt x="6396" y="4002"/>
                    <a:pt x="6396" y="3812"/>
                  </a:cubicBezTo>
                  <a:lnTo>
                    <a:pt x="6396" y="2615"/>
                  </a:lnTo>
                  <a:cubicBezTo>
                    <a:pt x="6396" y="2363"/>
                    <a:pt x="6144" y="2111"/>
                    <a:pt x="5892" y="2111"/>
                  </a:cubicBezTo>
                  <a:cubicBezTo>
                    <a:pt x="5608" y="2111"/>
                    <a:pt x="5356" y="2363"/>
                    <a:pt x="5356" y="2615"/>
                  </a:cubicBezTo>
                  <a:cubicBezTo>
                    <a:pt x="5357" y="2615"/>
                    <a:pt x="5358" y="2615"/>
                    <a:pt x="5359" y="2615"/>
                  </a:cubicBezTo>
                  <a:cubicBezTo>
                    <a:pt x="5418" y="2615"/>
                    <a:pt x="5419" y="3769"/>
                    <a:pt x="5419" y="3781"/>
                  </a:cubicBezTo>
                  <a:lnTo>
                    <a:pt x="5419" y="3781"/>
                  </a:lnTo>
                  <a:cubicBezTo>
                    <a:pt x="5419" y="3970"/>
                    <a:pt x="5262" y="4128"/>
                    <a:pt x="5041" y="4128"/>
                  </a:cubicBezTo>
                  <a:cubicBezTo>
                    <a:pt x="4852" y="4128"/>
                    <a:pt x="4695" y="3970"/>
                    <a:pt x="4695" y="3781"/>
                  </a:cubicBezTo>
                  <a:lnTo>
                    <a:pt x="4695" y="2584"/>
                  </a:lnTo>
                  <a:cubicBezTo>
                    <a:pt x="4695" y="2332"/>
                    <a:pt x="4474" y="2080"/>
                    <a:pt x="4191" y="2080"/>
                  </a:cubicBezTo>
                  <a:cubicBezTo>
                    <a:pt x="3907" y="2080"/>
                    <a:pt x="3686" y="2332"/>
                    <a:pt x="3686" y="2584"/>
                  </a:cubicBezTo>
                  <a:lnTo>
                    <a:pt x="3686" y="3781"/>
                  </a:lnTo>
                  <a:cubicBezTo>
                    <a:pt x="3686" y="3970"/>
                    <a:pt x="3529" y="4128"/>
                    <a:pt x="3308" y="4128"/>
                  </a:cubicBezTo>
                  <a:cubicBezTo>
                    <a:pt x="3119" y="4128"/>
                    <a:pt x="2962" y="3970"/>
                    <a:pt x="2962" y="3781"/>
                  </a:cubicBezTo>
                  <a:lnTo>
                    <a:pt x="2962" y="504"/>
                  </a:lnTo>
                  <a:cubicBezTo>
                    <a:pt x="2962" y="221"/>
                    <a:pt x="2741" y="0"/>
                    <a:pt x="24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087;p84">
              <a:extLst>
                <a:ext uri="{FF2B5EF4-FFF2-40B4-BE49-F238E27FC236}">
                  <a16:creationId xmlns:a16="http://schemas.microsoft.com/office/drawing/2014/main" id="{95B964F1-5CBE-1805-393F-5A9A90097277}"/>
                </a:ext>
              </a:extLst>
            </p:cNvPr>
            <p:cNvSpPr/>
            <p:nvPr/>
          </p:nvSpPr>
          <p:spPr>
            <a:xfrm>
              <a:off x="-2312225" y="3238300"/>
              <a:ext cx="241825" cy="241050"/>
            </a:xfrm>
            <a:custGeom>
              <a:avLst/>
              <a:gdLst/>
              <a:ahLst/>
              <a:cxnLst/>
              <a:rect l="l" t="t" r="r" b="b"/>
              <a:pathLst>
                <a:path w="9673" h="9642" extrusionOk="0">
                  <a:moveTo>
                    <a:pt x="379" y="1"/>
                  </a:moveTo>
                  <a:cubicBezTo>
                    <a:pt x="158" y="1"/>
                    <a:pt x="1" y="158"/>
                    <a:pt x="1" y="347"/>
                  </a:cubicBezTo>
                  <a:lnTo>
                    <a:pt x="1" y="1733"/>
                  </a:lnTo>
                  <a:cubicBezTo>
                    <a:pt x="1" y="1922"/>
                    <a:pt x="158" y="2080"/>
                    <a:pt x="379" y="2080"/>
                  </a:cubicBezTo>
                  <a:lnTo>
                    <a:pt x="726" y="2080"/>
                  </a:lnTo>
                  <a:lnTo>
                    <a:pt x="726" y="7562"/>
                  </a:lnTo>
                  <a:lnTo>
                    <a:pt x="379" y="7562"/>
                  </a:lnTo>
                  <a:cubicBezTo>
                    <a:pt x="158" y="7562"/>
                    <a:pt x="1" y="7719"/>
                    <a:pt x="1" y="7908"/>
                  </a:cubicBezTo>
                  <a:lnTo>
                    <a:pt x="1" y="9294"/>
                  </a:lnTo>
                  <a:cubicBezTo>
                    <a:pt x="1" y="9484"/>
                    <a:pt x="158" y="9641"/>
                    <a:pt x="379" y="9641"/>
                  </a:cubicBezTo>
                  <a:lnTo>
                    <a:pt x="1734" y="9641"/>
                  </a:lnTo>
                  <a:cubicBezTo>
                    <a:pt x="1954" y="9641"/>
                    <a:pt x="2112" y="9484"/>
                    <a:pt x="2112" y="9294"/>
                  </a:cubicBezTo>
                  <a:lnTo>
                    <a:pt x="2112" y="8916"/>
                  </a:lnTo>
                  <a:lnTo>
                    <a:pt x="4160" y="8916"/>
                  </a:lnTo>
                  <a:lnTo>
                    <a:pt x="3435" y="8223"/>
                  </a:lnTo>
                  <a:lnTo>
                    <a:pt x="2112" y="8223"/>
                  </a:lnTo>
                  <a:lnTo>
                    <a:pt x="2112" y="7877"/>
                  </a:lnTo>
                  <a:cubicBezTo>
                    <a:pt x="2112" y="7688"/>
                    <a:pt x="1954" y="7530"/>
                    <a:pt x="1734" y="7530"/>
                  </a:cubicBezTo>
                  <a:lnTo>
                    <a:pt x="1387" y="7530"/>
                  </a:lnTo>
                  <a:lnTo>
                    <a:pt x="1387" y="2080"/>
                  </a:lnTo>
                  <a:lnTo>
                    <a:pt x="1734" y="2080"/>
                  </a:lnTo>
                  <a:cubicBezTo>
                    <a:pt x="1954" y="2080"/>
                    <a:pt x="2112" y="1922"/>
                    <a:pt x="2112" y="1733"/>
                  </a:cubicBezTo>
                  <a:lnTo>
                    <a:pt x="2112" y="1387"/>
                  </a:lnTo>
                  <a:lnTo>
                    <a:pt x="7562" y="1387"/>
                  </a:lnTo>
                  <a:lnTo>
                    <a:pt x="7562" y="1733"/>
                  </a:lnTo>
                  <a:cubicBezTo>
                    <a:pt x="7562" y="1922"/>
                    <a:pt x="7720" y="2080"/>
                    <a:pt x="7940" y="2080"/>
                  </a:cubicBezTo>
                  <a:lnTo>
                    <a:pt x="8287" y="2080"/>
                  </a:lnTo>
                  <a:lnTo>
                    <a:pt x="8287" y="3592"/>
                  </a:lnTo>
                  <a:cubicBezTo>
                    <a:pt x="8444" y="3498"/>
                    <a:pt x="8602" y="3466"/>
                    <a:pt x="8791" y="3466"/>
                  </a:cubicBezTo>
                  <a:cubicBezTo>
                    <a:pt x="8885" y="3466"/>
                    <a:pt x="8917" y="3466"/>
                    <a:pt x="8948" y="3498"/>
                  </a:cubicBezTo>
                  <a:lnTo>
                    <a:pt x="8948" y="2080"/>
                  </a:lnTo>
                  <a:lnTo>
                    <a:pt x="9326" y="2080"/>
                  </a:lnTo>
                  <a:cubicBezTo>
                    <a:pt x="9515" y="2080"/>
                    <a:pt x="9673" y="1922"/>
                    <a:pt x="9673" y="1733"/>
                  </a:cubicBezTo>
                  <a:lnTo>
                    <a:pt x="9673" y="347"/>
                  </a:lnTo>
                  <a:cubicBezTo>
                    <a:pt x="9673" y="158"/>
                    <a:pt x="9515" y="1"/>
                    <a:pt x="9326" y="1"/>
                  </a:cubicBezTo>
                  <a:lnTo>
                    <a:pt x="7940" y="1"/>
                  </a:lnTo>
                  <a:cubicBezTo>
                    <a:pt x="7751" y="1"/>
                    <a:pt x="7562" y="158"/>
                    <a:pt x="7562" y="347"/>
                  </a:cubicBezTo>
                  <a:lnTo>
                    <a:pt x="7562" y="694"/>
                  </a:lnTo>
                  <a:lnTo>
                    <a:pt x="2112" y="694"/>
                  </a:lnTo>
                  <a:lnTo>
                    <a:pt x="2112" y="347"/>
                  </a:lnTo>
                  <a:cubicBezTo>
                    <a:pt x="2112" y="158"/>
                    <a:pt x="1954" y="1"/>
                    <a:pt x="17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4013;p74">
            <a:extLst>
              <a:ext uri="{FF2B5EF4-FFF2-40B4-BE49-F238E27FC236}">
                <a16:creationId xmlns:a16="http://schemas.microsoft.com/office/drawing/2014/main" id="{40FE81F5-3412-34C5-12F1-24578D67681F}"/>
              </a:ext>
            </a:extLst>
          </p:cNvPr>
          <p:cNvGrpSpPr/>
          <p:nvPr/>
        </p:nvGrpSpPr>
        <p:grpSpPr>
          <a:xfrm>
            <a:off x="6521811" y="1964667"/>
            <a:ext cx="1253562" cy="1117252"/>
            <a:chOff x="803162" y="1474292"/>
            <a:chExt cx="1086719" cy="879487"/>
          </a:xfrm>
          <a:solidFill>
            <a:schemeClr val="tx2"/>
          </a:solidFill>
        </p:grpSpPr>
        <p:grpSp>
          <p:nvGrpSpPr>
            <p:cNvPr id="22" name="Google Shape;4014;p74">
              <a:extLst>
                <a:ext uri="{FF2B5EF4-FFF2-40B4-BE49-F238E27FC236}">
                  <a16:creationId xmlns:a16="http://schemas.microsoft.com/office/drawing/2014/main" id="{A4A87B2B-631D-8AB7-783D-52DB27C363F7}"/>
                </a:ext>
              </a:extLst>
            </p:cNvPr>
            <p:cNvGrpSpPr/>
            <p:nvPr/>
          </p:nvGrpSpPr>
          <p:grpSpPr>
            <a:xfrm>
              <a:off x="803162" y="1625948"/>
              <a:ext cx="445856" cy="576579"/>
              <a:chOff x="803162" y="1625948"/>
              <a:chExt cx="445856" cy="576579"/>
            </a:xfrm>
            <a:grpFill/>
          </p:grpSpPr>
          <p:sp>
            <p:nvSpPr>
              <p:cNvPr id="50" name="Google Shape;4015;p74">
                <a:extLst>
                  <a:ext uri="{FF2B5EF4-FFF2-40B4-BE49-F238E27FC236}">
                    <a16:creationId xmlns:a16="http://schemas.microsoft.com/office/drawing/2014/main" id="{7DDBCCB7-AD87-116F-B78A-94D1D8A93A01}"/>
                  </a:ext>
                </a:extLst>
              </p:cNvPr>
              <p:cNvSpPr/>
              <p:nvPr/>
            </p:nvSpPr>
            <p:spPr>
              <a:xfrm>
                <a:off x="803162" y="1847356"/>
                <a:ext cx="133646" cy="133865"/>
              </a:xfrm>
              <a:custGeom>
                <a:avLst/>
                <a:gdLst/>
                <a:ahLst/>
                <a:cxnLst/>
                <a:rect l="l" t="t" r="r" b="b"/>
                <a:pathLst>
                  <a:path w="20082" h="20115" extrusionOk="0">
                    <a:moveTo>
                      <a:pt x="10041" y="1"/>
                    </a:moveTo>
                    <a:cubicBezTo>
                      <a:pt x="4503" y="1"/>
                      <a:pt x="0" y="4504"/>
                      <a:pt x="0" y="10041"/>
                    </a:cubicBezTo>
                    <a:cubicBezTo>
                      <a:pt x="0" y="15612"/>
                      <a:pt x="4503" y="20115"/>
                      <a:pt x="10041" y="20115"/>
                    </a:cubicBezTo>
                    <a:cubicBezTo>
                      <a:pt x="15578" y="20115"/>
                      <a:pt x="20081" y="15612"/>
                      <a:pt x="20081" y="10041"/>
                    </a:cubicBezTo>
                    <a:cubicBezTo>
                      <a:pt x="20081" y="4504"/>
                      <a:pt x="15578" y="1"/>
                      <a:pt x="100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1" name="Google Shape;4016;p74">
                <a:extLst>
                  <a:ext uri="{FF2B5EF4-FFF2-40B4-BE49-F238E27FC236}">
                    <a16:creationId xmlns:a16="http://schemas.microsoft.com/office/drawing/2014/main" id="{C77BECC8-D76C-A84E-FD97-D3C42A47BBA9}"/>
                  </a:ext>
                </a:extLst>
              </p:cNvPr>
              <p:cNvGrpSpPr/>
              <p:nvPr/>
            </p:nvGrpSpPr>
            <p:grpSpPr>
              <a:xfrm>
                <a:off x="1056023" y="1625948"/>
                <a:ext cx="192995" cy="576579"/>
                <a:chOff x="1056023" y="1625948"/>
                <a:chExt cx="192995" cy="576579"/>
              </a:xfrm>
              <a:grpFill/>
            </p:grpSpPr>
            <p:sp>
              <p:nvSpPr>
                <p:cNvPr id="52" name="Google Shape;4017;p74">
                  <a:extLst>
                    <a:ext uri="{FF2B5EF4-FFF2-40B4-BE49-F238E27FC236}">
                      <a16:creationId xmlns:a16="http://schemas.microsoft.com/office/drawing/2014/main" id="{E89C4F0D-9A1A-C920-A900-328E93E38317}"/>
                    </a:ext>
                  </a:extLst>
                </p:cNvPr>
                <p:cNvSpPr/>
                <p:nvPr/>
              </p:nvSpPr>
              <p:spPr>
                <a:xfrm>
                  <a:off x="1066902" y="1914079"/>
                  <a:ext cx="167456" cy="269382"/>
                </a:xfrm>
                <a:custGeom>
                  <a:avLst/>
                  <a:gdLst/>
                  <a:ahLst/>
                  <a:cxnLst/>
                  <a:rect l="l" t="t" r="r" b="b"/>
                  <a:pathLst>
                    <a:path w="25153" h="40463" fill="none" extrusionOk="0">
                      <a:moveTo>
                        <a:pt x="25152" y="40463"/>
                      </a:moveTo>
                      <a:cubicBezTo>
                        <a:pt x="19315" y="40463"/>
                        <a:pt x="14378" y="32724"/>
                        <a:pt x="12777" y="22150"/>
                      </a:cubicBezTo>
                      <a:lnTo>
                        <a:pt x="12810" y="22350"/>
                      </a:lnTo>
                      <a:cubicBezTo>
                        <a:pt x="10542" y="7606"/>
                        <a:pt x="6372" y="1"/>
                        <a:pt x="1" y="1"/>
                      </a:cubicBezTo>
                      <a:lnTo>
                        <a:pt x="1" y="1"/>
                      </a:lnTo>
                    </a:path>
                  </a:pathLst>
                </a:custGeom>
                <a:grpFill/>
                <a:ln w="9525" cap="rnd" cmpd="sng">
                  <a:solidFill>
                    <a:srgbClr val="435D74"/>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018;p74">
                  <a:extLst>
                    <a:ext uri="{FF2B5EF4-FFF2-40B4-BE49-F238E27FC236}">
                      <a16:creationId xmlns:a16="http://schemas.microsoft.com/office/drawing/2014/main" id="{7BC53B4B-E9AE-191C-8EAC-BC84B82C3F44}"/>
                    </a:ext>
                  </a:extLst>
                </p:cNvPr>
                <p:cNvSpPr/>
                <p:nvPr/>
              </p:nvSpPr>
              <p:spPr>
                <a:xfrm>
                  <a:off x="1066902" y="1645136"/>
                  <a:ext cx="167456" cy="269382"/>
                </a:xfrm>
                <a:custGeom>
                  <a:avLst/>
                  <a:gdLst/>
                  <a:ahLst/>
                  <a:cxnLst/>
                  <a:rect l="l" t="t" r="r" b="b"/>
                  <a:pathLst>
                    <a:path w="25153" h="40463" fill="none" extrusionOk="0">
                      <a:moveTo>
                        <a:pt x="25152" y="0"/>
                      </a:moveTo>
                      <a:cubicBezTo>
                        <a:pt x="19315" y="0"/>
                        <a:pt x="14378" y="7706"/>
                        <a:pt x="12777" y="18313"/>
                      </a:cubicBezTo>
                      <a:lnTo>
                        <a:pt x="12810" y="18113"/>
                      </a:lnTo>
                      <a:cubicBezTo>
                        <a:pt x="10542" y="32857"/>
                        <a:pt x="6372" y="40462"/>
                        <a:pt x="1" y="40462"/>
                      </a:cubicBezTo>
                      <a:lnTo>
                        <a:pt x="1" y="40462"/>
                      </a:lnTo>
                    </a:path>
                  </a:pathLst>
                </a:custGeom>
                <a:grpFill/>
                <a:ln w="9525" cap="rnd" cmpd="sng">
                  <a:solidFill>
                    <a:srgbClr val="435D74"/>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019;p74">
                  <a:extLst>
                    <a:ext uri="{FF2B5EF4-FFF2-40B4-BE49-F238E27FC236}">
                      <a16:creationId xmlns:a16="http://schemas.microsoft.com/office/drawing/2014/main" id="{729393DF-CC93-AB9F-6442-AA3AB1A46194}"/>
                    </a:ext>
                  </a:extLst>
                </p:cNvPr>
                <p:cNvSpPr/>
                <p:nvPr/>
              </p:nvSpPr>
              <p:spPr>
                <a:xfrm>
                  <a:off x="1056023" y="1893872"/>
                  <a:ext cx="40644" cy="40644"/>
                </a:xfrm>
                <a:custGeom>
                  <a:avLst/>
                  <a:gdLst/>
                  <a:ahLst/>
                  <a:cxnLst/>
                  <a:rect l="l" t="t" r="r" b="b"/>
                  <a:pathLst>
                    <a:path w="6105" h="6105" extrusionOk="0">
                      <a:moveTo>
                        <a:pt x="3069" y="0"/>
                      </a:moveTo>
                      <a:cubicBezTo>
                        <a:pt x="1368" y="0"/>
                        <a:pt x="0" y="1368"/>
                        <a:pt x="0" y="3036"/>
                      </a:cubicBezTo>
                      <a:cubicBezTo>
                        <a:pt x="0" y="4737"/>
                        <a:pt x="1368" y="6105"/>
                        <a:pt x="3069" y="6105"/>
                      </a:cubicBezTo>
                      <a:cubicBezTo>
                        <a:pt x="4737" y="6105"/>
                        <a:pt x="6105" y="4737"/>
                        <a:pt x="6105" y="3036"/>
                      </a:cubicBezTo>
                      <a:cubicBezTo>
                        <a:pt x="6105" y="1368"/>
                        <a:pt x="4737" y="0"/>
                        <a:pt x="306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020;p74">
                  <a:extLst>
                    <a:ext uri="{FF2B5EF4-FFF2-40B4-BE49-F238E27FC236}">
                      <a16:creationId xmlns:a16="http://schemas.microsoft.com/office/drawing/2014/main" id="{A8D3807A-8EBF-C13F-069E-6397DF85229E}"/>
                    </a:ext>
                  </a:extLst>
                </p:cNvPr>
                <p:cNvSpPr/>
                <p:nvPr/>
              </p:nvSpPr>
              <p:spPr>
                <a:xfrm>
                  <a:off x="1220365" y="2164199"/>
                  <a:ext cx="28654" cy="38327"/>
                </a:xfrm>
                <a:custGeom>
                  <a:avLst/>
                  <a:gdLst/>
                  <a:ahLst/>
                  <a:cxnLst/>
                  <a:rect l="l" t="t" r="r" b="b"/>
                  <a:pathLst>
                    <a:path w="4304" h="5757" extrusionOk="0">
                      <a:moveTo>
                        <a:pt x="509" y="0"/>
                      </a:moveTo>
                      <a:cubicBezTo>
                        <a:pt x="247" y="0"/>
                        <a:pt x="1" y="203"/>
                        <a:pt x="1" y="493"/>
                      </a:cubicBezTo>
                      <a:lnTo>
                        <a:pt x="1" y="5263"/>
                      </a:lnTo>
                      <a:cubicBezTo>
                        <a:pt x="1" y="5554"/>
                        <a:pt x="229" y="5757"/>
                        <a:pt x="482" y="5757"/>
                      </a:cubicBezTo>
                      <a:cubicBezTo>
                        <a:pt x="577" y="5757"/>
                        <a:pt x="676" y="5728"/>
                        <a:pt x="768" y="5664"/>
                      </a:cubicBezTo>
                      <a:lnTo>
                        <a:pt x="4003" y="3395"/>
                      </a:lnTo>
                      <a:cubicBezTo>
                        <a:pt x="4304" y="3195"/>
                        <a:pt x="4304" y="2795"/>
                        <a:pt x="4037" y="2595"/>
                      </a:cubicBezTo>
                      <a:lnTo>
                        <a:pt x="801" y="93"/>
                      </a:lnTo>
                      <a:cubicBezTo>
                        <a:pt x="710" y="29"/>
                        <a:pt x="608" y="0"/>
                        <a:pt x="5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021;p74">
                  <a:extLst>
                    <a:ext uri="{FF2B5EF4-FFF2-40B4-BE49-F238E27FC236}">
                      <a16:creationId xmlns:a16="http://schemas.microsoft.com/office/drawing/2014/main" id="{6239293E-CE9F-CD9D-F23C-C9E90C9CD9E2}"/>
                    </a:ext>
                  </a:extLst>
                </p:cNvPr>
                <p:cNvSpPr/>
                <p:nvPr/>
              </p:nvSpPr>
              <p:spPr>
                <a:xfrm>
                  <a:off x="1220365" y="1625948"/>
                  <a:ext cx="28654" cy="38467"/>
                </a:xfrm>
                <a:custGeom>
                  <a:avLst/>
                  <a:gdLst/>
                  <a:ahLst/>
                  <a:cxnLst/>
                  <a:rect l="l" t="t" r="r" b="b"/>
                  <a:pathLst>
                    <a:path w="4304" h="5778" extrusionOk="0">
                      <a:moveTo>
                        <a:pt x="489" y="0"/>
                      </a:moveTo>
                      <a:cubicBezTo>
                        <a:pt x="234" y="0"/>
                        <a:pt x="1" y="207"/>
                        <a:pt x="1" y="514"/>
                      </a:cubicBezTo>
                      <a:lnTo>
                        <a:pt x="1" y="5284"/>
                      </a:lnTo>
                      <a:cubicBezTo>
                        <a:pt x="1" y="5574"/>
                        <a:pt x="229" y="5777"/>
                        <a:pt x="482" y="5777"/>
                      </a:cubicBezTo>
                      <a:cubicBezTo>
                        <a:pt x="577" y="5777"/>
                        <a:pt x="676" y="5748"/>
                        <a:pt x="768" y="5684"/>
                      </a:cubicBezTo>
                      <a:lnTo>
                        <a:pt x="4003" y="3382"/>
                      </a:lnTo>
                      <a:cubicBezTo>
                        <a:pt x="4304" y="3182"/>
                        <a:pt x="4304" y="2782"/>
                        <a:pt x="4037" y="2582"/>
                      </a:cubicBezTo>
                      <a:lnTo>
                        <a:pt x="801" y="113"/>
                      </a:lnTo>
                      <a:cubicBezTo>
                        <a:pt x="704" y="35"/>
                        <a:pt x="595" y="0"/>
                        <a:pt x="4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 name="Google Shape;4022;p74">
              <a:extLst>
                <a:ext uri="{FF2B5EF4-FFF2-40B4-BE49-F238E27FC236}">
                  <a16:creationId xmlns:a16="http://schemas.microsoft.com/office/drawing/2014/main" id="{CBDD4EF3-D032-3683-0E2A-5627D671E4F9}"/>
                </a:ext>
              </a:extLst>
            </p:cNvPr>
            <p:cNvGrpSpPr/>
            <p:nvPr/>
          </p:nvGrpSpPr>
          <p:grpSpPr>
            <a:xfrm>
              <a:off x="1371406" y="1474292"/>
              <a:ext cx="518475" cy="879487"/>
              <a:chOff x="1398231" y="1474292"/>
              <a:chExt cx="518475" cy="879487"/>
            </a:xfrm>
            <a:grpFill/>
          </p:grpSpPr>
          <p:grpSp>
            <p:nvGrpSpPr>
              <p:cNvPr id="24" name="Google Shape;4023;p74">
                <a:extLst>
                  <a:ext uri="{FF2B5EF4-FFF2-40B4-BE49-F238E27FC236}">
                    <a16:creationId xmlns:a16="http://schemas.microsoft.com/office/drawing/2014/main" id="{A4F479B2-CD4E-008A-4A73-B2C2A3EE98FA}"/>
                  </a:ext>
                </a:extLst>
              </p:cNvPr>
              <p:cNvGrpSpPr/>
              <p:nvPr/>
            </p:nvGrpSpPr>
            <p:grpSpPr>
              <a:xfrm>
                <a:off x="1398231" y="1474292"/>
                <a:ext cx="518475" cy="341643"/>
                <a:chOff x="1398231" y="1474292"/>
                <a:chExt cx="518475" cy="341643"/>
              </a:xfrm>
              <a:grpFill/>
            </p:grpSpPr>
            <p:sp>
              <p:nvSpPr>
                <p:cNvPr id="38" name="Google Shape;4024;p74">
                  <a:extLst>
                    <a:ext uri="{FF2B5EF4-FFF2-40B4-BE49-F238E27FC236}">
                      <a16:creationId xmlns:a16="http://schemas.microsoft.com/office/drawing/2014/main" id="{9ABF35FA-1535-AB98-434F-DEE5DD66CEF3}"/>
                    </a:ext>
                  </a:extLst>
                </p:cNvPr>
                <p:cNvSpPr/>
                <p:nvPr/>
              </p:nvSpPr>
              <p:spPr>
                <a:xfrm>
                  <a:off x="1398231" y="1595601"/>
                  <a:ext cx="102159" cy="99017"/>
                </a:xfrm>
                <a:custGeom>
                  <a:avLst/>
                  <a:gdLst/>
                  <a:ahLst/>
                  <a:cxnLst/>
                  <a:rect l="l" t="t" r="r" b="b"/>
                  <a:pathLst>
                    <a:path w="15345" h="14873" extrusionOk="0">
                      <a:moveTo>
                        <a:pt x="7692" y="1"/>
                      </a:moveTo>
                      <a:cubicBezTo>
                        <a:pt x="7531" y="1"/>
                        <a:pt x="7369" y="6"/>
                        <a:pt x="7206" y="16"/>
                      </a:cubicBezTo>
                      <a:cubicBezTo>
                        <a:pt x="3136" y="283"/>
                        <a:pt x="0" y="3786"/>
                        <a:pt x="267" y="7889"/>
                      </a:cubicBezTo>
                      <a:cubicBezTo>
                        <a:pt x="493" y="11846"/>
                        <a:pt x="3790" y="14873"/>
                        <a:pt x="7706" y="14873"/>
                      </a:cubicBezTo>
                      <a:cubicBezTo>
                        <a:pt x="7850" y="14873"/>
                        <a:pt x="7994" y="14869"/>
                        <a:pt x="8140" y="14860"/>
                      </a:cubicBezTo>
                      <a:cubicBezTo>
                        <a:pt x="12243" y="14594"/>
                        <a:pt x="15345" y="11058"/>
                        <a:pt x="15111" y="6988"/>
                      </a:cubicBezTo>
                      <a:cubicBezTo>
                        <a:pt x="14855" y="3048"/>
                        <a:pt x="11585" y="1"/>
                        <a:pt x="769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4025;p74">
                  <a:extLst>
                    <a:ext uri="{FF2B5EF4-FFF2-40B4-BE49-F238E27FC236}">
                      <a16:creationId xmlns:a16="http://schemas.microsoft.com/office/drawing/2014/main" id="{EA5B075B-010F-5F14-6040-D3A9667BABF3}"/>
                    </a:ext>
                  </a:extLst>
                </p:cNvPr>
                <p:cNvGrpSpPr/>
                <p:nvPr/>
              </p:nvGrpSpPr>
              <p:grpSpPr>
                <a:xfrm>
                  <a:off x="1616453" y="1474292"/>
                  <a:ext cx="300253" cy="341643"/>
                  <a:chOff x="1616453" y="1475379"/>
                  <a:chExt cx="300253" cy="341643"/>
                </a:xfrm>
                <a:grpFill/>
              </p:grpSpPr>
              <p:sp>
                <p:nvSpPr>
                  <p:cNvPr id="40" name="Google Shape;4026;p74">
                    <a:extLst>
                      <a:ext uri="{FF2B5EF4-FFF2-40B4-BE49-F238E27FC236}">
                        <a16:creationId xmlns:a16="http://schemas.microsoft.com/office/drawing/2014/main" id="{5ED03E7E-F19B-A2AC-39A6-5DE125B56D5D}"/>
                      </a:ext>
                    </a:extLst>
                  </p:cNvPr>
                  <p:cNvSpPr/>
                  <p:nvPr/>
                </p:nvSpPr>
                <p:spPr>
                  <a:xfrm>
                    <a:off x="1631387" y="1645136"/>
                    <a:ext cx="85283" cy="74624"/>
                  </a:xfrm>
                  <a:custGeom>
                    <a:avLst/>
                    <a:gdLst/>
                    <a:ahLst/>
                    <a:cxnLst/>
                    <a:rect l="l" t="t" r="r" b="b"/>
                    <a:pathLst>
                      <a:path w="12810" h="11209" fill="none" extrusionOk="0">
                        <a:moveTo>
                          <a:pt x="1" y="0"/>
                        </a:moveTo>
                        <a:lnTo>
                          <a:pt x="1" y="0"/>
                        </a:lnTo>
                        <a:cubicBezTo>
                          <a:pt x="6372" y="0"/>
                          <a:pt x="10542" y="3803"/>
                          <a:pt x="12810" y="11208"/>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027;p74">
                    <a:extLst>
                      <a:ext uri="{FF2B5EF4-FFF2-40B4-BE49-F238E27FC236}">
                        <a16:creationId xmlns:a16="http://schemas.microsoft.com/office/drawing/2014/main" id="{0098FBEC-D56B-1831-7A6D-139E396F867E}"/>
                      </a:ext>
                    </a:extLst>
                  </p:cNvPr>
                  <p:cNvSpPr/>
                  <p:nvPr/>
                </p:nvSpPr>
                <p:spPr>
                  <a:xfrm>
                    <a:off x="1716447" y="1509882"/>
                    <a:ext cx="82400" cy="61302"/>
                  </a:xfrm>
                  <a:custGeom>
                    <a:avLst/>
                    <a:gdLst/>
                    <a:ahLst/>
                    <a:cxnLst/>
                    <a:rect l="l" t="t" r="r" b="b"/>
                    <a:pathLst>
                      <a:path w="12377" h="9208" fill="none" extrusionOk="0">
                        <a:moveTo>
                          <a:pt x="1" y="9207"/>
                        </a:moveTo>
                        <a:cubicBezTo>
                          <a:pt x="1635" y="3870"/>
                          <a:pt x="6539" y="1"/>
                          <a:pt x="12376" y="1"/>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028;p74">
                    <a:extLst>
                      <a:ext uri="{FF2B5EF4-FFF2-40B4-BE49-F238E27FC236}">
                        <a16:creationId xmlns:a16="http://schemas.microsoft.com/office/drawing/2014/main" id="{A0A7CF7C-8972-8E88-5DD1-61233957F098}"/>
                      </a:ext>
                    </a:extLst>
                  </p:cNvPr>
                  <p:cNvSpPr/>
                  <p:nvPr/>
                </p:nvSpPr>
                <p:spPr>
                  <a:xfrm>
                    <a:off x="1716447" y="1719091"/>
                    <a:ext cx="82400" cy="61076"/>
                  </a:xfrm>
                  <a:custGeom>
                    <a:avLst/>
                    <a:gdLst/>
                    <a:ahLst/>
                    <a:cxnLst/>
                    <a:rect l="l" t="t" r="r" b="b"/>
                    <a:pathLst>
                      <a:path w="12377" h="9174" fill="none" extrusionOk="0">
                        <a:moveTo>
                          <a:pt x="1" y="0"/>
                        </a:moveTo>
                        <a:cubicBezTo>
                          <a:pt x="1635" y="5304"/>
                          <a:pt x="6539" y="9173"/>
                          <a:pt x="12376" y="9173"/>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029;p74">
                    <a:extLst>
                      <a:ext uri="{FF2B5EF4-FFF2-40B4-BE49-F238E27FC236}">
                        <a16:creationId xmlns:a16="http://schemas.microsoft.com/office/drawing/2014/main" id="{D1255429-EEF1-20A0-9D4E-1E436E7F6184}"/>
                      </a:ext>
                    </a:extLst>
                  </p:cNvPr>
                  <p:cNvSpPr/>
                  <p:nvPr/>
                </p:nvSpPr>
                <p:spPr>
                  <a:xfrm>
                    <a:off x="1631387" y="1570955"/>
                    <a:ext cx="85283" cy="74185"/>
                  </a:xfrm>
                  <a:custGeom>
                    <a:avLst/>
                    <a:gdLst/>
                    <a:ahLst/>
                    <a:cxnLst/>
                    <a:rect l="l" t="t" r="r" b="b"/>
                    <a:pathLst>
                      <a:path w="12810" h="11143" fill="none" extrusionOk="0">
                        <a:moveTo>
                          <a:pt x="1" y="11142"/>
                        </a:moveTo>
                        <a:cubicBezTo>
                          <a:pt x="6539" y="11142"/>
                          <a:pt x="10275" y="7106"/>
                          <a:pt x="12810" y="1"/>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030;p74">
                    <a:extLst>
                      <a:ext uri="{FF2B5EF4-FFF2-40B4-BE49-F238E27FC236}">
                        <a16:creationId xmlns:a16="http://schemas.microsoft.com/office/drawing/2014/main" id="{5EC811FD-3636-A231-A43E-3A5DD7B52910}"/>
                      </a:ext>
                    </a:extLst>
                  </p:cNvPr>
                  <p:cNvSpPr/>
                  <p:nvPr/>
                </p:nvSpPr>
                <p:spPr>
                  <a:xfrm>
                    <a:off x="1616453" y="1624776"/>
                    <a:ext cx="42868" cy="40717"/>
                  </a:xfrm>
                  <a:custGeom>
                    <a:avLst/>
                    <a:gdLst/>
                    <a:ahLst/>
                    <a:cxnLst/>
                    <a:rect l="l" t="t" r="r" b="b"/>
                    <a:pathLst>
                      <a:path w="6439" h="6116" extrusionOk="0">
                        <a:moveTo>
                          <a:pt x="3199" y="1"/>
                        </a:moveTo>
                        <a:cubicBezTo>
                          <a:pt x="3079" y="1"/>
                          <a:pt x="2958" y="8"/>
                          <a:pt x="2835" y="23"/>
                        </a:cubicBezTo>
                        <a:cubicBezTo>
                          <a:pt x="1168" y="256"/>
                          <a:pt x="0" y="1757"/>
                          <a:pt x="200" y="3425"/>
                        </a:cubicBezTo>
                        <a:cubicBezTo>
                          <a:pt x="386" y="4971"/>
                          <a:pt x="1717" y="6115"/>
                          <a:pt x="3239" y="6115"/>
                        </a:cubicBezTo>
                        <a:cubicBezTo>
                          <a:pt x="3359" y="6115"/>
                          <a:pt x="3481" y="6108"/>
                          <a:pt x="3603" y="6094"/>
                        </a:cubicBezTo>
                        <a:cubicBezTo>
                          <a:pt x="5271" y="5860"/>
                          <a:pt x="6438" y="4359"/>
                          <a:pt x="6238" y="2691"/>
                        </a:cubicBezTo>
                        <a:cubicBezTo>
                          <a:pt x="6052" y="1145"/>
                          <a:pt x="4721" y="1"/>
                          <a:pt x="319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031;p74">
                    <a:extLst>
                      <a:ext uri="{FF2B5EF4-FFF2-40B4-BE49-F238E27FC236}">
                        <a16:creationId xmlns:a16="http://schemas.microsoft.com/office/drawing/2014/main" id="{53A0C415-00C8-1DA2-D00E-6C73BD27B35C}"/>
                      </a:ext>
                    </a:extLst>
                  </p:cNvPr>
                  <p:cNvSpPr/>
                  <p:nvPr/>
                </p:nvSpPr>
                <p:spPr>
                  <a:xfrm>
                    <a:off x="1784849" y="1760975"/>
                    <a:ext cx="28654" cy="38467"/>
                  </a:xfrm>
                  <a:custGeom>
                    <a:avLst/>
                    <a:gdLst/>
                    <a:ahLst/>
                    <a:cxnLst/>
                    <a:rect l="l" t="t" r="r" b="b"/>
                    <a:pathLst>
                      <a:path w="4304" h="5778" extrusionOk="0">
                        <a:moveTo>
                          <a:pt x="489" y="0"/>
                        </a:moveTo>
                        <a:cubicBezTo>
                          <a:pt x="234" y="0"/>
                          <a:pt x="1" y="207"/>
                          <a:pt x="1" y="514"/>
                        </a:cubicBezTo>
                        <a:lnTo>
                          <a:pt x="1" y="5284"/>
                        </a:lnTo>
                        <a:cubicBezTo>
                          <a:pt x="1" y="5575"/>
                          <a:pt x="229" y="5777"/>
                          <a:pt x="482" y="5777"/>
                        </a:cubicBezTo>
                        <a:cubicBezTo>
                          <a:pt x="577" y="5777"/>
                          <a:pt x="676" y="5748"/>
                          <a:pt x="768" y="5684"/>
                        </a:cubicBezTo>
                        <a:lnTo>
                          <a:pt x="4037" y="3383"/>
                        </a:lnTo>
                        <a:cubicBezTo>
                          <a:pt x="4304" y="3183"/>
                          <a:pt x="4304" y="2782"/>
                          <a:pt x="4037" y="2582"/>
                        </a:cubicBezTo>
                        <a:lnTo>
                          <a:pt x="801" y="114"/>
                        </a:lnTo>
                        <a:cubicBezTo>
                          <a:pt x="704" y="36"/>
                          <a:pt x="595" y="0"/>
                          <a:pt x="4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032;p74">
                    <a:extLst>
                      <a:ext uri="{FF2B5EF4-FFF2-40B4-BE49-F238E27FC236}">
                        <a16:creationId xmlns:a16="http://schemas.microsoft.com/office/drawing/2014/main" id="{002FB1DA-DC97-4F27-8792-D52EFF32B7A5}"/>
                      </a:ext>
                    </a:extLst>
                  </p:cNvPr>
                  <p:cNvSpPr/>
                  <p:nvPr/>
                </p:nvSpPr>
                <p:spPr>
                  <a:xfrm>
                    <a:off x="1784849" y="1490834"/>
                    <a:ext cx="28654" cy="38327"/>
                  </a:xfrm>
                  <a:custGeom>
                    <a:avLst/>
                    <a:gdLst/>
                    <a:ahLst/>
                    <a:cxnLst/>
                    <a:rect l="l" t="t" r="r" b="b"/>
                    <a:pathLst>
                      <a:path w="4304" h="5757" extrusionOk="0">
                        <a:moveTo>
                          <a:pt x="509" y="0"/>
                        </a:moveTo>
                        <a:cubicBezTo>
                          <a:pt x="247" y="0"/>
                          <a:pt x="1" y="203"/>
                          <a:pt x="1" y="493"/>
                        </a:cubicBezTo>
                        <a:lnTo>
                          <a:pt x="1" y="5263"/>
                        </a:lnTo>
                        <a:cubicBezTo>
                          <a:pt x="1" y="5554"/>
                          <a:pt x="229" y="5757"/>
                          <a:pt x="482" y="5757"/>
                        </a:cubicBezTo>
                        <a:cubicBezTo>
                          <a:pt x="577" y="5757"/>
                          <a:pt x="676" y="5728"/>
                          <a:pt x="768" y="5664"/>
                        </a:cubicBezTo>
                        <a:lnTo>
                          <a:pt x="4037" y="3395"/>
                        </a:lnTo>
                        <a:cubicBezTo>
                          <a:pt x="4304" y="3195"/>
                          <a:pt x="4304" y="2795"/>
                          <a:pt x="4037" y="2561"/>
                        </a:cubicBezTo>
                        <a:lnTo>
                          <a:pt x="801" y="93"/>
                        </a:lnTo>
                        <a:cubicBezTo>
                          <a:pt x="710" y="29"/>
                          <a:pt x="608" y="0"/>
                          <a:pt x="5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 name="Google Shape;4033;p74">
                    <a:extLst>
                      <a:ext uri="{FF2B5EF4-FFF2-40B4-BE49-F238E27FC236}">
                        <a16:creationId xmlns:a16="http://schemas.microsoft.com/office/drawing/2014/main" id="{4C29684E-07A3-0445-3B75-1AACAAF91E5F}"/>
                      </a:ext>
                    </a:extLst>
                  </p:cNvPr>
                  <p:cNvGrpSpPr/>
                  <p:nvPr/>
                </p:nvGrpSpPr>
                <p:grpSpPr>
                  <a:xfrm>
                    <a:off x="1839639" y="1475379"/>
                    <a:ext cx="77067" cy="341643"/>
                    <a:chOff x="1839639" y="1475379"/>
                    <a:chExt cx="77067" cy="341643"/>
                  </a:xfrm>
                  <a:grpFill/>
                </p:grpSpPr>
                <p:sp>
                  <p:nvSpPr>
                    <p:cNvPr id="48" name="Google Shape;4034;p74">
                      <a:extLst>
                        <a:ext uri="{FF2B5EF4-FFF2-40B4-BE49-F238E27FC236}">
                          <a16:creationId xmlns:a16="http://schemas.microsoft.com/office/drawing/2014/main" id="{6F5436A6-9F92-24AB-6556-C59ADF305C27}"/>
                        </a:ext>
                      </a:extLst>
                    </p:cNvPr>
                    <p:cNvSpPr/>
                    <p:nvPr/>
                  </p:nvSpPr>
                  <p:spPr>
                    <a:xfrm>
                      <a:off x="1839639" y="1745481"/>
                      <a:ext cx="77067" cy="71541"/>
                    </a:xfrm>
                    <a:custGeom>
                      <a:avLst/>
                      <a:gdLst/>
                      <a:ahLst/>
                      <a:cxnLst/>
                      <a:rect l="l" t="t" r="r" b="b"/>
                      <a:pathLst>
                        <a:path w="11576" h="10746" extrusionOk="0">
                          <a:moveTo>
                            <a:pt x="5775" y="1"/>
                          </a:moveTo>
                          <a:cubicBezTo>
                            <a:pt x="3179" y="1"/>
                            <a:pt x="889" y="1860"/>
                            <a:pt x="468" y="4506"/>
                          </a:cubicBezTo>
                          <a:cubicBezTo>
                            <a:pt x="1" y="7441"/>
                            <a:pt x="2002" y="10210"/>
                            <a:pt x="4904" y="10677"/>
                          </a:cubicBezTo>
                          <a:cubicBezTo>
                            <a:pt x="5194" y="10723"/>
                            <a:pt x="5483" y="10745"/>
                            <a:pt x="5768" y="10745"/>
                          </a:cubicBezTo>
                          <a:cubicBezTo>
                            <a:pt x="8364" y="10745"/>
                            <a:pt x="10655" y="8886"/>
                            <a:pt x="11075" y="6240"/>
                          </a:cubicBezTo>
                          <a:cubicBezTo>
                            <a:pt x="11576" y="3305"/>
                            <a:pt x="9574" y="536"/>
                            <a:pt x="6639" y="69"/>
                          </a:cubicBezTo>
                          <a:cubicBezTo>
                            <a:pt x="6349" y="23"/>
                            <a:pt x="6060" y="1"/>
                            <a:pt x="577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035;p74">
                      <a:extLst>
                        <a:ext uri="{FF2B5EF4-FFF2-40B4-BE49-F238E27FC236}">
                          <a16:creationId xmlns:a16="http://schemas.microsoft.com/office/drawing/2014/main" id="{6C9E8850-8AAC-8E7E-2F51-62F546F1F028}"/>
                        </a:ext>
                      </a:extLst>
                    </p:cNvPr>
                    <p:cNvSpPr/>
                    <p:nvPr/>
                  </p:nvSpPr>
                  <p:spPr>
                    <a:xfrm>
                      <a:off x="1839639" y="1475379"/>
                      <a:ext cx="77067" cy="71595"/>
                    </a:xfrm>
                    <a:custGeom>
                      <a:avLst/>
                      <a:gdLst/>
                      <a:ahLst/>
                      <a:cxnLst/>
                      <a:rect l="l" t="t" r="r" b="b"/>
                      <a:pathLst>
                        <a:path w="11576" h="10754" extrusionOk="0">
                          <a:moveTo>
                            <a:pt x="5736" y="0"/>
                          </a:moveTo>
                          <a:cubicBezTo>
                            <a:pt x="3156" y="0"/>
                            <a:pt x="887" y="1881"/>
                            <a:pt x="468" y="4513"/>
                          </a:cubicBezTo>
                          <a:cubicBezTo>
                            <a:pt x="1" y="7449"/>
                            <a:pt x="2002" y="10218"/>
                            <a:pt x="4904" y="10685"/>
                          </a:cubicBezTo>
                          <a:cubicBezTo>
                            <a:pt x="5194" y="10731"/>
                            <a:pt x="5483" y="10753"/>
                            <a:pt x="5768" y="10753"/>
                          </a:cubicBezTo>
                          <a:cubicBezTo>
                            <a:pt x="8364" y="10753"/>
                            <a:pt x="10655" y="8893"/>
                            <a:pt x="11075" y="6248"/>
                          </a:cubicBezTo>
                          <a:cubicBezTo>
                            <a:pt x="11576" y="3313"/>
                            <a:pt x="9574" y="544"/>
                            <a:pt x="6639" y="77"/>
                          </a:cubicBezTo>
                          <a:cubicBezTo>
                            <a:pt x="6335" y="25"/>
                            <a:pt x="6034" y="0"/>
                            <a:pt x="573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5" name="Google Shape;4036;p74">
                <a:extLst>
                  <a:ext uri="{FF2B5EF4-FFF2-40B4-BE49-F238E27FC236}">
                    <a16:creationId xmlns:a16="http://schemas.microsoft.com/office/drawing/2014/main" id="{927EF371-C5B0-5E6D-C275-46CAC399AE60}"/>
                  </a:ext>
                </a:extLst>
              </p:cNvPr>
              <p:cNvGrpSpPr/>
              <p:nvPr/>
            </p:nvGrpSpPr>
            <p:grpSpPr>
              <a:xfrm>
                <a:off x="1398451" y="2012951"/>
                <a:ext cx="518255" cy="340828"/>
                <a:chOff x="1398451" y="2012951"/>
                <a:chExt cx="518255" cy="340828"/>
              </a:xfrm>
              <a:grpFill/>
            </p:grpSpPr>
            <p:sp>
              <p:nvSpPr>
                <p:cNvPr id="26" name="Google Shape;4037;p74">
                  <a:extLst>
                    <a:ext uri="{FF2B5EF4-FFF2-40B4-BE49-F238E27FC236}">
                      <a16:creationId xmlns:a16="http://schemas.microsoft.com/office/drawing/2014/main" id="{63974D3D-C9F8-02A9-B474-ED0B6D94D8DF}"/>
                    </a:ext>
                  </a:extLst>
                </p:cNvPr>
                <p:cNvSpPr/>
                <p:nvPr/>
              </p:nvSpPr>
              <p:spPr>
                <a:xfrm>
                  <a:off x="1398451" y="2133928"/>
                  <a:ext cx="102166" cy="99017"/>
                </a:xfrm>
                <a:custGeom>
                  <a:avLst/>
                  <a:gdLst/>
                  <a:ahLst/>
                  <a:cxnLst/>
                  <a:rect l="l" t="t" r="r" b="b"/>
                  <a:pathLst>
                    <a:path w="15346" h="14873" extrusionOk="0">
                      <a:moveTo>
                        <a:pt x="7697" y="0"/>
                      </a:moveTo>
                      <a:cubicBezTo>
                        <a:pt x="7535" y="0"/>
                        <a:pt x="7371" y="5"/>
                        <a:pt x="7206" y="16"/>
                      </a:cubicBezTo>
                      <a:cubicBezTo>
                        <a:pt x="3103" y="250"/>
                        <a:pt x="1" y="3785"/>
                        <a:pt x="268" y="7888"/>
                      </a:cubicBezTo>
                      <a:cubicBezTo>
                        <a:pt x="493" y="11846"/>
                        <a:pt x="3790" y="14872"/>
                        <a:pt x="7706" y="14872"/>
                      </a:cubicBezTo>
                      <a:cubicBezTo>
                        <a:pt x="7850" y="14872"/>
                        <a:pt x="7994" y="14868"/>
                        <a:pt x="8140" y="14860"/>
                      </a:cubicBezTo>
                      <a:cubicBezTo>
                        <a:pt x="12243" y="14593"/>
                        <a:pt x="15345" y="11057"/>
                        <a:pt x="15112" y="6954"/>
                      </a:cubicBezTo>
                      <a:cubicBezTo>
                        <a:pt x="14855" y="3016"/>
                        <a:pt x="11588" y="0"/>
                        <a:pt x="76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 name="Google Shape;4038;p74">
                  <a:extLst>
                    <a:ext uri="{FF2B5EF4-FFF2-40B4-BE49-F238E27FC236}">
                      <a16:creationId xmlns:a16="http://schemas.microsoft.com/office/drawing/2014/main" id="{B0BE76E9-30EC-2DF8-83F7-BFF1DBC2C434}"/>
                    </a:ext>
                  </a:extLst>
                </p:cNvPr>
                <p:cNvGrpSpPr/>
                <p:nvPr/>
              </p:nvGrpSpPr>
              <p:grpSpPr>
                <a:xfrm>
                  <a:off x="1616453" y="2012951"/>
                  <a:ext cx="300253" cy="340828"/>
                  <a:chOff x="1616453" y="2013538"/>
                  <a:chExt cx="300253" cy="340828"/>
                </a:xfrm>
                <a:grpFill/>
              </p:grpSpPr>
              <p:sp>
                <p:nvSpPr>
                  <p:cNvPr id="28" name="Google Shape;4039;p74">
                    <a:extLst>
                      <a:ext uri="{FF2B5EF4-FFF2-40B4-BE49-F238E27FC236}">
                        <a16:creationId xmlns:a16="http://schemas.microsoft.com/office/drawing/2014/main" id="{D95A058A-26BC-00D4-B0BE-89FE983130FC}"/>
                      </a:ext>
                    </a:extLst>
                  </p:cNvPr>
                  <p:cNvSpPr/>
                  <p:nvPr/>
                </p:nvSpPr>
                <p:spPr>
                  <a:xfrm>
                    <a:off x="1631387" y="2183474"/>
                    <a:ext cx="85283" cy="74624"/>
                  </a:xfrm>
                  <a:custGeom>
                    <a:avLst/>
                    <a:gdLst/>
                    <a:ahLst/>
                    <a:cxnLst/>
                    <a:rect l="l" t="t" r="r" b="b"/>
                    <a:pathLst>
                      <a:path w="12810" h="11209" fill="none" extrusionOk="0">
                        <a:moveTo>
                          <a:pt x="1" y="0"/>
                        </a:moveTo>
                        <a:lnTo>
                          <a:pt x="1" y="0"/>
                        </a:lnTo>
                        <a:cubicBezTo>
                          <a:pt x="6372" y="0"/>
                          <a:pt x="10542" y="3803"/>
                          <a:pt x="12810" y="11208"/>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040;p74">
                    <a:extLst>
                      <a:ext uri="{FF2B5EF4-FFF2-40B4-BE49-F238E27FC236}">
                        <a16:creationId xmlns:a16="http://schemas.microsoft.com/office/drawing/2014/main" id="{432AA27B-BC31-2D9C-7D2B-F584481E3085}"/>
                      </a:ext>
                    </a:extLst>
                  </p:cNvPr>
                  <p:cNvSpPr/>
                  <p:nvPr/>
                </p:nvSpPr>
                <p:spPr>
                  <a:xfrm>
                    <a:off x="1716447" y="2048220"/>
                    <a:ext cx="82400" cy="61076"/>
                  </a:xfrm>
                  <a:custGeom>
                    <a:avLst/>
                    <a:gdLst/>
                    <a:ahLst/>
                    <a:cxnLst/>
                    <a:rect l="l" t="t" r="r" b="b"/>
                    <a:pathLst>
                      <a:path w="12377" h="9174" fill="none" extrusionOk="0">
                        <a:moveTo>
                          <a:pt x="1" y="9174"/>
                        </a:moveTo>
                        <a:cubicBezTo>
                          <a:pt x="1635" y="3870"/>
                          <a:pt x="6539" y="0"/>
                          <a:pt x="12376" y="0"/>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041;p74">
                    <a:extLst>
                      <a:ext uri="{FF2B5EF4-FFF2-40B4-BE49-F238E27FC236}">
                        <a16:creationId xmlns:a16="http://schemas.microsoft.com/office/drawing/2014/main" id="{9C15532E-789A-AD0F-8B51-B95AFE798D2B}"/>
                      </a:ext>
                    </a:extLst>
                  </p:cNvPr>
                  <p:cNvSpPr/>
                  <p:nvPr/>
                </p:nvSpPr>
                <p:spPr>
                  <a:xfrm>
                    <a:off x="1716447" y="2257422"/>
                    <a:ext cx="82400" cy="61083"/>
                  </a:xfrm>
                  <a:custGeom>
                    <a:avLst/>
                    <a:gdLst/>
                    <a:ahLst/>
                    <a:cxnLst/>
                    <a:rect l="l" t="t" r="r" b="b"/>
                    <a:pathLst>
                      <a:path w="12377" h="9175" fill="none" extrusionOk="0">
                        <a:moveTo>
                          <a:pt x="1" y="1"/>
                        </a:moveTo>
                        <a:cubicBezTo>
                          <a:pt x="1635" y="5305"/>
                          <a:pt x="6539" y="9174"/>
                          <a:pt x="12376" y="9174"/>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042;p74">
                    <a:extLst>
                      <a:ext uri="{FF2B5EF4-FFF2-40B4-BE49-F238E27FC236}">
                        <a16:creationId xmlns:a16="http://schemas.microsoft.com/office/drawing/2014/main" id="{F5F1C09A-EBF2-6A2B-00BB-DC1B49163CF7}"/>
                      </a:ext>
                    </a:extLst>
                  </p:cNvPr>
                  <p:cNvSpPr/>
                  <p:nvPr/>
                </p:nvSpPr>
                <p:spPr>
                  <a:xfrm>
                    <a:off x="1631387" y="2109073"/>
                    <a:ext cx="85283" cy="74398"/>
                  </a:xfrm>
                  <a:custGeom>
                    <a:avLst/>
                    <a:gdLst/>
                    <a:ahLst/>
                    <a:cxnLst/>
                    <a:rect l="l" t="t" r="r" b="b"/>
                    <a:pathLst>
                      <a:path w="12810" h="11175" fill="none" extrusionOk="0">
                        <a:moveTo>
                          <a:pt x="1" y="11175"/>
                        </a:moveTo>
                        <a:cubicBezTo>
                          <a:pt x="6539" y="11175"/>
                          <a:pt x="10275" y="7105"/>
                          <a:pt x="12810" y="0"/>
                        </a:cubicBezTo>
                      </a:path>
                    </a:pathLst>
                  </a:custGeom>
                  <a:grpFill/>
                  <a:ln w="9525" cap="rnd" cmpd="sng">
                    <a:solidFill>
                      <a:srgbClr val="5F7D95"/>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043;p74">
                    <a:extLst>
                      <a:ext uri="{FF2B5EF4-FFF2-40B4-BE49-F238E27FC236}">
                        <a16:creationId xmlns:a16="http://schemas.microsoft.com/office/drawing/2014/main" id="{39D6A61A-AD1C-1BFC-399D-207F5C8192FE}"/>
                      </a:ext>
                    </a:extLst>
                  </p:cNvPr>
                  <p:cNvSpPr/>
                  <p:nvPr/>
                </p:nvSpPr>
                <p:spPr>
                  <a:xfrm>
                    <a:off x="1616453" y="2163114"/>
                    <a:ext cx="42868" cy="40491"/>
                  </a:xfrm>
                  <a:custGeom>
                    <a:avLst/>
                    <a:gdLst/>
                    <a:ahLst/>
                    <a:cxnLst/>
                    <a:rect l="l" t="t" r="r" b="b"/>
                    <a:pathLst>
                      <a:path w="6439" h="6082" extrusionOk="0">
                        <a:moveTo>
                          <a:pt x="3241" y="0"/>
                        </a:moveTo>
                        <a:cubicBezTo>
                          <a:pt x="3118" y="0"/>
                          <a:pt x="2994" y="8"/>
                          <a:pt x="2869" y="23"/>
                        </a:cubicBezTo>
                        <a:cubicBezTo>
                          <a:pt x="1168" y="223"/>
                          <a:pt x="0" y="1724"/>
                          <a:pt x="200" y="3392"/>
                        </a:cubicBezTo>
                        <a:cubicBezTo>
                          <a:pt x="386" y="4937"/>
                          <a:pt x="1717" y="6082"/>
                          <a:pt x="3239" y="6082"/>
                        </a:cubicBezTo>
                        <a:cubicBezTo>
                          <a:pt x="3359" y="6082"/>
                          <a:pt x="3481" y="6075"/>
                          <a:pt x="3603" y="6060"/>
                        </a:cubicBezTo>
                        <a:cubicBezTo>
                          <a:pt x="5271" y="5860"/>
                          <a:pt x="6438" y="4326"/>
                          <a:pt x="6238" y="2658"/>
                        </a:cubicBezTo>
                        <a:cubicBezTo>
                          <a:pt x="6053" y="1115"/>
                          <a:pt x="4754" y="0"/>
                          <a:pt x="32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044;p74">
                    <a:extLst>
                      <a:ext uri="{FF2B5EF4-FFF2-40B4-BE49-F238E27FC236}">
                        <a16:creationId xmlns:a16="http://schemas.microsoft.com/office/drawing/2014/main" id="{EB24A872-9806-B106-9BF5-DECAA541DAD6}"/>
                      </a:ext>
                    </a:extLst>
                  </p:cNvPr>
                  <p:cNvSpPr/>
                  <p:nvPr/>
                </p:nvSpPr>
                <p:spPr>
                  <a:xfrm>
                    <a:off x="1784849" y="2299227"/>
                    <a:ext cx="28654" cy="38514"/>
                  </a:xfrm>
                  <a:custGeom>
                    <a:avLst/>
                    <a:gdLst/>
                    <a:ahLst/>
                    <a:cxnLst/>
                    <a:rect l="l" t="t" r="r" b="b"/>
                    <a:pathLst>
                      <a:path w="4304" h="5785" extrusionOk="0">
                        <a:moveTo>
                          <a:pt x="509" y="0"/>
                        </a:moveTo>
                        <a:cubicBezTo>
                          <a:pt x="247" y="0"/>
                          <a:pt x="1" y="203"/>
                          <a:pt x="1" y="493"/>
                        </a:cubicBezTo>
                        <a:lnTo>
                          <a:pt x="1" y="5264"/>
                        </a:lnTo>
                        <a:cubicBezTo>
                          <a:pt x="1" y="5561"/>
                          <a:pt x="240" y="5784"/>
                          <a:pt x="499" y="5784"/>
                        </a:cubicBezTo>
                        <a:cubicBezTo>
                          <a:pt x="589" y="5784"/>
                          <a:pt x="682" y="5757"/>
                          <a:pt x="768" y="5697"/>
                        </a:cubicBezTo>
                        <a:lnTo>
                          <a:pt x="4037" y="3396"/>
                        </a:lnTo>
                        <a:cubicBezTo>
                          <a:pt x="4304" y="3195"/>
                          <a:pt x="4304" y="2795"/>
                          <a:pt x="4037" y="2595"/>
                        </a:cubicBezTo>
                        <a:lnTo>
                          <a:pt x="801" y="93"/>
                        </a:lnTo>
                        <a:cubicBezTo>
                          <a:pt x="710" y="29"/>
                          <a:pt x="608" y="0"/>
                          <a:pt x="50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045;p74">
                    <a:extLst>
                      <a:ext uri="{FF2B5EF4-FFF2-40B4-BE49-F238E27FC236}">
                        <a16:creationId xmlns:a16="http://schemas.microsoft.com/office/drawing/2014/main" id="{74937593-B101-32C7-401F-2417883F3C81}"/>
                      </a:ext>
                    </a:extLst>
                  </p:cNvPr>
                  <p:cNvSpPr/>
                  <p:nvPr/>
                </p:nvSpPr>
                <p:spPr>
                  <a:xfrm>
                    <a:off x="1784849" y="2028946"/>
                    <a:ext cx="28654" cy="38547"/>
                  </a:xfrm>
                  <a:custGeom>
                    <a:avLst/>
                    <a:gdLst/>
                    <a:ahLst/>
                    <a:cxnLst/>
                    <a:rect l="l" t="t" r="r" b="b"/>
                    <a:pathLst>
                      <a:path w="4304" h="5790" extrusionOk="0">
                        <a:moveTo>
                          <a:pt x="509" y="1"/>
                        </a:moveTo>
                        <a:cubicBezTo>
                          <a:pt x="247" y="1"/>
                          <a:pt x="1" y="203"/>
                          <a:pt x="1" y="494"/>
                        </a:cubicBezTo>
                        <a:lnTo>
                          <a:pt x="1" y="5264"/>
                        </a:lnTo>
                        <a:cubicBezTo>
                          <a:pt x="1" y="5580"/>
                          <a:pt x="231" y="5790"/>
                          <a:pt x="485" y="5790"/>
                        </a:cubicBezTo>
                        <a:cubicBezTo>
                          <a:pt x="580" y="5790"/>
                          <a:pt x="677" y="5761"/>
                          <a:pt x="768" y="5697"/>
                        </a:cubicBezTo>
                        <a:lnTo>
                          <a:pt x="4037" y="3396"/>
                        </a:lnTo>
                        <a:cubicBezTo>
                          <a:pt x="4304" y="3196"/>
                          <a:pt x="4304" y="2795"/>
                          <a:pt x="4037" y="2595"/>
                        </a:cubicBezTo>
                        <a:lnTo>
                          <a:pt x="801" y="93"/>
                        </a:lnTo>
                        <a:cubicBezTo>
                          <a:pt x="710" y="29"/>
                          <a:pt x="608" y="1"/>
                          <a:pt x="5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 name="Google Shape;4046;p74">
                    <a:extLst>
                      <a:ext uri="{FF2B5EF4-FFF2-40B4-BE49-F238E27FC236}">
                        <a16:creationId xmlns:a16="http://schemas.microsoft.com/office/drawing/2014/main" id="{E0C1D14D-21D7-07FE-3088-79148C9561EA}"/>
                      </a:ext>
                    </a:extLst>
                  </p:cNvPr>
                  <p:cNvGrpSpPr/>
                  <p:nvPr/>
                </p:nvGrpSpPr>
                <p:grpSpPr>
                  <a:xfrm>
                    <a:off x="1839639" y="2013538"/>
                    <a:ext cx="77067" cy="340828"/>
                    <a:chOff x="1839639" y="2013538"/>
                    <a:chExt cx="77067" cy="340828"/>
                  </a:xfrm>
                  <a:grpFill/>
                </p:grpSpPr>
                <p:sp>
                  <p:nvSpPr>
                    <p:cNvPr id="36" name="Google Shape;4047;p74">
                      <a:extLst>
                        <a:ext uri="{FF2B5EF4-FFF2-40B4-BE49-F238E27FC236}">
                          <a16:creationId xmlns:a16="http://schemas.microsoft.com/office/drawing/2014/main" id="{15506F43-8D9C-A545-8A95-17CC0F4EDB14}"/>
                        </a:ext>
                      </a:extLst>
                    </p:cNvPr>
                    <p:cNvSpPr/>
                    <p:nvPr/>
                  </p:nvSpPr>
                  <p:spPr>
                    <a:xfrm>
                      <a:off x="1839639" y="2282618"/>
                      <a:ext cx="77067" cy="71748"/>
                    </a:xfrm>
                    <a:custGeom>
                      <a:avLst/>
                      <a:gdLst/>
                      <a:ahLst/>
                      <a:cxnLst/>
                      <a:rect l="l" t="t" r="r" b="b"/>
                      <a:pathLst>
                        <a:path w="11576" h="10777" extrusionOk="0">
                          <a:moveTo>
                            <a:pt x="5787" y="0"/>
                          </a:moveTo>
                          <a:cubicBezTo>
                            <a:pt x="3185" y="0"/>
                            <a:pt x="889" y="1889"/>
                            <a:pt x="468" y="4538"/>
                          </a:cubicBezTo>
                          <a:cubicBezTo>
                            <a:pt x="1" y="7473"/>
                            <a:pt x="2002" y="10208"/>
                            <a:pt x="4938" y="10709"/>
                          </a:cubicBezTo>
                          <a:cubicBezTo>
                            <a:pt x="5221" y="10754"/>
                            <a:pt x="5503" y="10776"/>
                            <a:pt x="5781" y="10776"/>
                          </a:cubicBezTo>
                          <a:cubicBezTo>
                            <a:pt x="8358" y="10776"/>
                            <a:pt x="10654" y="8888"/>
                            <a:pt x="11075" y="6239"/>
                          </a:cubicBezTo>
                          <a:cubicBezTo>
                            <a:pt x="11576" y="3303"/>
                            <a:pt x="9574" y="535"/>
                            <a:pt x="6639" y="68"/>
                          </a:cubicBezTo>
                          <a:cubicBezTo>
                            <a:pt x="6352" y="22"/>
                            <a:pt x="6068" y="0"/>
                            <a:pt x="57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048;p74">
                      <a:extLst>
                        <a:ext uri="{FF2B5EF4-FFF2-40B4-BE49-F238E27FC236}">
                          <a16:creationId xmlns:a16="http://schemas.microsoft.com/office/drawing/2014/main" id="{C57269CD-C8A0-1971-01DA-9032ED02AB00}"/>
                        </a:ext>
                      </a:extLst>
                    </p:cNvPr>
                    <p:cNvSpPr/>
                    <p:nvPr/>
                  </p:nvSpPr>
                  <p:spPr>
                    <a:xfrm>
                      <a:off x="1839639" y="2013538"/>
                      <a:ext cx="77067" cy="71588"/>
                    </a:xfrm>
                    <a:custGeom>
                      <a:avLst/>
                      <a:gdLst/>
                      <a:ahLst/>
                      <a:cxnLst/>
                      <a:rect l="l" t="t" r="r" b="b"/>
                      <a:pathLst>
                        <a:path w="11576" h="10753" extrusionOk="0">
                          <a:moveTo>
                            <a:pt x="5786" y="1"/>
                          </a:moveTo>
                          <a:cubicBezTo>
                            <a:pt x="3185" y="1"/>
                            <a:pt x="889" y="1886"/>
                            <a:pt x="468" y="4505"/>
                          </a:cubicBezTo>
                          <a:cubicBezTo>
                            <a:pt x="1" y="7440"/>
                            <a:pt x="2002" y="10209"/>
                            <a:pt x="4904" y="10676"/>
                          </a:cubicBezTo>
                          <a:cubicBezTo>
                            <a:pt x="5208" y="10728"/>
                            <a:pt x="5509" y="10753"/>
                            <a:pt x="5807" y="10753"/>
                          </a:cubicBezTo>
                          <a:cubicBezTo>
                            <a:pt x="8387" y="10753"/>
                            <a:pt x="10657" y="8872"/>
                            <a:pt x="11075" y="6240"/>
                          </a:cubicBezTo>
                          <a:cubicBezTo>
                            <a:pt x="11576" y="3304"/>
                            <a:pt x="9574" y="535"/>
                            <a:pt x="6639" y="68"/>
                          </a:cubicBezTo>
                          <a:cubicBezTo>
                            <a:pt x="6352" y="23"/>
                            <a:pt x="6067" y="1"/>
                            <a:pt x="578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grpSp>
    </p:spTree>
    <p:extLst>
      <p:ext uri="{BB962C8B-B14F-4D97-AF65-F5344CB8AC3E}">
        <p14:creationId xmlns:p14="http://schemas.microsoft.com/office/powerpoint/2010/main" val="154636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A913A-8A69-DE1A-765E-99548986CC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2A3C45-B65D-0F60-DEBD-FCDCA119BB82}"/>
              </a:ext>
            </a:extLst>
          </p:cNvPr>
          <p:cNvSpPr>
            <a:spLocks noGrp="1"/>
          </p:cNvSpPr>
          <p:nvPr>
            <p:ph type="title"/>
          </p:nvPr>
        </p:nvSpPr>
        <p:spPr>
          <a:xfrm>
            <a:off x="927174" y="209753"/>
            <a:ext cx="6692826" cy="656379"/>
          </a:xfrm>
        </p:spPr>
        <p:txBody>
          <a:bodyPr/>
          <a:lstStyle/>
          <a:p>
            <a:pPr algn="ctr"/>
            <a:r>
              <a:rPr lang="en-US"/>
              <a:t>Programming Language Selection</a:t>
            </a:r>
          </a:p>
        </p:txBody>
      </p:sp>
      <p:pic>
        <p:nvPicPr>
          <p:cNvPr id="5" name="Picture 4">
            <a:extLst>
              <a:ext uri="{FF2B5EF4-FFF2-40B4-BE49-F238E27FC236}">
                <a16:creationId xmlns:a16="http://schemas.microsoft.com/office/drawing/2014/main" id="{85A4F98C-E4E3-DA73-71DE-B9DC84C61D43}"/>
              </a:ext>
            </a:extLst>
          </p:cNvPr>
          <p:cNvPicPr>
            <a:picLocks noChangeAspect="1"/>
          </p:cNvPicPr>
          <p:nvPr/>
        </p:nvPicPr>
        <p:blipFill>
          <a:blip r:embed="rId5"/>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30858246-BE59-A87A-B5F7-D55E072DA7E2}"/>
              </a:ext>
            </a:extLst>
          </p:cNvPr>
          <p:cNvGraphicFramePr>
            <a:graphicFrameLocks noGrp="1"/>
          </p:cNvGraphicFramePr>
          <p:nvPr>
            <p:extLst>
              <p:ext uri="{D42A27DB-BD31-4B8C-83A1-F6EECF244321}">
                <p14:modId xmlns:p14="http://schemas.microsoft.com/office/powerpoint/2010/main" val="3334190858"/>
              </p:ext>
            </p:extLst>
          </p:nvPr>
        </p:nvGraphicFramePr>
        <p:xfrm>
          <a:off x="927173" y="1644650"/>
          <a:ext cx="6692824" cy="1854200"/>
        </p:xfrm>
        <a:graphic>
          <a:graphicData uri="http://schemas.openxmlformats.org/drawingml/2006/table">
            <a:tbl>
              <a:tblPr firstRow="1" firstCol="1" bandRow="1">
                <a:tableStyleId>{284E427A-3D55-4303-BF80-6455036E1DE7}</a:tableStyleId>
              </a:tblPr>
              <a:tblGrid>
                <a:gridCol w="1673206">
                  <a:extLst>
                    <a:ext uri="{9D8B030D-6E8A-4147-A177-3AD203B41FA5}">
                      <a16:colId xmlns:a16="http://schemas.microsoft.com/office/drawing/2014/main" val="1747245990"/>
                    </a:ext>
                  </a:extLst>
                </a:gridCol>
                <a:gridCol w="1673206">
                  <a:extLst>
                    <a:ext uri="{9D8B030D-6E8A-4147-A177-3AD203B41FA5}">
                      <a16:colId xmlns:a16="http://schemas.microsoft.com/office/drawing/2014/main" val="3567597064"/>
                    </a:ext>
                  </a:extLst>
                </a:gridCol>
                <a:gridCol w="1673206">
                  <a:extLst>
                    <a:ext uri="{9D8B030D-6E8A-4147-A177-3AD203B41FA5}">
                      <a16:colId xmlns:a16="http://schemas.microsoft.com/office/drawing/2014/main" val="87220614"/>
                    </a:ext>
                  </a:extLst>
                </a:gridCol>
                <a:gridCol w="1673206">
                  <a:extLst>
                    <a:ext uri="{9D8B030D-6E8A-4147-A177-3AD203B41FA5}">
                      <a16:colId xmlns:a16="http://schemas.microsoft.com/office/drawing/2014/main" val="757721899"/>
                    </a:ext>
                  </a:extLst>
                </a:gridCol>
              </a:tblGrid>
              <a:tr h="370840">
                <a:tc>
                  <a:txBody>
                    <a:bodyPr/>
                    <a:lstStyle/>
                    <a:p>
                      <a:r>
                        <a:rPr lang="en-US"/>
                        <a:t>Language</a:t>
                      </a:r>
                    </a:p>
                  </a:txBody>
                  <a:tcPr/>
                </a:tc>
                <a:tc>
                  <a:txBody>
                    <a:bodyPr/>
                    <a:lstStyle/>
                    <a:p>
                      <a:pPr algn="ctr"/>
                      <a:r>
                        <a:rPr lang="en-US" sz="1400"/>
                        <a:t>C</a:t>
                      </a:r>
                    </a:p>
                  </a:txBody>
                  <a:tcPr anchor="ctr"/>
                </a:tc>
                <a:tc>
                  <a:txBody>
                    <a:bodyPr/>
                    <a:lstStyle/>
                    <a:p>
                      <a:pPr algn="ctr"/>
                      <a:r>
                        <a:rPr lang="en-US" sz="1400"/>
                        <a:t>C++</a:t>
                      </a:r>
                    </a:p>
                  </a:txBody>
                  <a:tcPr anchor="ctr">
                    <a:solidFill>
                      <a:schemeClr val="bg1">
                        <a:lumMod val="50000"/>
                      </a:schemeClr>
                    </a:solidFill>
                  </a:tcPr>
                </a:tc>
                <a:tc>
                  <a:txBody>
                    <a:bodyPr/>
                    <a:lstStyle/>
                    <a:p>
                      <a:pPr algn="ctr"/>
                      <a:r>
                        <a:rPr lang="en-US" sz="1400"/>
                        <a:t>Python</a:t>
                      </a:r>
                    </a:p>
                  </a:txBody>
                  <a:tcPr anchor="ctr"/>
                </a:tc>
                <a:extLst>
                  <a:ext uri="{0D108BD9-81ED-4DB2-BD59-A6C34878D82A}">
                    <a16:rowId xmlns:a16="http://schemas.microsoft.com/office/drawing/2014/main" val="1878632720"/>
                  </a:ext>
                </a:extLst>
              </a:tr>
              <a:tr h="370840">
                <a:tc>
                  <a:txBody>
                    <a:bodyPr/>
                    <a:lstStyle/>
                    <a:p>
                      <a:r>
                        <a:rPr lang="en-US"/>
                        <a:t>Familiarity</a:t>
                      </a:r>
                    </a:p>
                  </a:txBody>
                  <a:tcPr/>
                </a:tc>
                <a:tc>
                  <a:txBody>
                    <a:bodyPr/>
                    <a:lstStyle/>
                    <a:p>
                      <a:r>
                        <a:rPr lang="en-US"/>
                        <a:t>High</a:t>
                      </a:r>
                    </a:p>
                  </a:txBody>
                  <a:tcPr/>
                </a:tc>
                <a:tc>
                  <a:txBody>
                    <a:bodyPr/>
                    <a:lstStyle/>
                    <a:p>
                      <a:r>
                        <a:rPr lang="en-US"/>
                        <a:t>High</a:t>
                      </a:r>
                    </a:p>
                  </a:txBody>
                  <a:tcPr>
                    <a:solidFill>
                      <a:schemeClr val="accent1">
                        <a:lumMod val="75000"/>
                        <a:alpha val="40000"/>
                      </a:schemeClr>
                    </a:solidFill>
                  </a:tcPr>
                </a:tc>
                <a:tc>
                  <a:txBody>
                    <a:bodyPr/>
                    <a:lstStyle/>
                    <a:p>
                      <a:r>
                        <a:rPr lang="en-US"/>
                        <a:t>Medium</a:t>
                      </a:r>
                    </a:p>
                  </a:txBody>
                  <a:tcPr/>
                </a:tc>
                <a:extLst>
                  <a:ext uri="{0D108BD9-81ED-4DB2-BD59-A6C34878D82A}">
                    <a16:rowId xmlns:a16="http://schemas.microsoft.com/office/drawing/2014/main" val="1212887749"/>
                  </a:ext>
                </a:extLst>
              </a:tr>
              <a:tr h="370840">
                <a:tc>
                  <a:txBody>
                    <a:bodyPr/>
                    <a:lstStyle/>
                    <a:p>
                      <a:r>
                        <a:rPr lang="en-US"/>
                        <a:t>Speed</a:t>
                      </a:r>
                    </a:p>
                  </a:txBody>
                  <a:tcPr/>
                </a:tc>
                <a:tc>
                  <a:txBody>
                    <a:bodyPr/>
                    <a:lstStyle/>
                    <a:p>
                      <a:r>
                        <a:rPr lang="en-US"/>
                        <a:t>High</a:t>
                      </a:r>
                    </a:p>
                  </a:txBody>
                  <a:tcPr/>
                </a:tc>
                <a:tc>
                  <a:txBody>
                    <a:bodyPr/>
                    <a:lstStyle/>
                    <a:p>
                      <a:r>
                        <a:rPr lang="en-US"/>
                        <a:t>High</a:t>
                      </a:r>
                    </a:p>
                  </a:txBody>
                  <a:tcPr>
                    <a:solidFill>
                      <a:schemeClr val="accent1">
                        <a:lumMod val="40000"/>
                        <a:lumOff val="60000"/>
                      </a:schemeClr>
                    </a:solidFill>
                  </a:tcPr>
                </a:tc>
                <a:tc>
                  <a:txBody>
                    <a:bodyPr/>
                    <a:lstStyle/>
                    <a:p>
                      <a:r>
                        <a:rPr lang="en-US"/>
                        <a:t>Low</a:t>
                      </a:r>
                    </a:p>
                  </a:txBody>
                  <a:tcPr/>
                </a:tc>
                <a:extLst>
                  <a:ext uri="{0D108BD9-81ED-4DB2-BD59-A6C34878D82A}">
                    <a16:rowId xmlns:a16="http://schemas.microsoft.com/office/drawing/2014/main" val="635515087"/>
                  </a:ext>
                </a:extLst>
              </a:tr>
              <a:tr h="370840">
                <a:tc>
                  <a:txBody>
                    <a:bodyPr/>
                    <a:lstStyle/>
                    <a:p>
                      <a:r>
                        <a:rPr lang="en-US"/>
                        <a:t>Abstraction</a:t>
                      </a:r>
                    </a:p>
                  </a:txBody>
                  <a:tcPr/>
                </a:tc>
                <a:tc>
                  <a:txBody>
                    <a:bodyPr/>
                    <a:lstStyle/>
                    <a:p>
                      <a:r>
                        <a:rPr lang="en-US"/>
                        <a:t>Low</a:t>
                      </a:r>
                    </a:p>
                  </a:txBody>
                  <a:tcPr/>
                </a:tc>
                <a:tc>
                  <a:txBody>
                    <a:bodyPr/>
                    <a:lstStyle/>
                    <a:p>
                      <a:r>
                        <a:rPr lang="en-US"/>
                        <a:t>Medium</a:t>
                      </a:r>
                    </a:p>
                  </a:txBody>
                  <a:tcPr>
                    <a:solidFill>
                      <a:schemeClr val="accent1">
                        <a:lumMod val="75000"/>
                        <a:alpha val="40000"/>
                      </a:schemeClr>
                    </a:solidFill>
                  </a:tcPr>
                </a:tc>
                <a:tc>
                  <a:txBody>
                    <a:bodyPr/>
                    <a:lstStyle/>
                    <a:p>
                      <a:r>
                        <a:rPr lang="en-US"/>
                        <a:t>High</a:t>
                      </a:r>
                    </a:p>
                  </a:txBody>
                  <a:tcPr/>
                </a:tc>
                <a:extLst>
                  <a:ext uri="{0D108BD9-81ED-4DB2-BD59-A6C34878D82A}">
                    <a16:rowId xmlns:a16="http://schemas.microsoft.com/office/drawing/2014/main" val="2094532247"/>
                  </a:ext>
                </a:extLst>
              </a:tr>
              <a:tr h="370840">
                <a:tc>
                  <a:txBody>
                    <a:bodyPr/>
                    <a:lstStyle/>
                    <a:p>
                      <a:r>
                        <a:rPr lang="en-US"/>
                        <a:t>MCU Support</a:t>
                      </a:r>
                    </a:p>
                  </a:txBody>
                  <a:tcPr/>
                </a:tc>
                <a:tc>
                  <a:txBody>
                    <a:bodyPr/>
                    <a:lstStyle/>
                    <a:p>
                      <a:r>
                        <a:rPr lang="en-US"/>
                        <a:t>Native</a:t>
                      </a:r>
                    </a:p>
                  </a:txBody>
                  <a:tcPr/>
                </a:tc>
                <a:tc>
                  <a:txBody>
                    <a:bodyPr/>
                    <a:lstStyle/>
                    <a:p>
                      <a:r>
                        <a:rPr lang="en-US"/>
                        <a:t>Native</a:t>
                      </a:r>
                    </a:p>
                  </a:txBody>
                  <a:tcPr>
                    <a:solidFill>
                      <a:schemeClr val="accent1">
                        <a:lumMod val="40000"/>
                        <a:lumOff val="60000"/>
                      </a:schemeClr>
                    </a:solidFill>
                  </a:tcPr>
                </a:tc>
                <a:tc>
                  <a:txBody>
                    <a:bodyPr/>
                    <a:lstStyle/>
                    <a:p>
                      <a:r>
                        <a:rPr lang="en-US"/>
                        <a:t>Interpreted</a:t>
                      </a:r>
                    </a:p>
                  </a:txBody>
                  <a:tcPr/>
                </a:tc>
                <a:extLst>
                  <a:ext uri="{0D108BD9-81ED-4DB2-BD59-A6C34878D82A}">
                    <a16:rowId xmlns:a16="http://schemas.microsoft.com/office/drawing/2014/main" val="1817698645"/>
                  </a:ext>
                </a:extLst>
              </a:tr>
            </a:tbl>
          </a:graphicData>
        </a:graphic>
      </p:graphicFrame>
      <p:sp>
        <p:nvSpPr>
          <p:cNvPr id="4" name="TextBox 3">
            <a:extLst>
              <a:ext uri="{FF2B5EF4-FFF2-40B4-BE49-F238E27FC236}">
                <a16:creationId xmlns:a16="http://schemas.microsoft.com/office/drawing/2014/main" id="{9CCE56FD-93D9-02E8-0529-21366DFAD303}"/>
              </a:ext>
            </a:extLst>
          </p:cNvPr>
          <p:cNvSpPr txBox="1"/>
          <p:nvPr/>
        </p:nvSpPr>
        <p:spPr>
          <a:xfrm>
            <a:off x="1225587" y="3917473"/>
            <a:ext cx="6095999" cy="954107"/>
          </a:xfrm>
          <a:prstGeom prst="rect">
            <a:avLst/>
          </a:prstGeom>
          <a:noFill/>
        </p:spPr>
        <p:txBody>
          <a:bodyPr wrap="square" rtlCol="0">
            <a:spAutoFit/>
          </a:bodyPr>
          <a:lstStyle/>
          <a:p>
            <a:r>
              <a:rPr lang="en-US">
                <a:latin typeface="Fira Sans" panose="020B0503050000020004" pitchFamily="34" charset="0"/>
              </a:rPr>
              <a:t>Key Factors:</a:t>
            </a:r>
          </a:p>
          <a:p>
            <a:pPr marL="285750" indent="-285750">
              <a:buFont typeface="Arial" panose="020B0604020202020204" pitchFamily="34" charset="0"/>
              <a:buChar char="•"/>
            </a:pPr>
            <a:r>
              <a:rPr lang="en-US">
                <a:latin typeface="Fira Sans" panose="020B0503050000020004" pitchFamily="34" charset="0"/>
              </a:rPr>
              <a:t>Higher familiarity</a:t>
            </a:r>
          </a:p>
          <a:p>
            <a:pPr marL="285750" indent="-285750">
              <a:buFont typeface="Arial" panose="020B0604020202020204" pitchFamily="34" charset="0"/>
              <a:buChar char="•"/>
            </a:pPr>
            <a:r>
              <a:rPr lang="en-US">
                <a:latin typeface="Fira Sans" panose="020B0503050000020004" pitchFamily="34" charset="0"/>
              </a:rPr>
              <a:t>Lower overhead</a:t>
            </a:r>
          </a:p>
          <a:p>
            <a:pPr marL="285750" indent="-285750">
              <a:buFont typeface="Arial" panose="020B0604020202020204" pitchFamily="34" charset="0"/>
              <a:buChar char="•"/>
            </a:pPr>
            <a:r>
              <a:rPr lang="en-US">
                <a:latin typeface="Fira Sans" panose="020B0503050000020004" pitchFamily="34" charset="0"/>
              </a:rPr>
              <a:t>Abstraction Features</a:t>
            </a:r>
          </a:p>
        </p:txBody>
      </p:sp>
      <p:pic>
        <p:nvPicPr>
          <p:cNvPr id="6" name="Programming Language">
            <a:hlinkClick r:id="" action="ppaction://media"/>
            <a:extLst>
              <a:ext uri="{FF2B5EF4-FFF2-40B4-BE49-F238E27FC236}">
                <a16:creationId xmlns:a16="http://schemas.microsoft.com/office/drawing/2014/main" id="{7F54E880-7D92-76B3-61F0-E1E8C939B50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87363" y="5143500"/>
            <a:ext cx="487363" cy="487363"/>
          </a:xfrm>
          <a:prstGeom prst="rect">
            <a:avLst/>
          </a:prstGeom>
        </p:spPr>
      </p:pic>
    </p:spTree>
    <p:extLst>
      <p:ext uri="{BB962C8B-B14F-4D97-AF65-F5344CB8AC3E}">
        <p14:creationId xmlns:p14="http://schemas.microsoft.com/office/powerpoint/2010/main" val="3618128846"/>
      </p:ext>
    </p:extLst>
  </p:cSld>
  <p:clrMapOvr>
    <a:masterClrMapping/>
  </p:clrMapOvr>
  <mc:AlternateContent xmlns:mc="http://schemas.openxmlformats.org/markup-compatibility/2006" xmlns:p14="http://schemas.microsoft.com/office/powerpoint/2010/main">
    <mc:Choice Requires="p14">
      <p:transition spd="med" p14:dur="700" advTm="27180">
        <p:fade/>
      </p:transition>
    </mc:Choice>
    <mc:Fallback xmlns="">
      <p:transition spd="med" advTm="2718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8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1CBCA-568F-F50F-1DA0-2A2172EA13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276CF-85BB-12FA-5196-73E3DF695A2F}"/>
              </a:ext>
            </a:extLst>
          </p:cNvPr>
          <p:cNvSpPr>
            <a:spLocks noGrp="1"/>
          </p:cNvSpPr>
          <p:nvPr>
            <p:ph type="title"/>
          </p:nvPr>
        </p:nvSpPr>
        <p:spPr>
          <a:xfrm>
            <a:off x="927174" y="209753"/>
            <a:ext cx="6692826" cy="656379"/>
          </a:xfrm>
        </p:spPr>
        <p:txBody>
          <a:bodyPr/>
          <a:lstStyle/>
          <a:p>
            <a:pPr algn="ctr"/>
            <a:r>
              <a:rPr lang="en-US"/>
              <a:t>Development Tools Selection</a:t>
            </a:r>
          </a:p>
        </p:txBody>
      </p:sp>
      <p:pic>
        <p:nvPicPr>
          <p:cNvPr id="5" name="Picture 4">
            <a:extLst>
              <a:ext uri="{FF2B5EF4-FFF2-40B4-BE49-F238E27FC236}">
                <a16:creationId xmlns:a16="http://schemas.microsoft.com/office/drawing/2014/main" id="{C658CAA1-AF04-0D35-B388-12906EFD88D6}"/>
              </a:ext>
            </a:extLst>
          </p:cNvPr>
          <p:cNvPicPr>
            <a:picLocks noChangeAspect="1"/>
          </p:cNvPicPr>
          <p:nvPr/>
        </p:nvPicPr>
        <p:blipFill>
          <a:blip r:embed="rId5"/>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BDD3EE36-9AD7-79E2-F8B4-00D7C4CF6FB5}"/>
              </a:ext>
            </a:extLst>
          </p:cNvPr>
          <p:cNvGraphicFramePr>
            <a:graphicFrameLocks noGrp="1"/>
          </p:cNvGraphicFramePr>
          <p:nvPr>
            <p:extLst>
              <p:ext uri="{D42A27DB-BD31-4B8C-83A1-F6EECF244321}">
                <p14:modId xmlns:p14="http://schemas.microsoft.com/office/powerpoint/2010/main" val="2548591200"/>
              </p:ext>
            </p:extLst>
          </p:nvPr>
        </p:nvGraphicFramePr>
        <p:xfrm>
          <a:off x="927174" y="1333500"/>
          <a:ext cx="6692825" cy="2367280"/>
        </p:xfrm>
        <a:graphic>
          <a:graphicData uri="http://schemas.openxmlformats.org/drawingml/2006/table">
            <a:tbl>
              <a:tblPr firstRow="1" firstCol="1" bandRow="1">
                <a:tableStyleId>{284E427A-3D55-4303-BF80-6455036E1DE7}</a:tableStyleId>
              </a:tblPr>
              <a:tblGrid>
                <a:gridCol w="1338565">
                  <a:extLst>
                    <a:ext uri="{9D8B030D-6E8A-4147-A177-3AD203B41FA5}">
                      <a16:colId xmlns:a16="http://schemas.microsoft.com/office/drawing/2014/main" val="1747245990"/>
                    </a:ext>
                  </a:extLst>
                </a:gridCol>
                <a:gridCol w="1338565">
                  <a:extLst>
                    <a:ext uri="{9D8B030D-6E8A-4147-A177-3AD203B41FA5}">
                      <a16:colId xmlns:a16="http://schemas.microsoft.com/office/drawing/2014/main" val="2577391168"/>
                    </a:ext>
                  </a:extLst>
                </a:gridCol>
                <a:gridCol w="1338565">
                  <a:extLst>
                    <a:ext uri="{9D8B030D-6E8A-4147-A177-3AD203B41FA5}">
                      <a16:colId xmlns:a16="http://schemas.microsoft.com/office/drawing/2014/main" val="1988115254"/>
                    </a:ext>
                  </a:extLst>
                </a:gridCol>
                <a:gridCol w="1338565">
                  <a:extLst>
                    <a:ext uri="{9D8B030D-6E8A-4147-A177-3AD203B41FA5}">
                      <a16:colId xmlns:a16="http://schemas.microsoft.com/office/drawing/2014/main" val="757721899"/>
                    </a:ext>
                  </a:extLst>
                </a:gridCol>
                <a:gridCol w="1338565">
                  <a:extLst>
                    <a:ext uri="{9D8B030D-6E8A-4147-A177-3AD203B41FA5}">
                      <a16:colId xmlns:a16="http://schemas.microsoft.com/office/drawing/2014/main" val="1701882551"/>
                    </a:ext>
                  </a:extLst>
                </a:gridCol>
              </a:tblGrid>
              <a:tr h="370840">
                <a:tc>
                  <a:txBody>
                    <a:bodyPr/>
                    <a:lstStyle/>
                    <a:p>
                      <a:r>
                        <a:rPr lang="en-US"/>
                        <a:t>IDE</a:t>
                      </a:r>
                    </a:p>
                  </a:txBody>
                  <a:tcPr/>
                </a:tc>
                <a:tc>
                  <a:txBody>
                    <a:bodyPr/>
                    <a:lstStyle/>
                    <a:p>
                      <a:pPr algn="ctr"/>
                      <a:r>
                        <a:rPr lang="en-US" sz="1400" err="1"/>
                        <a:t>Espressif</a:t>
                      </a:r>
                      <a:endParaRPr lang="en-US" sz="1400"/>
                    </a:p>
                  </a:txBody>
                  <a:tcPr anchor="ctr"/>
                </a:tc>
                <a:tc>
                  <a:txBody>
                    <a:bodyPr/>
                    <a:lstStyle/>
                    <a:p>
                      <a:pPr algn="ctr"/>
                      <a:r>
                        <a:rPr lang="en-US" sz="1400"/>
                        <a:t>Arduino</a:t>
                      </a:r>
                    </a:p>
                  </a:txBody>
                  <a:tcPr anchor="ctr">
                    <a:solidFill>
                      <a:schemeClr val="bg1">
                        <a:lumMod val="50000"/>
                      </a:schemeClr>
                    </a:solidFill>
                  </a:tcPr>
                </a:tc>
                <a:tc>
                  <a:txBody>
                    <a:bodyPr/>
                    <a:lstStyle/>
                    <a:p>
                      <a:pPr algn="ctr"/>
                      <a:r>
                        <a:rPr lang="en-US" sz="1400"/>
                        <a:t>CLion</a:t>
                      </a:r>
                    </a:p>
                  </a:txBody>
                  <a:tcPr anchor="ctr"/>
                </a:tc>
                <a:tc>
                  <a:txBody>
                    <a:bodyPr/>
                    <a:lstStyle/>
                    <a:p>
                      <a:pPr algn="ctr"/>
                      <a:r>
                        <a:rPr lang="en-US" sz="1400"/>
                        <a:t>Visual Studio</a:t>
                      </a:r>
                    </a:p>
                  </a:txBody>
                  <a:tcPr anchor="ctr"/>
                </a:tc>
                <a:extLst>
                  <a:ext uri="{0D108BD9-81ED-4DB2-BD59-A6C34878D82A}">
                    <a16:rowId xmlns:a16="http://schemas.microsoft.com/office/drawing/2014/main" val="1878632720"/>
                  </a:ext>
                </a:extLst>
              </a:tr>
              <a:tr h="370840">
                <a:tc>
                  <a:txBody>
                    <a:bodyPr/>
                    <a:lstStyle/>
                    <a:p>
                      <a:pPr marL="0" marR="0" algn="ctr">
                        <a:buNone/>
                      </a:pPr>
                      <a:r>
                        <a:rPr lang="en-US" sz="1400">
                          <a:effectLst/>
                          <a:latin typeface="+mn-lt"/>
                          <a:ea typeface="Times New Roman" panose="02020603050405020304" pitchFamily="18" charset="0"/>
                        </a:rPr>
                        <a:t>Familiarity</a:t>
                      </a:r>
                    </a:p>
                  </a:txBody>
                  <a:tcPr marL="0" marR="0" marT="0" marB="0" anchor="ctr"/>
                </a:tc>
                <a:tc>
                  <a:txBody>
                    <a:bodyPr/>
                    <a:lstStyle/>
                    <a:p>
                      <a:r>
                        <a:rPr lang="en-US" sz="1200"/>
                        <a:t>Low</a:t>
                      </a:r>
                    </a:p>
                  </a:txBody>
                  <a:tcPr/>
                </a:tc>
                <a:tc>
                  <a:txBody>
                    <a:bodyPr/>
                    <a:lstStyle/>
                    <a:p>
                      <a:r>
                        <a:rPr lang="en-US" sz="1200"/>
                        <a:t>Medium</a:t>
                      </a:r>
                    </a:p>
                  </a:txBody>
                  <a:tcPr>
                    <a:solidFill>
                      <a:schemeClr val="accent1">
                        <a:lumMod val="75000"/>
                        <a:alpha val="40000"/>
                      </a:schemeClr>
                    </a:solidFill>
                  </a:tcPr>
                </a:tc>
                <a:tc>
                  <a:txBody>
                    <a:bodyPr/>
                    <a:lstStyle/>
                    <a:p>
                      <a:r>
                        <a:rPr lang="en-US" sz="1200"/>
                        <a:t>High</a:t>
                      </a:r>
                    </a:p>
                  </a:txBody>
                  <a:tcPr/>
                </a:tc>
                <a:tc>
                  <a:txBody>
                    <a:bodyPr/>
                    <a:lstStyle/>
                    <a:p>
                      <a:r>
                        <a:rPr lang="en-US" sz="1200"/>
                        <a:t>Medium</a:t>
                      </a:r>
                    </a:p>
                  </a:txBody>
                  <a:tcPr/>
                </a:tc>
                <a:extLst>
                  <a:ext uri="{0D108BD9-81ED-4DB2-BD59-A6C34878D82A}">
                    <a16:rowId xmlns:a16="http://schemas.microsoft.com/office/drawing/2014/main" val="1212887749"/>
                  </a:ext>
                </a:extLst>
              </a:tr>
              <a:tr h="370840">
                <a:tc>
                  <a:txBody>
                    <a:bodyPr/>
                    <a:lstStyle/>
                    <a:p>
                      <a:pPr marL="0" marR="0" algn="ctr">
                        <a:buNone/>
                      </a:pPr>
                      <a:r>
                        <a:rPr lang="en-US" sz="1400">
                          <a:effectLst/>
                          <a:latin typeface="+mn-lt"/>
                          <a:ea typeface="Times New Roman" panose="02020603050405020304" pitchFamily="18" charset="0"/>
                        </a:rPr>
                        <a:t>License</a:t>
                      </a:r>
                    </a:p>
                  </a:txBody>
                  <a:tcPr marL="0" marR="0" marT="0" marB="0" anchor="ctr"/>
                </a:tc>
                <a:tc>
                  <a:txBody>
                    <a:bodyPr/>
                    <a:lstStyle/>
                    <a:p>
                      <a:r>
                        <a:rPr lang="en-US" sz="1200"/>
                        <a:t>Apache 2.0</a:t>
                      </a:r>
                    </a:p>
                  </a:txBody>
                  <a:tcPr/>
                </a:tc>
                <a:tc>
                  <a:txBody>
                    <a:bodyPr/>
                    <a:lstStyle/>
                    <a:p>
                      <a:r>
                        <a:rPr lang="en-US" sz="1200"/>
                        <a:t>CC-BY-SA-4.0</a:t>
                      </a:r>
                    </a:p>
                  </a:txBody>
                  <a:tcPr>
                    <a:solidFill>
                      <a:schemeClr val="accent1">
                        <a:lumMod val="40000"/>
                        <a:lumOff val="60000"/>
                      </a:schemeClr>
                    </a:solidFill>
                  </a:tcPr>
                </a:tc>
                <a:tc>
                  <a:txBody>
                    <a:bodyPr/>
                    <a:lstStyle/>
                    <a:p>
                      <a:r>
                        <a:rPr lang="en-US" sz="1200"/>
                        <a:t>JetBrains Student License</a:t>
                      </a:r>
                    </a:p>
                  </a:txBody>
                  <a:tcPr/>
                </a:tc>
                <a:tc>
                  <a:txBody>
                    <a:bodyPr/>
                    <a:lstStyle/>
                    <a:p>
                      <a:r>
                        <a:rPr lang="en-US" sz="1200"/>
                        <a:t>Microsoft Student License</a:t>
                      </a:r>
                    </a:p>
                  </a:txBody>
                  <a:tcPr/>
                </a:tc>
                <a:extLst>
                  <a:ext uri="{0D108BD9-81ED-4DB2-BD59-A6C34878D82A}">
                    <a16:rowId xmlns:a16="http://schemas.microsoft.com/office/drawing/2014/main" val="635515087"/>
                  </a:ext>
                </a:extLst>
              </a:tr>
              <a:tr h="370840">
                <a:tc>
                  <a:txBody>
                    <a:bodyPr/>
                    <a:lstStyle/>
                    <a:p>
                      <a:pPr marL="0" marR="0" algn="ctr">
                        <a:buNone/>
                      </a:pPr>
                      <a:r>
                        <a:rPr lang="en-US" sz="1400">
                          <a:effectLst/>
                          <a:latin typeface="+mn-lt"/>
                          <a:ea typeface="Times New Roman" panose="02020603050405020304" pitchFamily="18" charset="0"/>
                        </a:rPr>
                        <a:t>MCU Flashing</a:t>
                      </a:r>
                    </a:p>
                  </a:txBody>
                  <a:tcPr marL="0" marR="0" marT="0" marB="0" anchor="ctr"/>
                </a:tc>
                <a:tc>
                  <a:txBody>
                    <a:bodyPr/>
                    <a:lstStyle/>
                    <a:p>
                      <a:r>
                        <a:rPr lang="en-US" sz="1200"/>
                        <a:t>Native</a:t>
                      </a:r>
                    </a:p>
                  </a:txBody>
                  <a:tcPr/>
                </a:tc>
                <a:tc>
                  <a:txBody>
                    <a:bodyPr/>
                    <a:lstStyle/>
                    <a:p>
                      <a:r>
                        <a:rPr lang="en-US" sz="1200"/>
                        <a:t>First-party Plugin</a:t>
                      </a:r>
                    </a:p>
                  </a:txBody>
                  <a:tcPr>
                    <a:solidFill>
                      <a:schemeClr val="accent1">
                        <a:lumMod val="75000"/>
                        <a:alpha val="40000"/>
                      </a:schemeClr>
                    </a:solidFill>
                  </a:tcPr>
                </a:tc>
                <a:tc>
                  <a:txBody>
                    <a:bodyPr/>
                    <a:lstStyle/>
                    <a:p>
                      <a:r>
                        <a:rPr lang="en-US" sz="1200"/>
                        <a:t>Third-party Tool</a:t>
                      </a:r>
                    </a:p>
                  </a:txBody>
                  <a:tcPr/>
                </a:tc>
                <a:tc>
                  <a:txBody>
                    <a:bodyPr/>
                    <a:lstStyle/>
                    <a:p>
                      <a:r>
                        <a:rPr lang="en-US" sz="1200"/>
                        <a:t>Third-party Tool</a:t>
                      </a:r>
                    </a:p>
                  </a:txBody>
                  <a:tcPr/>
                </a:tc>
                <a:extLst>
                  <a:ext uri="{0D108BD9-81ED-4DB2-BD59-A6C34878D82A}">
                    <a16:rowId xmlns:a16="http://schemas.microsoft.com/office/drawing/2014/main" val="2094532247"/>
                  </a:ext>
                </a:extLst>
              </a:tr>
              <a:tr h="370840">
                <a:tc>
                  <a:txBody>
                    <a:bodyPr/>
                    <a:lstStyle/>
                    <a:p>
                      <a:pPr marL="0" marR="0" algn="ctr">
                        <a:buNone/>
                      </a:pPr>
                      <a:r>
                        <a:rPr lang="en-US" sz="1400">
                          <a:effectLst/>
                          <a:latin typeface="+mn-lt"/>
                          <a:ea typeface="Times New Roman" panose="02020603050405020304" pitchFamily="18" charset="0"/>
                        </a:rPr>
                        <a:t>Feature Set</a:t>
                      </a:r>
                    </a:p>
                  </a:txBody>
                  <a:tcPr marL="0" marR="0" marT="0" marB="0" anchor="ctr"/>
                </a:tc>
                <a:tc>
                  <a:txBody>
                    <a:bodyPr/>
                    <a:lstStyle/>
                    <a:p>
                      <a:r>
                        <a:rPr lang="en-US" sz="1200"/>
                        <a:t>Medium</a:t>
                      </a:r>
                    </a:p>
                  </a:txBody>
                  <a:tcPr/>
                </a:tc>
                <a:tc>
                  <a:txBody>
                    <a:bodyPr/>
                    <a:lstStyle/>
                    <a:p>
                      <a:r>
                        <a:rPr lang="en-US" sz="1200"/>
                        <a:t>Low</a:t>
                      </a:r>
                    </a:p>
                  </a:txBody>
                  <a:tcPr>
                    <a:solidFill>
                      <a:schemeClr val="accent1">
                        <a:lumMod val="40000"/>
                        <a:lumOff val="60000"/>
                      </a:schemeClr>
                    </a:solidFill>
                  </a:tcPr>
                </a:tc>
                <a:tc>
                  <a:txBody>
                    <a:bodyPr/>
                    <a:lstStyle/>
                    <a:p>
                      <a:r>
                        <a:rPr lang="en-US" sz="1200"/>
                        <a:t>High</a:t>
                      </a:r>
                    </a:p>
                  </a:txBody>
                  <a:tcPr/>
                </a:tc>
                <a:tc>
                  <a:txBody>
                    <a:bodyPr/>
                    <a:lstStyle/>
                    <a:p>
                      <a:r>
                        <a:rPr lang="en-US" sz="1200"/>
                        <a:t>Medium</a:t>
                      </a:r>
                    </a:p>
                  </a:txBody>
                  <a:tcPr/>
                </a:tc>
                <a:extLst>
                  <a:ext uri="{0D108BD9-81ED-4DB2-BD59-A6C34878D82A}">
                    <a16:rowId xmlns:a16="http://schemas.microsoft.com/office/drawing/2014/main" val="1817698645"/>
                  </a:ext>
                </a:extLst>
              </a:tr>
              <a:tr h="370840">
                <a:tc>
                  <a:txBody>
                    <a:bodyPr/>
                    <a:lstStyle/>
                    <a:p>
                      <a:pPr marL="0" marR="0" algn="ctr">
                        <a:buNone/>
                      </a:pPr>
                      <a:r>
                        <a:rPr lang="en-US" sz="1400">
                          <a:effectLst/>
                          <a:latin typeface="+mn-lt"/>
                          <a:ea typeface="Times New Roman" panose="02020603050405020304" pitchFamily="18" charset="0"/>
                        </a:rPr>
                        <a:t>Library Availability</a:t>
                      </a:r>
                    </a:p>
                  </a:txBody>
                  <a:tcPr marL="0" marR="0" marT="0" marB="0" anchor="ctr"/>
                </a:tc>
                <a:tc>
                  <a:txBody>
                    <a:bodyPr/>
                    <a:lstStyle/>
                    <a:p>
                      <a:r>
                        <a:rPr lang="en-US" sz="1200"/>
                        <a:t>Low</a:t>
                      </a:r>
                    </a:p>
                  </a:txBody>
                  <a:tcPr/>
                </a:tc>
                <a:tc>
                  <a:txBody>
                    <a:bodyPr/>
                    <a:lstStyle/>
                    <a:p>
                      <a:r>
                        <a:rPr lang="en-US" sz="1200"/>
                        <a:t>High</a:t>
                      </a:r>
                    </a:p>
                  </a:txBody>
                  <a:tcPr>
                    <a:solidFill>
                      <a:schemeClr val="accent1">
                        <a:lumMod val="75000"/>
                        <a:alpha val="40000"/>
                      </a:schemeClr>
                    </a:solidFill>
                  </a:tcPr>
                </a:tc>
                <a:tc>
                  <a:txBody>
                    <a:bodyPr/>
                    <a:lstStyle/>
                    <a:p>
                      <a:r>
                        <a:rPr lang="en-US" sz="1200"/>
                        <a:t>Manual Import</a:t>
                      </a:r>
                    </a:p>
                  </a:txBody>
                  <a:tcPr/>
                </a:tc>
                <a:tc>
                  <a:txBody>
                    <a:bodyPr/>
                    <a:lstStyle/>
                    <a:p>
                      <a:r>
                        <a:rPr lang="en-US" sz="1200"/>
                        <a:t>Medium</a:t>
                      </a:r>
                    </a:p>
                  </a:txBody>
                  <a:tcPr/>
                </a:tc>
                <a:extLst>
                  <a:ext uri="{0D108BD9-81ED-4DB2-BD59-A6C34878D82A}">
                    <a16:rowId xmlns:a16="http://schemas.microsoft.com/office/drawing/2014/main" val="2897223294"/>
                  </a:ext>
                </a:extLst>
              </a:tr>
            </a:tbl>
          </a:graphicData>
        </a:graphic>
      </p:graphicFrame>
      <p:sp>
        <p:nvSpPr>
          <p:cNvPr id="4" name="TextBox 3">
            <a:extLst>
              <a:ext uri="{FF2B5EF4-FFF2-40B4-BE49-F238E27FC236}">
                <a16:creationId xmlns:a16="http://schemas.microsoft.com/office/drawing/2014/main" id="{FC485384-E33A-9959-53AC-ED8C09011FEE}"/>
              </a:ext>
            </a:extLst>
          </p:cNvPr>
          <p:cNvSpPr txBox="1"/>
          <p:nvPr/>
        </p:nvSpPr>
        <p:spPr>
          <a:xfrm>
            <a:off x="1225587" y="3917473"/>
            <a:ext cx="6095999" cy="738664"/>
          </a:xfrm>
          <a:prstGeom prst="rect">
            <a:avLst/>
          </a:prstGeom>
          <a:noFill/>
        </p:spPr>
        <p:txBody>
          <a:bodyPr wrap="square" rtlCol="0">
            <a:spAutoFit/>
          </a:bodyPr>
          <a:lstStyle/>
          <a:p>
            <a:r>
              <a:rPr lang="en-US">
                <a:latin typeface="Fira Sans" panose="020B0503050000020004" pitchFamily="34" charset="0"/>
              </a:rPr>
              <a:t>Key Factors:</a:t>
            </a:r>
          </a:p>
          <a:p>
            <a:pPr marL="285750" indent="-285750">
              <a:buFont typeface="Arial" panose="020B0604020202020204" pitchFamily="34" charset="0"/>
              <a:buChar char="•"/>
            </a:pPr>
            <a:r>
              <a:rPr lang="en-US">
                <a:latin typeface="Fira Sans" panose="020B0503050000020004" pitchFamily="34" charset="0"/>
              </a:rPr>
              <a:t>Open-source toolchain</a:t>
            </a:r>
          </a:p>
          <a:p>
            <a:pPr marL="285750" indent="-285750">
              <a:buFont typeface="Arial" panose="020B0604020202020204" pitchFamily="34" charset="0"/>
              <a:buChar char="•"/>
            </a:pPr>
            <a:r>
              <a:rPr lang="en-US">
                <a:latin typeface="Fira Sans" panose="020B0503050000020004" pitchFamily="34" charset="0"/>
              </a:rPr>
              <a:t>Official support from </a:t>
            </a:r>
            <a:r>
              <a:rPr lang="en-US" err="1">
                <a:latin typeface="Fira Sans" panose="020B0503050000020004" pitchFamily="34" charset="0"/>
              </a:rPr>
              <a:t>Espressif</a:t>
            </a:r>
            <a:endParaRPr lang="en-US">
              <a:latin typeface="Fira Sans" panose="020B0503050000020004" pitchFamily="34" charset="0"/>
            </a:endParaRPr>
          </a:p>
        </p:txBody>
      </p:sp>
      <p:pic>
        <p:nvPicPr>
          <p:cNvPr id="6" name="Development Tools">
            <a:hlinkClick r:id="" action="ppaction://media"/>
            <a:extLst>
              <a:ext uri="{FF2B5EF4-FFF2-40B4-BE49-F238E27FC236}">
                <a16:creationId xmlns:a16="http://schemas.microsoft.com/office/drawing/2014/main" id="{40C4C7CB-4FAC-0A5D-1F57-1CD9AE8970E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87363" y="5143500"/>
            <a:ext cx="487363" cy="487363"/>
          </a:xfrm>
          <a:prstGeom prst="rect">
            <a:avLst/>
          </a:prstGeom>
        </p:spPr>
      </p:pic>
    </p:spTree>
    <p:extLst>
      <p:ext uri="{BB962C8B-B14F-4D97-AF65-F5344CB8AC3E}">
        <p14:creationId xmlns:p14="http://schemas.microsoft.com/office/powerpoint/2010/main" val="3343202550"/>
      </p:ext>
    </p:extLst>
  </p:cSld>
  <p:clrMapOvr>
    <a:masterClrMapping/>
  </p:clrMapOvr>
  <mc:AlternateContent xmlns:mc="http://schemas.openxmlformats.org/markup-compatibility/2006" xmlns:p14="http://schemas.microsoft.com/office/powerpoint/2010/main">
    <mc:Choice Requires="p14">
      <p:transition spd="med" p14:dur="700" advTm="22190">
        <p:fade/>
      </p:transition>
    </mc:Choice>
    <mc:Fallback xmlns="">
      <p:transition spd="med" advTm="2219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19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FE1A61E-7BD3-DF98-1697-ABBA265D2841}"/>
              </a:ext>
            </a:extLst>
          </p:cNvPr>
          <p:cNvPicPr>
            <a:picLocks noChangeAspect="1"/>
          </p:cNvPicPr>
          <p:nvPr/>
        </p:nvPicPr>
        <p:blipFill>
          <a:blip r:embed="rId5"/>
          <a:srcRect l="24449" t="8636" r="30881" b="11150"/>
          <a:stretch>
            <a:fillRect/>
          </a:stretch>
        </p:blipFill>
        <p:spPr>
          <a:xfrm>
            <a:off x="2535106" y="1028700"/>
            <a:ext cx="4073789" cy="4114800"/>
          </a:xfrm>
          <a:prstGeom prst="rect">
            <a:avLst/>
          </a:prstGeom>
        </p:spPr>
        <p:style>
          <a:lnRef idx="2">
            <a:schemeClr val="accent1"/>
          </a:lnRef>
          <a:fillRef idx="1">
            <a:schemeClr val="lt1"/>
          </a:fillRef>
          <a:effectRef idx="0">
            <a:schemeClr val="accent1"/>
          </a:effectRef>
          <a:fontRef idx="minor">
            <a:schemeClr val="dk1"/>
          </a:fontRef>
        </p:style>
      </p:pic>
      <p:sp>
        <p:nvSpPr>
          <p:cNvPr id="2" name="Title 1">
            <a:extLst>
              <a:ext uri="{FF2B5EF4-FFF2-40B4-BE49-F238E27FC236}">
                <a16:creationId xmlns:a16="http://schemas.microsoft.com/office/drawing/2014/main" id="{65696C6C-A3A1-CBFF-26DA-DDCB275874F9}"/>
              </a:ext>
            </a:extLst>
          </p:cNvPr>
          <p:cNvSpPr>
            <a:spLocks noGrp="1"/>
          </p:cNvSpPr>
          <p:nvPr>
            <p:ph type="title"/>
          </p:nvPr>
        </p:nvSpPr>
        <p:spPr>
          <a:xfrm>
            <a:off x="719999" y="287197"/>
            <a:ext cx="7704000" cy="572700"/>
          </a:xfrm>
        </p:spPr>
        <p:txBody>
          <a:bodyPr/>
          <a:lstStyle/>
          <a:p>
            <a:r>
              <a:rPr lang="en-US"/>
              <a:t>User Interaction Flow</a:t>
            </a:r>
          </a:p>
        </p:txBody>
      </p:sp>
      <p:pic>
        <p:nvPicPr>
          <p:cNvPr id="9" name="Picture 8">
            <a:extLst>
              <a:ext uri="{FF2B5EF4-FFF2-40B4-BE49-F238E27FC236}">
                <a16:creationId xmlns:a16="http://schemas.microsoft.com/office/drawing/2014/main" id="{A5E6B251-ACFC-29C0-888F-64E5CA126108}"/>
              </a:ext>
            </a:extLst>
          </p:cNvPr>
          <p:cNvPicPr>
            <a:picLocks noChangeAspect="1"/>
          </p:cNvPicPr>
          <p:nvPr/>
        </p:nvPicPr>
        <p:blipFill>
          <a:blip r:embed="rId6"/>
          <a:srcRect l="1026" r="1026"/>
          <a:stretch/>
        </p:blipFill>
        <p:spPr>
          <a:xfrm>
            <a:off x="8032454" y="6129"/>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4" name="Interaction Flowchart">
            <a:hlinkClick r:id="" action="ppaction://media"/>
            <a:extLst>
              <a:ext uri="{FF2B5EF4-FFF2-40B4-BE49-F238E27FC236}">
                <a16:creationId xmlns:a16="http://schemas.microsoft.com/office/drawing/2014/main" id="{315E411A-4581-155B-3B5F-AFA47D6CB39A}"/>
              </a:ext>
            </a:extLst>
          </p:cNvPr>
          <p:cNvPicPr>
            <a:picLocks noChangeAspect="1"/>
          </p:cNvPicPr>
          <p:nvPr>
            <a:audioFile r:link="rId1"/>
            <p:extLst>
              <p:ext uri="{DAA4B4D4-6D71-4841-9C94-3DE7FCFB9230}">
                <p14:media xmlns:p14="http://schemas.microsoft.com/office/powerpoint/2010/main" r:embed="rId2">
                  <p14:trim st="2712"/>
                </p14:media>
              </p:ext>
            </p:extLst>
          </p:nvPr>
        </p:nvPicPr>
        <p:blipFill>
          <a:blip r:embed="rId7"/>
          <a:stretch>
            <a:fillRect/>
          </a:stretch>
        </p:blipFill>
        <p:spPr>
          <a:xfrm>
            <a:off x="0" y="5143500"/>
            <a:ext cx="487363" cy="487363"/>
          </a:xfrm>
          <a:prstGeom prst="rect">
            <a:avLst/>
          </a:prstGeom>
        </p:spPr>
      </p:pic>
    </p:spTree>
    <p:extLst>
      <p:ext uri="{BB962C8B-B14F-4D97-AF65-F5344CB8AC3E}">
        <p14:creationId xmlns:p14="http://schemas.microsoft.com/office/powerpoint/2010/main" val="4247916443"/>
      </p:ext>
    </p:extLst>
  </p:cSld>
  <p:clrMapOvr>
    <a:masterClrMapping/>
  </p:clrMapOvr>
  <mc:AlternateContent xmlns:mc="http://schemas.openxmlformats.org/markup-compatibility/2006" xmlns:p14="http://schemas.microsoft.com/office/powerpoint/2010/main">
    <mc:Choice Requires="p14">
      <p:transition spd="med" p14:dur="700" advTm="49760">
        <p:fade/>
      </p:transition>
    </mc:Choice>
    <mc:Fallback xmlns="">
      <p:transition spd="med" advTm="497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55"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42127-467B-A821-0D31-4BD2D6DF28C2}"/>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C0F746DB-39E9-C976-AB3E-842DD3D30853}"/>
              </a:ext>
            </a:extLst>
          </p:cNvPr>
          <p:cNvPicPr>
            <a:picLocks noChangeAspect="1"/>
          </p:cNvPicPr>
          <p:nvPr/>
        </p:nvPicPr>
        <p:blipFill>
          <a:blip r:embed="rId5"/>
          <a:srcRect l="27392" r="23430"/>
          <a:stretch>
            <a:fillRect/>
          </a:stretch>
        </p:blipFill>
        <p:spPr>
          <a:xfrm>
            <a:off x="720000" y="737612"/>
            <a:ext cx="3852000" cy="4405888"/>
          </a:xfrm>
          <a:prstGeom prst="rect">
            <a:avLst/>
          </a:prstGeom>
        </p:spPr>
        <p:style>
          <a:lnRef idx="2">
            <a:schemeClr val="accent1"/>
          </a:lnRef>
          <a:fillRef idx="1">
            <a:schemeClr val="lt1"/>
          </a:fillRef>
          <a:effectRef idx="0">
            <a:schemeClr val="accent1"/>
          </a:effectRef>
          <a:fontRef idx="minor">
            <a:schemeClr val="dk1"/>
          </a:fontRef>
        </p:style>
      </p:pic>
      <p:sp>
        <p:nvSpPr>
          <p:cNvPr id="2" name="Title 1">
            <a:extLst>
              <a:ext uri="{FF2B5EF4-FFF2-40B4-BE49-F238E27FC236}">
                <a16:creationId xmlns:a16="http://schemas.microsoft.com/office/drawing/2014/main" id="{7BF94E65-DE53-B1A3-2816-7EEE2CF6E56C}"/>
              </a:ext>
            </a:extLst>
          </p:cNvPr>
          <p:cNvSpPr>
            <a:spLocks noGrp="1"/>
          </p:cNvSpPr>
          <p:nvPr>
            <p:ph type="title"/>
          </p:nvPr>
        </p:nvSpPr>
        <p:spPr>
          <a:xfrm>
            <a:off x="720000" y="158675"/>
            <a:ext cx="7704000" cy="572700"/>
          </a:xfrm>
        </p:spPr>
        <p:txBody>
          <a:bodyPr/>
          <a:lstStyle/>
          <a:p>
            <a:r>
              <a:rPr lang="en-US"/>
              <a:t>Software States: Configuration Menu</a:t>
            </a:r>
          </a:p>
        </p:txBody>
      </p:sp>
      <p:pic>
        <p:nvPicPr>
          <p:cNvPr id="3" name="Picture 2">
            <a:extLst>
              <a:ext uri="{FF2B5EF4-FFF2-40B4-BE49-F238E27FC236}">
                <a16:creationId xmlns:a16="http://schemas.microsoft.com/office/drawing/2014/main" id="{884F41DD-E330-68C1-1BAC-28F51C3FA13D}"/>
              </a:ext>
            </a:extLst>
          </p:cNvPr>
          <p:cNvPicPr>
            <a:picLocks noChangeAspect="1"/>
          </p:cNvPicPr>
          <p:nvPr/>
        </p:nvPicPr>
        <p:blipFill>
          <a:blip r:embed="rId6"/>
          <a:srcRect l="1026" r="1026"/>
          <a:stretch/>
        </p:blipFill>
        <p:spPr>
          <a:xfrm>
            <a:off x="8032454" y="6129"/>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8" name="Configuration Phase">
            <a:hlinkClick r:id="" action="ppaction://media"/>
            <a:extLst>
              <a:ext uri="{FF2B5EF4-FFF2-40B4-BE49-F238E27FC236}">
                <a16:creationId xmlns:a16="http://schemas.microsoft.com/office/drawing/2014/main" id="{B98720C4-1F8E-04C8-A5AF-E5E9F8335AF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5143500"/>
            <a:ext cx="487363" cy="487363"/>
          </a:xfrm>
          <a:prstGeom prst="rect">
            <a:avLst/>
          </a:prstGeom>
        </p:spPr>
      </p:pic>
      <p:pic>
        <p:nvPicPr>
          <p:cNvPr id="4" name="Picture 3">
            <a:extLst>
              <a:ext uri="{FF2B5EF4-FFF2-40B4-BE49-F238E27FC236}">
                <a16:creationId xmlns:a16="http://schemas.microsoft.com/office/drawing/2014/main" id="{AFCC1AE9-365C-8F99-BC5B-2AC3FD2A4F7D}"/>
              </a:ext>
            </a:extLst>
          </p:cNvPr>
          <p:cNvPicPr>
            <a:picLocks noChangeAspect="1"/>
          </p:cNvPicPr>
          <p:nvPr/>
        </p:nvPicPr>
        <p:blipFill>
          <a:blip r:embed="rId8"/>
          <a:stretch>
            <a:fillRect/>
          </a:stretch>
        </p:blipFill>
        <p:spPr>
          <a:xfrm>
            <a:off x="5363103" y="1475970"/>
            <a:ext cx="3222432" cy="2191560"/>
          </a:xfrm>
          <a:prstGeom prst="rect">
            <a:avLst/>
          </a:prstGeom>
        </p:spPr>
        <p:style>
          <a:lnRef idx="2">
            <a:schemeClr val="dk1"/>
          </a:lnRef>
          <a:fillRef idx="1">
            <a:schemeClr val="lt1"/>
          </a:fillRef>
          <a:effectRef idx="0">
            <a:schemeClr val="dk1"/>
          </a:effectRef>
          <a:fontRef idx="minor">
            <a:schemeClr val="dk1"/>
          </a:fontRef>
        </p:style>
      </p:pic>
      <p:sp>
        <p:nvSpPr>
          <p:cNvPr id="9" name="TextBox 8">
            <a:extLst>
              <a:ext uri="{FF2B5EF4-FFF2-40B4-BE49-F238E27FC236}">
                <a16:creationId xmlns:a16="http://schemas.microsoft.com/office/drawing/2014/main" id="{F04B1023-1DBA-BA80-9851-6AD4CADC16F7}"/>
              </a:ext>
            </a:extLst>
          </p:cNvPr>
          <p:cNvSpPr txBox="1"/>
          <p:nvPr/>
        </p:nvSpPr>
        <p:spPr>
          <a:xfrm>
            <a:off x="5363103" y="3667530"/>
            <a:ext cx="3222432" cy="523220"/>
          </a:xfrm>
          <a:prstGeom prst="rect">
            <a:avLst/>
          </a:prstGeom>
          <a:noFill/>
        </p:spPr>
        <p:txBody>
          <a:bodyPr wrap="square">
            <a:spAutoFit/>
          </a:bodyPr>
          <a:lstStyle/>
          <a:p>
            <a:r>
              <a:rPr kumimoji="0" lang="en-US" sz="1400" b="0" i="0" u="none" strike="noStrike" kern="0" cap="none" spc="0" normalizeH="0" baseline="0" noProof="0">
                <a:ln>
                  <a:noFill/>
                </a:ln>
                <a:solidFill>
                  <a:srgbClr val="343232"/>
                </a:solidFill>
                <a:effectLst/>
                <a:uLnTx/>
                <a:uFillTx/>
                <a:latin typeface="Fira Sans"/>
                <a:sym typeface="Fira Sans"/>
              </a:rPr>
              <a:t>Configuration Menu as presented by the User Interface.</a:t>
            </a:r>
            <a:endParaRPr lang="en-US"/>
          </a:p>
        </p:txBody>
      </p:sp>
      <p:sp>
        <p:nvSpPr>
          <p:cNvPr id="10" name="TextBox 9">
            <a:extLst>
              <a:ext uri="{FF2B5EF4-FFF2-40B4-BE49-F238E27FC236}">
                <a16:creationId xmlns:a16="http://schemas.microsoft.com/office/drawing/2014/main" id="{DC2368EB-E835-283C-4B8D-C5F631B5D9BE}"/>
              </a:ext>
            </a:extLst>
          </p:cNvPr>
          <p:cNvSpPr txBox="1"/>
          <p:nvPr/>
        </p:nvSpPr>
        <p:spPr>
          <a:xfrm>
            <a:off x="719999" y="731375"/>
            <a:ext cx="3851999" cy="307777"/>
          </a:xfrm>
          <a:prstGeom prst="rect">
            <a:avLst/>
          </a:prstGeom>
          <a:noFill/>
        </p:spPr>
        <p:txBody>
          <a:bodyPr wrap="square">
            <a:spAutoFit/>
          </a:bodyPr>
          <a:lstStyle/>
          <a:p>
            <a:r>
              <a:rPr kumimoji="0" lang="en-US" sz="1400" b="0" i="0" u="none" strike="noStrike" kern="0" cap="none" spc="0" normalizeH="0" baseline="0" noProof="0">
                <a:ln>
                  <a:noFill/>
                </a:ln>
                <a:solidFill>
                  <a:srgbClr val="343232"/>
                </a:solidFill>
                <a:effectLst/>
                <a:uLnTx/>
                <a:uFillTx/>
                <a:latin typeface="Fira Sans"/>
                <a:sym typeface="Fira Sans"/>
              </a:rPr>
              <a:t>State Flowchart of Configuration Menu</a:t>
            </a:r>
            <a:endParaRPr lang="en-US"/>
          </a:p>
        </p:txBody>
      </p:sp>
    </p:spTree>
    <p:extLst>
      <p:ext uri="{BB962C8B-B14F-4D97-AF65-F5344CB8AC3E}">
        <p14:creationId xmlns:p14="http://schemas.microsoft.com/office/powerpoint/2010/main" val="60875746"/>
      </p:ext>
    </p:extLst>
  </p:cSld>
  <p:clrMapOvr>
    <a:masterClrMapping/>
  </p:clrMapOvr>
  <mc:AlternateContent xmlns:mc="http://schemas.openxmlformats.org/markup-compatibility/2006" xmlns:p14="http://schemas.microsoft.com/office/powerpoint/2010/main">
    <mc:Choice Requires="p14">
      <p:transition spd="med" p14:dur="700" advTm="19057">
        <p:fade/>
      </p:transition>
    </mc:Choice>
    <mc:Fallback xmlns="">
      <p:transition spd="med" advTm="190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057"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26026-8B63-78F4-BF44-6871ECCC573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4EBBE48-9CE6-2B0C-5C9B-B303601BA99C}"/>
              </a:ext>
            </a:extLst>
          </p:cNvPr>
          <p:cNvPicPr>
            <a:picLocks noChangeAspect="1"/>
          </p:cNvPicPr>
          <p:nvPr/>
        </p:nvPicPr>
        <p:blipFill>
          <a:blip r:embed="rId5"/>
          <a:srcRect l="20771" r="20858"/>
          <a:stretch>
            <a:fillRect/>
          </a:stretch>
        </p:blipFill>
        <p:spPr>
          <a:xfrm>
            <a:off x="720000" y="737612"/>
            <a:ext cx="4572000" cy="4405888"/>
          </a:xfrm>
          <a:prstGeom prst="rect">
            <a:avLst/>
          </a:prstGeom>
        </p:spPr>
        <p:style>
          <a:lnRef idx="2">
            <a:schemeClr val="accent1"/>
          </a:lnRef>
          <a:fillRef idx="1">
            <a:schemeClr val="lt1"/>
          </a:fillRef>
          <a:effectRef idx="0">
            <a:schemeClr val="accent1"/>
          </a:effectRef>
          <a:fontRef idx="minor">
            <a:schemeClr val="dk1"/>
          </a:fontRef>
        </p:style>
      </p:pic>
      <p:sp>
        <p:nvSpPr>
          <p:cNvPr id="2" name="Title 1">
            <a:extLst>
              <a:ext uri="{FF2B5EF4-FFF2-40B4-BE49-F238E27FC236}">
                <a16:creationId xmlns:a16="http://schemas.microsoft.com/office/drawing/2014/main" id="{D551EE97-7CCB-ADEB-0D09-75CD4D0749B8}"/>
              </a:ext>
            </a:extLst>
          </p:cNvPr>
          <p:cNvSpPr>
            <a:spLocks noGrp="1"/>
          </p:cNvSpPr>
          <p:nvPr>
            <p:ph type="title"/>
          </p:nvPr>
        </p:nvSpPr>
        <p:spPr>
          <a:xfrm>
            <a:off x="720000" y="158675"/>
            <a:ext cx="7704000" cy="572700"/>
          </a:xfrm>
        </p:spPr>
        <p:txBody>
          <a:bodyPr/>
          <a:lstStyle/>
          <a:p>
            <a:r>
              <a:rPr lang="en-US"/>
              <a:t>Software States: Discharge Sequence</a:t>
            </a:r>
          </a:p>
        </p:txBody>
      </p:sp>
      <p:pic>
        <p:nvPicPr>
          <p:cNvPr id="3" name="Picture 2">
            <a:extLst>
              <a:ext uri="{FF2B5EF4-FFF2-40B4-BE49-F238E27FC236}">
                <a16:creationId xmlns:a16="http://schemas.microsoft.com/office/drawing/2014/main" id="{246D1C1E-0833-6BFA-01F3-46427A844CAD}"/>
              </a:ext>
            </a:extLst>
          </p:cNvPr>
          <p:cNvPicPr>
            <a:picLocks noChangeAspect="1"/>
          </p:cNvPicPr>
          <p:nvPr/>
        </p:nvPicPr>
        <p:blipFill>
          <a:blip r:embed="rId6"/>
          <a:srcRect l="1026" r="1026"/>
          <a:stretch/>
        </p:blipFill>
        <p:spPr>
          <a:xfrm>
            <a:off x="8032454" y="6129"/>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4" name="Discharge Phase">
            <a:hlinkClick r:id="" action="ppaction://media"/>
            <a:extLst>
              <a:ext uri="{FF2B5EF4-FFF2-40B4-BE49-F238E27FC236}">
                <a16:creationId xmlns:a16="http://schemas.microsoft.com/office/drawing/2014/main" id="{F414F01E-E1C0-9C93-263E-A194417AF8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 y="5143500"/>
            <a:ext cx="487363" cy="487363"/>
          </a:xfrm>
          <a:prstGeom prst="rect">
            <a:avLst/>
          </a:prstGeom>
        </p:spPr>
      </p:pic>
      <p:pic>
        <p:nvPicPr>
          <p:cNvPr id="6" name="Picture 5">
            <a:extLst>
              <a:ext uri="{FF2B5EF4-FFF2-40B4-BE49-F238E27FC236}">
                <a16:creationId xmlns:a16="http://schemas.microsoft.com/office/drawing/2014/main" id="{7685F70E-4AAD-A5A1-C588-0DCA13017DB4}"/>
              </a:ext>
            </a:extLst>
          </p:cNvPr>
          <p:cNvPicPr>
            <a:picLocks noChangeAspect="1"/>
          </p:cNvPicPr>
          <p:nvPr/>
        </p:nvPicPr>
        <p:blipFill>
          <a:blip r:embed="rId8"/>
          <a:srcRect/>
          <a:stretch/>
        </p:blipFill>
        <p:spPr>
          <a:xfrm>
            <a:off x="5381429" y="1475970"/>
            <a:ext cx="3191163" cy="2191560"/>
          </a:xfrm>
          <a:prstGeom prst="rect">
            <a:avLst/>
          </a:prstGeom>
        </p:spPr>
        <p:style>
          <a:lnRef idx="2">
            <a:schemeClr val="dk1"/>
          </a:lnRef>
          <a:fillRef idx="1">
            <a:schemeClr val="lt1"/>
          </a:fillRef>
          <a:effectRef idx="0">
            <a:schemeClr val="dk1"/>
          </a:effectRef>
          <a:fontRef idx="minor">
            <a:schemeClr val="dk1"/>
          </a:fontRef>
        </p:style>
      </p:pic>
      <p:sp>
        <p:nvSpPr>
          <p:cNvPr id="8" name="TextBox 7">
            <a:extLst>
              <a:ext uri="{FF2B5EF4-FFF2-40B4-BE49-F238E27FC236}">
                <a16:creationId xmlns:a16="http://schemas.microsoft.com/office/drawing/2014/main" id="{F0A25B05-EBB3-A2CD-43AD-57193EFEB311}"/>
              </a:ext>
            </a:extLst>
          </p:cNvPr>
          <p:cNvSpPr txBox="1"/>
          <p:nvPr/>
        </p:nvSpPr>
        <p:spPr>
          <a:xfrm>
            <a:off x="5363103" y="3667530"/>
            <a:ext cx="3222432" cy="523220"/>
          </a:xfrm>
          <a:prstGeom prst="rect">
            <a:avLst/>
          </a:prstGeom>
          <a:noFill/>
        </p:spPr>
        <p:txBody>
          <a:bodyPr wrap="square">
            <a:spAutoFit/>
          </a:bodyPr>
          <a:lstStyle/>
          <a:p>
            <a:r>
              <a:rPr kumimoji="0" lang="en-US" sz="1400" b="0" i="0" u="none" strike="noStrike" kern="0" cap="none" spc="0" normalizeH="0" baseline="0" noProof="0">
                <a:ln>
                  <a:noFill/>
                </a:ln>
                <a:solidFill>
                  <a:srgbClr val="343232"/>
                </a:solidFill>
                <a:effectLst/>
                <a:uLnTx/>
                <a:uFillTx/>
                <a:latin typeface="Fira Sans"/>
                <a:sym typeface="Fira Sans"/>
              </a:rPr>
              <a:t>Discharge Sequence as presented by the User Interface.</a:t>
            </a:r>
            <a:endParaRPr lang="en-US"/>
          </a:p>
        </p:txBody>
      </p:sp>
      <p:sp>
        <p:nvSpPr>
          <p:cNvPr id="9" name="TextBox 8">
            <a:extLst>
              <a:ext uri="{FF2B5EF4-FFF2-40B4-BE49-F238E27FC236}">
                <a16:creationId xmlns:a16="http://schemas.microsoft.com/office/drawing/2014/main" id="{172D423B-C30A-FAF1-8388-5BC96C3244EE}"/>
              </a:ext>
            </a:extLst>
          </p:cNvPr>
          <p:cNvSpPr txBox="1"/>
          <p:nvPr/>
        </p:nvSpPr>
        <p:spPr>
          <a:xfrm>
            <a:off x="719999" y="731375"/>
            <a:ext cx="4572000" cy="307777"/>
          </a:xfrm>
          <a:prstGeom prst="rect">
            <a:avLst/>
          </a:prstGeom>
          <a:noFill/>
        </p:spPr>
        <p:txBody>
          <a:bodyPr wrap="square">
            <a:spAutoFit/>
          </a:bodyPr>
          <a:lstStyle/>
          <a:p>
            <a:r>
              <a:rPr kumimoji="0" lang="en-US" sz="1400" b="0" i="0" u="none" strike="noStrike" kern="0" cap="none" spc="0" normalizeH="0" baseline="0" noProof="0">
                <a:ln>
                  <a:noFill/>
                </a:ln>
                <a:solidFill>
                  <a:srgbClr val="343232"/>
                </a:solidFill>
                <a:effectLst/>
                <a:uLnTx/>
                <a:uFillTx/>
                <a:latin typeface="Fira Sans"/>
                <a:sym typeface="Fira Sans"/>
              </a:rPr>
              <a:t>State Flowchart of Discharge Sequence</a:t>
            </a:r>
            <a:endParaRPr lang="en-US"/>
          </a:p>
        </p:txBody>
      </p:sp>
    </p:spTree>
    <p:extLst>
      <p:ext uri="{BB962C8B-B14F-4D97-AF65-F5344CB8AC3E}">
        <p14:creationId xmlns:p14="http://schemas.microsoft.com/office/powerpoint/2010/main" val="3734700910"/>
      </p:ext>
    </p:extLst>
  </p:cSld>
  <p:clrMapOvr>
    <a:masterClrMapping/>
  </p:clrMapOvr>
  <mc:AlternateContent xmlns:mc="http://schemas.openxmlformats.org/markup-compatibility/2006" xmlns:p14="http://schemas.microsoft.com/office/powerpoint/2010/main">
    <mc:Choice Requires="p14">
      <p:transition spd="med" p14:dur="700" advTm="15270">
        <p:fade/>
      </p:transition>
    </mc:Choice>
    <mc:Fallback xmlns="">
      <p:transition spd="med" advTm="152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44162-1E58-2F0C-620F-1C0F0973B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EEA1A-EBAD-120E-85D7-9E281630B7A8}"/>
              </a:ext>
            </a:extLst>
          </p:cNvPr>
          <p:cNvSpPr>
            <a:spLocks noGrp="1"/>
          </p:cNvSpPr>
          <p:nvPr>
            <p:ph type="title"/>
          </p:nvPr>
        </p:nvSpPr>
        <p:spPr>
          <a:xfrm>
            <a:off x="720000" y="158675"/>
            <a:ext cx="7704000" cy="572700"/>
          </a:xfrm>
        </p:spPr>
        <p:txBody>
          <a:bodyPr/>
          <a:lstStyle/>
          <a:p>
            <a:r>
              <a:rPr lang="en-US"/>
              <a:t>Software States: Safe vs. Unsafe</a:t>
            </a:r>
          </a:p>
        </p:txBody>
      </p:sp>
      <p:pic>
        <p:nvPicPr>
          <p:cNvPr id="3" name="Picture 2">
            <a:extLst>
              <a:ext uri="{FF2B5EF4-FFF2-40B4-BE49-F238E27FC236}">
                <a16:creationId xmlns:a16="http://schemas.microsoft.com/office/drawing/2014/main" id="{62585DAF-C231-71F8-7395-F25F078B6615}"/>
              </a:ext>
            </a:extLst>
          </p:cNvPr>
          <p:cNvPicPr>
            <a:picLocks noChangeAspect="1"/>
          </p:cNvPicPr>
          <p:nvPr/>
        </p:nvPicPr>
        <p:blipFill>
          <a:blip r:embed="rId5"/>
          <a:srcRect l="1026" r="1026"/>
          <a:stretch/>
        </p:blipFill>
        <p:spPr>
          <a:xfrm>
            <a:off x="8032454" y="6129"/>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4" name="Completion Phase">
            <a:hlinkClick r:id="" action="ppaction://media"/>
            <a:extLst>
              <a:ext uri="{FF2B5EF4-FFF2-40B4-BE49-F238E27FC236}">
                <a16:creationId xmlns:a16="http://schemas.microsoft.com/office/drawing/2014/main" id="{11266CA8-98A6-4F72-7FF4-E8E26FA900A9}"/>
              </a:ext>
            </a:extLst>
          </p:cNvPr>
          <p:cNvPicPr>
            <a:picLocks noChangeAspect="1"/>
          </p:cNvPicPr>
          <p:nvPr>
            <a:audioFile r:link="rId1"/>
            <p:extLst>
              <p:ext uri="{DAA4B4D4-6D71-4841-9C94-3DE7FCFB9230}">
                <p14:media xmlns:p14="http://schemas.microsoft.com/office/powerpoint/2010/main" r:embed="rId2">
                  <p14:trim end="7666.5283"/>
                </p14:media>
              </p:ext>
            </p:extLst>
          </p:nvPr>
        </p:nvPicPr>
        <p:blipFill>
          <a:blip r:embed="rId6"/>
          <a:stretch>
            <a:fillRect/>
          </a:stretch>
        </p:blipFill>
        <p:spPr>
          <a:xfrm>
            <a:off x="0" y="5143500"/>
            <a:ext cx="487363" cy="487363"/>
          </a:xfrm>
          <a:prstGeom prst="rect">
            <a:avLst/>
          </a:prstGeom>
        </p:spPr>
      </p:pic>
      <p:pic>
        <p:nvPicPr>
          <p:cNvPr id="5" name="Picture 4">
            <a:extLst>
              <a:ext uri="{FF2B5EF4-FFF2-40B4-BE49-F238E27FC236}">
                <a16:creationId xmlns:a16="http://schemas.microsoft.com/office/drawing/2014/main" id="{1B4C7821-81F1-7F60-B39B-BBAEAB5C294E}"/>
              </a:ext>
            </a:extLst>
          </p:cNvPr>
          <p:cNvPicPr>
            <a:picLocks noChangeAspect="1"/>
          </p:cNvPicPr>
          <p:nvPr/>
        </p:nvPicPr>
        <p:blipFill>
          <a:blip r:embed="rId7"/>
          <a:srcRect l="20815" r="20815"/>
          <a:stretch/>
        </p:blipFill>
        <p:spPr>
          <a:xfrm>
            <a:off x="720000" y="737612"/>
            <a:ext cx="4572000" cy="4405888"/>
          </a:xfrm>
          <a:prstGeom prst="rect">
            <a:avLst/>
          </a:prstGeom>
        </p:spPr>
        <p:style>
          <a:lnRef idx="2">
            <a:schemeClr val="accent1"/>
          </a:lnRef>
          <a:fillRef idx="1">
            <a:schemeClr val="lt1"/>
          </a:fillRef>
          <a:effectRef idx="0">
            <a:schemeClr val="accent1"/>
          </a:effectRef>
          <a:fontRef idx="minor">
            <a:schemeClr val="dk1"/>
          </a:fontRef>
        </p:style>
      </p:pic>
      <p:pic>
        <p:nvPicPr>
          <p:cNvPr id="6" name="Picture 5">
            <a:extLst>
              <a:ext uri="{FF2B5EF4-FFF2-40B4-BE49-F238E27FC236}">
                <a16:creationId xmlns:a16="http://schemas.microsoft.com/office/drawing/2014/main" id="{E97C1FD1-D177-140D-6C1B-282F47212D62}"/>
              </a:ext>
            </a:extLst>
          </p:cNvPr>
          <p:cNvPicPr>
            <a:picLocks noChangeAspect="1"/>
          </p:cNvPicPr>
          <p:nvPr/>
        </p:nvPicPr>
        <p:blipFill>
          <a:blip r:embed="rId8"/>
          <a:srcRect/>
          <a:stretch/>
        </p:blipFill>
        <p:spPr>
          <a:xfrm>
            <a:off x="5372101" y="752112"/>
            <a:ext cx="2651025" cy="1819638"/>
          </a:xfrm>
          <a:prstGeom prst="rect">
            <a:avLst/>
          </a:prstGeom>
        </p:spPr>
        <p:style>
          <a:lnRef idx="2">
            <a:schemeClr val="dk1"/>
          </a:lnRef>
          <a:fillRef idx="1">
            <a:schemeClr val="lt1"/>
          </a:fillRef>
          <a:effectRef idx="0">
            <a:schemeClr val="dk1"/>
          </a:effectRef>
          <a:fontRef idx="minor">
            <a:schemeClr val="dk1"/>
          </a:fontRef>
        </p:style>
      </p:pic>
      <p:pic>
        <p:nvPicPr>
          <p:cNvPr id="8" name="Picture 7">
            <a:extLst>
              <a:ext uri="{FF2B5EF4-FFF2-40B4-BE49-F238E27FC236}">
                <a16:creationId xmlns:a16="http://schemas.microsoft.com/office/drawing/2014/main" id="{5FB4EF0F-0428-30D8-0D70-DFD7DDF9221F}"/>
              </a:ext>
            </a:extLst>
          </p:cNvPr>
          <p:cNvPicPr>
            <a:picLocks noChangeAspect="1"/>
          </p:cNvPicPr>
          <p:nvPr/>
        </p:nvPicPr>
        <p:blipFill>
          <a:blip r:embed="rId9"/>
          <a:srcRect/>
          <a:stretch/>
        </p:blipFill>
        <p:spPr>
          <a:xfrm>
            <a:off x="5381428" y="2940556"/>
            <a:ext cx="2632370" cy="1820615"/>
          </a:xfrm>
          <a:prstGeom prst="rect">
            <a:avLst/>
          </a:prstGeom>
        </p:spPr>
        <p:style>
          <a:lnRef idx="2">
            <a:schemeClr val="dk1"/>
          </a:lnRef>
          <a:fillRef idx="1">
            <a:schemeClr val="lt1"/>
          </a:fillRef>
          <a:effectRef idx="0">
            <a:schemeClr val="dk1"/>
          </a:effectRef>
          <a:fontRef idx="minor">
            <a:schemeClr val="dk1"/>
          </a:fontRef>
        </p:style>
      </p:pic>
      <p:sp>
        <p:nvSpPr>
          <p:cNvPr id="10" name="TextBox 9">
            <a:extLst>
              <a:ext uri="{FF2B5EF4-FFF2-40B4-BE49-F238E27FC236}">
                <a16:creationId xmlns:a16="http://schemas.microsoft.com/office/drawing/2014/main" id="{8C9F0DF1-887A-3A7E-008D-B8488AE93D11}"/>
              </a:ext>
            </a:extLst>
          </p:cNvPr>
          <p:cNvSpPr txBox="1"/>
          <p:nvPr/>
        </p:nvSpPr>
        <p:spPr>
          <a:xfrm>
            <a:off x="719999" y="731375"/>
            <a:ext cx="4572000" cy="307777"/>
          </a:xfrm>
          <a:prstGeom prst="rect">
            <a:avLst/>
          </a:prstGeom>
          <a:noFill/>
        </p:spPr>
        <p:txBody>
          <a:bodyPr wrap="square">
            <a:spAutoFit/>
          </a:bodyPr>
          <a:lstStyle/>
          <a:p>
            <a:r>
              <a:rPr kumimoji="0" lang="en-US" sz="1400" b="0" i="0" u="none" strike="noStrike" kern="0" cap="none" spc="0" normalizeH="0" baseline="0" noProof="0">
                <a:ln>
                  <a:noFill/>
                </a:ln>
                <a:solidFill>
                  <a:srgbClr val="343232"/>
                </a:solidFill>
                <a:effectLst/>
                <a:uLnTx/>
                <a:uFillTx/>
                <a:latin typeface="Fira Sans"/>
                <a:sym typeface="Fira Sans"/>
              </a:rPr>
              <a:t>State Flowchart of Safe and Unsafe Conditions</a:t>
            </a:r>
            <a:endParaRPr lang="en-US"/>
          </a:p>
        </p:txBody>
      </p:sp>
      <p:sp>
        <p:nvSpPr>
          <p:cNvPr id="11" name="TextBox 10">
            <a:extLst>
              <a:ext uri="{FF2B5EF4-FFF2-40B4-BE49-F238E27FC236}">
                <a16:creationId xmlns:a16="http://schemas.microsoft.com/office/drawing/2014/main" id="{5DDE4B25-6650-B0A6-B496-136779BAB533}"/>
              </a:ext>
            </a:extLst>
          </p:cNvPr>
          <p:cNvSpPr txBox="1"/>
          <p:nvPr/>
        </p:nvSpPr>
        <p:spPr>
          <a:xfrm>
            <a:off x="5372101" y="2571750"/>
            <a:ext cx="2660353" cy="307777"/>
          </a:xfrm>
          <a:prstGeom prst="rect">
            <a:avLst/>
          </a:prstGeom>
          <a:noFill/>
        </p:spPr>
        <p:txBody>
          <a:bodyPr wrap="square">
            <a:spAutoFit/>
          </a:bodyPr>
          <a:lstStyle/>
          <a:p>
            <a:r>
              <a:rPr kumimoji="0" lang="en-US" sz="1400" b="0" i="0" u="none" strike="noStrike" kern="0" cap="none" spc="0" normalizeH="0" baseline="0" noProof="0">
                <a:ln>
                  <a:noFill/>
                </a:ln>
                <a:solidFill>
                  <a:srgbClr val="343232"/>
                </a:solidFill>
                <a:effectLst/>
                <a:uLnTx/>
                <a:uFillTx/>
                <a:latin typeface="Fira Sans"/>
                <a:sym typeface="Fira Sans"/>
              </a:rPr>
              <a:t>Safely Discharged UI</a:t>
            </a:r>
            <a:endParaRPr lang="en-US"/>
          </a:p>
        </p:txBody>
      </p:sp>
      <p:sp>
        <p:nvSpPr>
          <p:cNvPr id="12" name="TextBox 11">
            <a:extLst>
              <a:ext uri="{FF2B5EF4-FFF2-40B4-BE49-F238E27FC236}">
                <a16:creationId xmlns:a16="http://schemas.microsoft.com/office/drawing/2014/main" id="{1987AB93-E9CF-70EC-59F0-5A9D7188BA41}"/>
              </a:ext>
            </a:extLst>
          </p:cNvPr>
          <p:cNvSpPr txBox="1"/>
          <p:nvPr/>
        </p:nvSpPr>
        <p:spPr>
          <a:xfrm>
            <a:off x="5381428" y="4761171"/>
            <a:ext cx="2660353" cy="307777"/>
          </a:xfrm>
          <a:prstGeom prst="rect">
            <a:avLst/>
          </a:prstGeom>
          <a:noFill/>
        </p:spPr>
        <p:txBody>
          <a:bodyPr wrap="square">
            <a:spAutoFit/>
          </a:bodyPr>
          <a:lstStyle/>
          <a:p>
            <a:r>
              <a:rPr kumimoji="0" lang="en-US" sz="1400" b="0" i="0" u="none" strike="noStrike" kern="0" cap="none" spc="0" normalizeH="0" baseline="0" noProof="0">
                <a:ln>
                  <a:noFill/>
                </a:ln>
                <a:solidFill>
                  <a:srgbClr val="343232"/>
                </a:solidFill>
                <a:effectLst/>
                <a:uLnTx/>
                <a:uFillTx/>
                <a:latin typeface="Fira Sans"/>
                <a:sym typeface="Fira Sans"/>
              </a:rPr>
              <a:t>Unsafe Condition (thermal)</a:t>
            </a:r>
            <a:endParaRPr lang="en-US"/>
          </a:p>
        </p:txBody>
      </p:sp>
    </p:spTree>
    <p:extLst>
      <p:ext uri="{BB962C8B-B14F-4D97-AF65-F5344CB8AC3E}">
        <p14:creationId xmlns:p14="http://schemas.microsoft.com/office/powerpoint/2010/main" val="3805100242"/>
      </p:ext>
    </p:extLst>
  </p:cSld>
  <p:clrMapOvr>
    <a:masterClrMapping/>
  </p:clrMapOvr>
  <mc:AlternateContent xmlns:mc="http://schemas.openxmlformats.org/markup-compatibility/2006" xmlns:p14="http://schemas.microsoft.com/office/powerpoint/2010/main">
    <mc:Choice Requires="p14">
      <p:transition spd="med" p14:dur="700" advTm="30000">
        <p:fade/>
      </p:transition>
    </mc:Choice>
    <mc:Fallback xmlns="">
      <p:transition spd="med" advTm="3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8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8989D-B260-6464-DD90-2A90A3B38F5F}"/>
              </a:ext>
            </a:extLst>
          </p:cNvPr>
          <p:cNvSpPr>
            <a:spLocks noGrp="1"/>
          </p:cNvSpPr>
          <p:nvPr>
            <p:ph type="title"/>
          </p:nvPr>
        </p:nvSpPr>
        <p:spPr/>
        <p:txBody>
          <a:bodyPr/>
          <a:lstStyle/>
          <a:p>
            <a:r>
              <a:rPr lang="en-US"/>
              <a:t>Data Acquisition</a:t>
            </a:r>
          </a:p>
        </p:txBody>
      </p:sp>
      <p:graphicFrame>
        <p:nvGraphicFramePr>
          <p:cNvPr id="13" name="Diagram 12">
            <a:extLst>
              <a:ext uri="{FF2B5EF4-FFF2-40B4-BE49-F238E27FC236}">
                <a16:creationId xmlns:a16="http://schemas.microsoft.com/office/drawing/2014/main" id="{4709C1B3-138A-EDBA-A3E6-0FF0F255F6DC}"/>
              </a:ext>
            </a:extLst>
          </p:cNvPr>
          <p:cNvGraphicFramePr/>
          <p:nvPr>
            <p:extLst>
              <p:ext uri="{D42A27DB-BD31-4B8C-83A1-F6EECF244321}">
                <p14:modId xmlns:p14="http://schemas.microsoft.com/office/powerpoint/2010/main" val="3713365436"/>
              </p:ext>
            </p:extLst>
          </p:nvPr>
        </p:nvGraphicFramePr>
        <p:xfrm>
          <a:off x="4795325" y="1134837"/>
          <a:ext cx="3525300" cy="35636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Subtitle 8">
            <a:extLst>
              <a:ext uri="{FF2B5EF4-FFF2-40B4-BE49-F238E27FC236}">
                <a16:creationId xmlns:a16="http://schemas.microsoft.com/office/drawing/2014/main" id="{5A1F5E2F-0966-D511-0AE4-31AFA3F5B803}"/>
              </a:ext>
            </a:extLst>
          </p:cNvPr>
          <p:cNvSpPr>
            <a:spLocks noGrp="1"/>
          </p:cNvSpPr>
          <p:nvPr>
            <p:ph type="subTitle" idx="2"/>
          </p:nvPr>
        </p:nvSpPr>
        <p:spPr/>
        <p:txBody>
          <a:bodyPr/>
          <a:lstStyle/>
          <a:p>
            <a:pPr marL="139700" indent="0">
              <a:buNone/>
            </a:pPr>
            <a:r>
              <a:rPr lang="en-US"/>
              <a:t>Discharge collects up to 30s of data</a:t>
            </a:r>
          </a:p>
          <a:p>
            <a:r>
              <a:rPr lang="en-US"/>
              <a:t>Number of datapoints can be configured.</a:t>
            </a:r>
          </a:p>
          <a:p>
            <a:endParaRPr lang="en-US"/>
          </a:p>
          <a:p>
            <a:pPr marL="139700" indent="0">
              <a:buNone/>
            </a:pPr>
            <a:r>
              <a:rPr lang="en-US"/>
              <a:t>Displayed as real-time discharge graph</a:t>
            </a:r>
          </a:p>
          <a:p>
            <a:r>
              <a:rPr lang="en-US"/>
              <a:t>Data can also be exported over USB for further analysis.</a:t>
            </a:r>
          </a:p>
        </p:txBody>
      </p:sp>
      <p:pic>
        <p:nvPicPr>
          <p:cNvPr id="3" name="Picture 2">
            <a:extLst>
              <a:ext uri="{FF2B5EF4-FFF2-40B4-BE49-F238E27FC236}">
                <a16:creationId xmlns:a16="http://schemas.microsoft.com/office/drawing/2014/main" id="{06DED3F6-35F2-F069-8F46-2F9470456C37}"/>
              </a:ext>
            </a:extLst>
          </p:cNvPr>
          <p:cNvPicPr>
            <a:picLocks noChangeAspect="1"/>
          </p:cNvPicPr>
          <p:nvPr/>
        </p:nvPicPr>
        <p:blipFill>
          <a:blip r:embed="rId10"/>
          <a:srcRect l="1026" r="1026"/>
          <a:stretch/>
        </p:blipFill>
        <p:spPr>
          <a:xfrm>
            <a:off x="8032454" y="0"/>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7" name="Data Collection">
            <a:hlinkClick r:id="" action="ppaction://media"/>
            <a:extLst>
              <a:ext uri="{FF2B5EF4-FFF2-40B4-BE49-F238E27FC236}">
                <a16:creationId xmlns:a16="http://schemas.microsoft.com/office/drawing/2014/main" id="{9499C184-56B4-694D-A7B7-F44AE4C281D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87363" y="5143500"/>
            <a:ext cx="487363" cy="487363"/>
          </a:xfrm>
          <a:prstGeom prst="rect">
            <a:avLst/>
          </a:prstGeom>
        </p:spPr>
      </p:pic>
    </p:spTree>
    <p:extLst>
      <p:ext uri="{BB962C8B-B14F-4D97-AF65-F5344CB8AC3E}">
        <p14:creationId xmlns:p14="http://schemas.microsoft.com/office/powerpoint/2010/main" val="4248408707"/>
      </p:ext>
    </p:extLst>
  </p:cSld>
  <p:clrMapOvr>
    <a:masterClrMapping/>
  </p:clrMapOvr>
  <mc:AlternateContent xmlns:mc="http://schemas.openxmlformats.org/markup-compatibility/2006">
    <mc:Choice xmlns:p14="http://schemas.microsoft.com/office/powerpoint/2010/main" Requires="p14">
      <p:transition spd="med" p14:dur="700" advTm="30050">
        <p:fade/>
      </p:transition>
    </mc:Choice>
    <mc:Fallback>
      <p:transition spd="med" advTm="3005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3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A362C-01D9-7ADD-A0B4-5E29C4416D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C3D0E89-8ED5-8BBF-09EA-E1C49506799E}"/>
              </a:ext>
            </a:extLst>
          </p:cNvPr>
          <p:cNvSpPr>
            <a:spLocks noGrp="1"/>
          </p:cNvSpPr>
          <p:nvPr>
            <p:ph type="title" idx="2"/>
          </p:nvPr>
        </p:nvSpPr>
        <p:spPr/>
        <p:txBody>
          <a:bodyPr/>
          <a:lstStyle/>
          <a:p>
            <a:r>
              <a:rPr lang="en-US"/>
              <a:t>05</a:t>
            </a:r>
          </a:p>
        </p:txBody>
      </p:sp>
      <p:sp>
        <p:nvSpPr>
          <p:cNvPr id="5" name="Title 4">
            <a:extLst>
              <a:ext uri="{FF2B5EF4-FFF2-40B4-BE49-F238E27FC236}">
                <a16:creationId xmlns:a16="http://schemas.microsoft.com/office/drawing/2014/main" id="{E0FDC516-93F3-4F8C-F73E-E27EE1B623D4}"/>
              </a:ext>
            </a:extLst>
          </p:cNvPr>
          <p:cNvSpPr>
            <a:spLocks noGrp="1"/>
          </p:cNvSpPr>
          <p:nvPr>
            <p:ph type="title"/>
          </p:nvPr>
        </p:nvSpPr>
        <p:spPr>
          <a:xfrm>
            <a:off x="964425" y="2441397"/>
            <a:ext cx="5154492" cy="1511400"/>
          </a:xfrm>
        </p:spPr>
        <p:txBody>
          <a:bodyPr/>
          <a:lstStyle/>
          <a:p>
            <a:r>
              <a:rPr lang="en-US"/>
              <a:t>System Simulation and Testing</a:t>
            </a:r>
          </a:p>
        </p:txBody>
      </p:sp>
      <p:grpSp>
        <p:nvGrpSpPr>
          <p:cNvPr id="2" name="Google Shape;5990;p80">
            <a:extLst>
              <a:ext uri="{FF2B5EF4-FFF2-40B4-BE49-F238E27FC236}">
                <a16:creationId xmlns:a16="http://schemas.microsoft.com/office/drawing/2014/main" id="{C5FAB941-D4DF-A6E8-5F5A-F5543FBA475A}"/>
              </a:ext>
            </a:extLst>
          </p:cNvPr>
          <p:cNvGrpSpPr/>
          <p:nvPr/>
        </p:nvGrpSpPr>
        <p:grpSpPr>
          <a:xfrm>
            <a:off x="6714076" y="928235"/>
            <a:ext cx="817370" cy="786315"/>
            <a:chOff x="-60988625" y="3740800"/>
            <a:chExt cx="316650" cy="310350"/>
          </a:xfrm>
          <a:solidFill>
            <a:schemeClr val="tx2"/>
          </a:solidFill>
        </p:grpSpPr>
        <p:sp>
          <p:nvSpPr>
            <p:cNvPr id="4" name="Google Shape;5991;p80">
              <a:extLst>
                <a:ext uri="{FF2B5EF4-FFF2-40B4-BE49-F238E27FC236}">
                  <a16:creationId xmlns:a16="http://schemas.microsoft.com/office/drawing/2014/main" id="{C72D05F7-769C-726A-7CF1-E3571C98EBCB}"/>
                </a:ext>
              </a:extLst>
            </p:cNvPr>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5992;p80">
              <a:extLst>
                <a:ext uri="{FF2B5EF4-FFF2-40B4-BE49-F238E27FC236}">
                  <a16:creationId xmlns:a16="http://schemas.microsoft.com/office/drawing/2014/main" id="{C62C843F-60E4-A83A-1C71-DF25BB3244B5}"/>
                </a:ext>
              </a:extLst>
            </p:cNvPr>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993;p80">
              <a:extLst>
                <a:ext uri="{FF2B5EF4-FFF2-40B4-BE49-F238E27FC236}">
                  <a16:creationId xmlns:a16="http://schemas.microsoft.com/office/drawing/2014/main" id="{9A9CC870-9B92-3900-B15C-FEF43F6748F0}"/>
                </a:ext>
              </a:extLst>
            </p:cNvPr>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6100;p80">
            <a:extLst>
              <a:ext uri="{FF2B5EF4-FFF2-40B4-BE49-F238E27FC236}">
                <a16:creationId xmlns:a16="http://schemas.microsoft.com/office/drawing/2014/main" id="{3F3EBF10-72C5-1351-80F7-4A78328741A0}"/>
              </a:ext>
            </a:extLst>
          </p:cNvPr>
          <p:cNvGrpSpPr/>
          <p:nvPr/>
        </p:nvGrpSpPr>
        <p:grpSpPr>
          <a:xfrm>
            <a:off x="6726993" y="1978582"/>
            <a:ext cx="773055" cy="718127"/>
            <a:chOff x="-61783350" y="3743950"/>
            <a:chExt cx="316650" cy="317450"/>
          </a:xfrm>
          <a:solidFill>
            <a:schemeClr val="tx2"/>
          </a:solidFill>
        </p:grpSpPr>
        <p:sp>
          <p:nvSpPr>
            <p:cNvPr id="9" name="Google Shape;6101;p80">
              <a:extLst>
                <a:ext uri="{FF2B5EF4-FFF2-40B4-BE49-F238E27FC236}">
                  <a16:creationId xmlns:a16="http://schemas.microsoft.com/office/drawing/2014/main" id="{EE5446ED-D6A6-6DD3-90E9-E94F4A0AFAAC}"/>
                </a:ext>
              </a:extLst>
            </p:cNvPr>
            <p:cNvSpPr/>
            <p:nvPr/>
          </p:nvSpPr>
          <p:spPr>
            <a:xfrm>
              <a:off x="-61783350" y="3743950"/>
              <a:ext cx="316650" cy="317450"/>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102;p80">
              <a:extLst>
                <a:ext uri="{FF2B5EF4-FFF2-40B4-BE49-F238E27FC236}">
                  <a16:creationId xmlns:a16="http://schemas.microsoft.com/office/drawing/2014/main" id="{A3660888-E90D-965C-8B70-F7B959E5BE40}"/>
                </a:ext>
              </a:extLst>
            </p:cNvPr>
            <p:cNvSpPr/>
            <p:nvPr/>
          </p:nvSpPr>
          <p:spPr>
            <a:xfrm>
              <a:off x="-61739225" y="3833750"/>
              <a:ext cx="272525" cy="149675"/>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8195;p84">
            <a:extLst>
              <a:ext uri="{FF2B5EF4-FFF2-40B4-BE49-F238E27FC236}">
                <a16:creationId xmlns:a16="http://schemas.microsoft.com/office/drawing/2014/main" id="{6A8B5E18-1DA1-5086-30D5-75A119DE868F}"/>
              </a:ext>
            </a:extLst>
          </p:cNvPr>
          <p:cNvGrpSpPr/>
          <p:nvPr/>
        </p:nvGrpSpPr>
        <p:grpSpPr>
          <a:xfrm>
            <a:off x="6714076" y="2972201"/>
            <a:ext cx="896758" cy="909672"/>
            <a:chOff x="-1592325" y="3957400"/>
            <a:chExt cx="293025" cy="277275"/>
          </a:xfrm>
          <a:solidFill>
            <a:schemeClr val="tx2"/>
          </a:solidFill>
        </p:grpSpPr>
        <p:sp>
          <p:nvSpPr>
            <p:cNvPr id="12" name="Google Shape;8196;p84">
              <a:extLst>
                <a:ext uri="{FF2B5EF4-FFF2-40B4-BE49-F238E27FC236}">
                  <a16:creationId xmlns:a16="http://schemas.microsoft.com/office/drawing/2014/main" id="{664C5FD0-B39E-075A-F5EA-95FAC6915A6D}"/>
                </a:ext>
              </a:extLst>
            </p:cNvPr>
            <p:cNvSpPr/>
            <p:nvPr/>
          </p:nvSpPr>
          <p:spPr>
            <a:xfrm>
              <a:off x="-1591550" y="3957400"/>
              <a:ext cx="292250" cy="68550"/>
            </a:xfrm>
            <a:custGeom>
              <a:avLst/>
              <a:gdLst/>
              <a:ahLst/>
              <a:cxnLst/>
              <a:rect l="l" t="t" r="r" b="b"/>
              <a:pathLst>
                <a:path w="11690" h="2742" extrusionOk="0">
                  <a:moveTo>
                    <a:pt x="9894" y="1355"/>
                  </a:moveTo>
                  <a:cubicBezTo>
                    <a:pt x="10335" y="1355"/>
                    <a:pt x="10366" y="2017"/>
                    <a:pt x="9894" y="2017"/>
                  </a:cubicBezTo>
                  <a:lnTo>
                    <a:pt x="5798" y="2017"/>
                  </a:lnTo>
                  <a:cubicBezTo>
                    <a:pt x="5778" y="2019"/>
                    <a:pt x="5759" y="2021"/>
                    <a:pt x="5741" y="2021"/>
                  </a:cubicBezTo>
                  <a:cubicBezTo>
                    <a:pt x="5326" y="2021"/>
                    <a:pt x="5345" y="1355"/>
                    <a:pt x="5798" y="1355"/>
                  </a:cubicBezTo>
                  <a:close/>
                  <a:moveTo>
                    <a:pt x="1671" y="1355"/>
                  </a:moveTo>
                  <a:cubicBezTo>
                    <a:pt x="1860" y="1355"/>
                    <a:pt x="2017" y="1513"/>
                    <a:pt x="2017" y="1702"/>
                  </a:cubicBezTo>
                  <a:cubicBezTo>
                    <a:pt x="2017" y="1891"/>
                    <a:pt x="1860" y="2048"/>
                    <a:pt x="1671" y="2048"/>
                  </a:cubicBezTo>
                  <a:cubicBezTo>
                    <a:pt x="1482" y="2048"/>
                    <a:pt x="1324" y="1891"/>
                    <a:pt x="1324" y="1702"/>
                  </a:cubicBezTo>
                  <a:cubicBezTo>
                    <a:pt x="1356" y="1513"/>
                    <a:pt x="1513" y="1355"/>
                    <a:pt x="1671" y="1355"/>
                  </a:cubicBezTo>
                  <a:close/>
                  <a:moveTo>
                    <a:pt x="3057" y="1355"/>
                  </a:moveTo>
                  <a:cubicBezTo>
                    <a:pt x="3246" y="1355"/>
                    <a:pt x="3404" y="1513"/>
                    <a:pt x="3404" y="1702"/>
                  </a:cubicBezTo>
                  <a:cubicBezTo>
                    <a:pt x="3404" y="1891"/>
                    <a:pt x="3246" y="2048"/>
                    <a:pt x="3057" y="2048"/>
                  </a:cubicBezTo>
                  <a:cubicBezTo>
                    <a:pt x="2836" y="2048"/>
                    <a:pt x="2679" y="1891"/>
                    <a:pt x="2679" y="1702"/>
                  </a:cubicBezTo>
                  <a:cubicBezTo>
                    <a:pt x="2679" y="1513"/>
                    <a:pt x="2836" y="1355"/>
                    <a:pt x="3057" y="1355"/>
                  </a:cubicBezTo>
                  <a:close/>
                  <a:moveTo>
                    <a:pt x="4412" y="1355"/>
                  </a:moveTo>
                  <a:cubicBezTo>
                    <a:pt x="4632" y="1355"/>
                    <a:pt x="4790" y="1513"/>
                    <a:pt x="4790" y="1702"/>
                  </a:cubicBezTo>
                  <a:cubicBezTo>
                    <a:pt x="4790" y="1891"/>
                    <a:pt x="4632" y="2048"/>
                    <a:pt x="4412" y="2048"/>
                  </a:cubicBezTo>
                  <a:cubicBezTo>
                    <a:pt x="4223" y="2048"/>
                    <a:pt x="4065" y="1891"/>
                    <a:pt x="4065" y="1702"/>
                  </a:cubicBezTo>
                  <a:cubicBezTo>
                    <a:pt x="4065" y="1513"/>
                    <a:pt x="4223" y="1355"/>
                    <a:pt x="4412" y="1355"/>
                  </a:cubicBezTo>
                  <a:close/>
                  <a:moveTo>
                    <a:pt x="1041" y="0"/>
                  </a:moveTo>
                  <a:cubicBezTo>
                    <a:pt x="474" y="0"/>
                    <a:pt x="1" y="473"/>
                    <a:pt x="1" y="1040"/>
                  </a:cubicBezTo>
                  <a:lnTo>
                    <a:pt x="1" y="2741"/>
                  </a:lnTo>
                  <a:lnTo>
                    <a:pt x="11689" y="2741"/>
                  </a:lnTo>
                  <a:lnTo>
                    <a:pt x="11689" y="1040"/>
                  </a:lnTo>
                  <a:cubicBezTo>
                    <a:pt x="11689" y="505"/>
                    <a:pt x="11154"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8197;p84">
              <a:extLst>
                <a:ext uri="{FF2B5EF4-FFF2-40B4-BE49-F238E27FC236}">
                  <a16:creationId xmlns:a16="http://schemas.microsoft.com/office/drawing/2014/main" id="{776E7817-CA1C-40DC-E919-663DE73A60B5}"/>
                </a:ext>
              </a:extLst>
            </p:cNvPr>
            <p:cNvSpPr/>
            <p:nvPr/>
          </p:nvSpPr>
          <p:spPr>
            <a:xfrm>
              <a:off x="-1592325" y="4043250"/>
              <a:ext cx="291450" cy="171725"/>
            </a:xfrm>
            <a:custGeom>
              <a:avLst/>
              <a:gdLst/>
              <a:ahLst/>
              <a:cxnLst/>
              <a:rect l="l" t="t" r="r" b="b"/>
              <a:pathLst>
                <a:path w="11658" h="6869" extrusionOk="0">
                  <a:moveTo>
                    <a:pt x="0" y="0"/>
                  </a:moveTo>
                  <a:lnTo>
                    <a:pt x="0" y="5829"/>
                  </a:lnTo>
                  <a:cubicBezTo>
                    <a:pt x="0" y="6396"/>
                    <a:pt x="473" y="6869"/>
                    <a:pt x="1040" y="6869"/>
                  </a:cubicBezTo>
                  <a:lnTo>
                    <a:pt x="2867" y="6869"/>
                  </a:lnTo>
                  <a:lnTo>
                    <a:pt x="2647" y="6616"/>
                  </a:lnTo>
                  <a:cubicBezTo>
                    <a:pt x="2521" y="6522"/>
                    <a:pt x="2521" y="6270"/>
                    <a:pt x="2647" y="6144"/>
                  </a:cubicBezTo>
                  <a:lnTo>
                    <a:pt x="2993" y="5797"/>
                  </a:lnTo>
                  <a:cubicBezTo>
                    <a:pt x="2962" y="5734"/>
                    <a:pt x="2930" y="5608"/>
                    <a:pt x="2867" y="5482"/>
                  </a:cubicBezTo>
                  <a:lnTo>
                    <a:pt x="2363" y="5482"/>
                  </a:lnTo>
                  <a:cubicBezTo>
                    <a:pt x="2174" y="5482"/>
                    <a:pt x="2017" y="5325"/>
                    <a:pt x="2017" y="5136"/>
                  </a:cubicBezTo>
                  <a:lnTo>
                    <a:pt x="2017" y="3750"/>
                  </a:lnTo>
                  <a:cubicBezTo>
                    <a:pt x="2017" y="3561"/>
                    <a:pt x="2174" y="3403"/>
                    <a:pt x="2363" y="3403"/>
                  </a:cubicBezTo>
                  <a:lnTo>
                    <a:pt x="2867" y="3403"/>
                  </a:lnTo>
                  <a:cubicBezTo>
                    <a:pt x="2930" y="3277"/>
                    <a:pt x="2962" y="3214"/>
                    <a:pt x="2993" y="3088"/>
                  </a:cubicBezTo>
                  <a:lnTo>
                    <a:pt x="2647" y="2741"/>
                  </a:lnTo>
                  <a:cubicBezTo>
                    <a:pt x="2521" y="2615"/>
                    <a:pt x="2521" y="2363"/>
                    <a:pt x="2647" y="2269"/>
                  </a:cubicBezTo>
                  <a:lnTo>
                    <a:pt x="3624" y="1261"/>
                  </a:lnTo>
                  <a:cubicBezTo>
                    <a:pt x="3687" y="1213"/>
                    <a:pt x="3773" y="1190"/>
                    <a:pt x="3860" y="1190"/>
                  </a:cubicBezTo>
                  <a:cubicBezTo>
                    <a:pt x="3946" y="1190"/>
                    <a:pt x="4033" y="1213"/>
                    <a:pt x="4096" y="1261"/>
                  </a:cubicBezTo>
                  <a:lnTo>
                    <a:pt x="4443" y="1639"/>
                  </a:lnTo>
                  <a:cubicBezTo>
                    <a:pt x="4537" y="1576"/>
                    <a:pt x="4663" y="1544"/>
                    <a:pt x="4758" y="1513"/>
                  </a:cubicBezTo>
                  <a:lnTo>
                    <a:pt x="4758" y="1009"/>
                  </a:lnTo>
                  <a:cubicBezTo>
                    <a:pt x="4758" y="788"/>
                    <a:pt x="4915" y="631"/>
                    <a:pt x="5136" y="631"/>
                  </a:cubicBezTo>
                  <a:lnTo>
                    <a:pt x="6490" y="631"/>
                  </a:lnTo>
                  <a:cubicBezTo>
                    <a:pt x="6711" y="631"/>
                    <a:pt x="6869" y="788"/>
                    <a:pt x="6869" y="1009"/>
                  </a:cubicBezTo>
                  <a:lnTo>
                    <a:pt x="6869" y="1513"/>
                  </a:lnTo>
                  <a:cubicBezTo>
                    <a:pt x="6963" y="1544"/>
                    <a:pt x="7058" y="1576"/>
                    <a:pt x="7184" y="1639"/>
                  </a:cubicBezTo>
                  <a:lnTo>
                    <a:pt x="7530" y="1261"/>
                  </a:lnTo>
                  <a:cubicBezTo>
                    <a:pt x="7593" y="1213"/>
                    <a:pt x="7680" y="1190"/>
                    <a:pt x="7766" y="1190"/>
                  </a:cubicBezTo>
                  <a:cubicBezTo>
                    <a:pt x="7853" y="1190"/>
                    <a:pt x="7940" y="1213"/>
                    <a:pt x="8003" y="1261"/>
                  </a:cubicBezTo>
                  <a:lnTo>
                    <a:pt x="8979" y="2269"/>
                  </a:lnTo>
                  <a:cubicBezTo>
                    <a:pt x="9105" y="2363"/>
                    <a:pt x="9105" y="2615"/>
                    <a:pt x="8979" y="2741"/>
                  </a:cubicBezTo>
                  <a:lnTo>
                    <a:pt x="8633" y="3088"/>
                  </a:lnTo>
                  <a:cubicBezTo>
                    <a:pt x="8664" y="3151"/>
                    <a:pt x="8696" y="3277"/>
                    <a:pt x="8759" y="3403"/>
                  </a:cubicBezTo>
                  <a:lnTo>
                    <a:pt x="9263" y="3403"/>
                  </a:lnTo>
                  <a:cubicBezTo>
                    <a:pt x="9452" y="3403"/>
                    <a:pt x="9609" y="3561"/>
                    <a:pt x="9609" y="3750"/>
                  </a:cubicBezTo>
                  <a:lnTo>
                    <a:pt x="9609" y="5136"/>
                  </a:lnTo>
                  <a:cubicBezTo>
                    <a:pt x="9609" y="5325"/>
                    <a:pt x="9452" y="5482"/>
                    <a:pt x="9263" y="5482"/>
                  </a:cubicBezTo>
                  <a:lnTo>
                    <a:pt x="8759" y="5482"/>
                  </a:lnTo>
                  <a:cubicBezTo>
                    <a:pt x="8727" y="5608"/>
                    <a:pt x="8664" y="5671"/>
                    <a:pt x="8633" y="5797"/>
                  </a:cubicBezTo>
                  <a:lnTo>
                    <a:pt x="8979" y="6144"/>
                  </a:lnTo>
                  <a:cubicBezTo>
                    <a:pt x="9105" y="6270"/>
                    <a:pt x="9105" y="6522"/>
                    <a:pt x="8979" y="6616"/>
                  </a:cubicBezTo>
                  <a:lnTo>
                    <a:pt x="8759" y="6869"/>
                  </a:lnTo>
                  <a:lnTo>
                    <a:pt x="10586" y="6869"/>
                  </a:lnTo>
                  <a:cubicBezTo>
                    <a:pt x="11153" y="6869"/>
                    <a:pt x="11657" y="6396"/>
                    <a:pt x="11657" y="5829"/>
                  </a:cubicBezTo>
                  <a:lnTo>
                    <a:pt x="1165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198;p84">
              <a:extLst>
                <a:ext uri="{FF2B5EF4-FFF2-40B4-BE49-F238E27FC236}">
                  <a16:creationId xmlns:a16="http://schemas.microsoft.com/office/drawing/2014/main" id="{FAEE2BFA-7DCD-A4E9-40F2-C7E91B93A0E2}"/>
                </a:ext>
              </a:extLst>
            </p:cNvPr>
            <p:cNvSpPr/>
            <p:nvPr/>
          </p:nvSpPr>
          <p:spPr>
            <a:xfrm>
              <a:off x="-1471825" y="4129100"/>
              <a:ext cx="51225" cy="51225"/>
            </a:xfrm>
            <a:custGeom>
              <a:avLst/>
              <a:gdLst/>
              <a:ahLst/>
              <a:cxnLst/>
              <a:rect l="l" t="t" r="r" b="b"/>
              <a:pathLst>
                <a:path w="2049" h="2049" extrusionOk="0">
                  <a:moveTo>
                    <a:pt x="1009" y="1"/>
                  </a:moveTo>
                  <a:cubicBezTo>
                    <a:pt x="442" y="1"/>
                    <a:pt x="1" y="473"/>
                    <a:pt x="1" y="1009"/>
                  </a:cubicBezTo>
                  <a:cubicBezTo>
                    <a:pt x="1" y="1576"/>
                    <a:pt x="442" y="2048"/>
                    <a:pt x="1009" y="2048"/>
                  </a:cubicBezTo>
                  <a:cubicBezTo>
                    <a:pt x="1576" y="2048"/>
                    <a:pt x="2049" y="1576"/>
                    <a:pt x="2049" y="1009"/>
                  </a:cubicBezTo>
                  <a:cubicBezTo>
                    <a:pt x="2049" y="473"/>
                    <a:pt x="1576" y="1"/>
                    <a:pt x="10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8199;p84">
              <a:extLst>
                <a:ext uri="{FF2B5EF4-FFF2-40B4-BE49-F238E27FC236}">
                  <a16:creationId xmlns:a16="http://schemas.microsoft.com/office/drawing/2014/main" id="{08179C46-DCB6-24DD-161E-43E6163B77A3}"/>
                </a:ext>
              </a:extLst>
            </p:cNvPr>
            <p:cNvSpPr/>
            <p:nvPr/>
          </p:nvSpPr>
          <p:spPr>
            <a:xfrm>
              <a:off x="-1526175" y="4077900"/>
              <a:ext cx="156775" cy="156775"/>
            </a:xfrm>
            <a:custGeom>
              <a:avLst/>
              <a:gdLst/>
              <a:ahLst/>
              <a:cxnLst/>
              <a:rect l="l" t="t" r="r" b="b"/>
              <a:pathLst>
                <a:path w="6271" h="6271" extrusionOk="0">
                  <a:moveTo>
                    <a:pt x="3183" y="1418"/>
                  </a:moveTo>
                  <a:cubicBezTo>
                    <a:pt x="4128" y="1418"/>
                    <a:pt x="4884" y="2175"/>
                    <a:pt x="4884" y="3120"/>
                  </a:cubicBezTo>
                  <a:cubicBezTo>
                    <a:pt x="4884" y="4033"/>
                    <a:pt x="4128" y="4821"/>
                    <a:pt x="3183" y="4821"/>
                  </a:cubicBezTo>
                  <a:cubicBezTo>
                    <a:pt x="2238" y="4821"/>
                    <a:pt x="1482" y="4065"/>
                    <a:pt x="1482" y="3120"/>
                  </a:cubicBezTo>
                  <a:cubicBezTo>
                    <a:pt x="1482" y="2175"/>
                    <a:pt x="2238" y="1418"/>
                    <a:pt x="3183" y="1418"/>
                  </a:cubicBezTo>
                  <a:close/>
                  <a:moveTo>
                    <a:pt x="2805" y="1"/>
                  </a:moveTo>
                  <a:lnTo>
                    <a:pt x="2805" y="442"/>
                  </a:lnTo>
                  <a:cubicBezTo>
                    <a:pt x="2805" y="599"/>
                    <a:pt x="2679" y="725"/>
                    <a:pt x="2521" y="757"/>
                  </a:cubicBezTo>
                  <a:cubicBezTo>
                    <a:pt x="2332" y="788"/>
                    <a:pt x="2080" y="914"/>
                    <a:pt x="1891" y="1040"/>
                  </a:cubicBezTo>
                  <a:cubicBezTo>
                    <a:pt x="1847" y="1063"/>
                    <a:pt x="1794" y="1073"/>
                    <a:pt x="1739" y="1073"/>
                  </a:cubicBezTo>
                  <a:cubicBezTo>
                    <a:pt x="1639" y="1073"/>
                    <a:pt x="1531" y="1038"/>
                    <a:pt x="1450" y="977"/>
                  </a:cubicBezTo>
                  <a:lnTo>
                    <a:pt x="1135" y="662"/>
                  </a:lnTo>
                  <a:lnTo>
                    <a:pt x="662" y="1135"/>
                  </a:lnTo>
                  <a:lnTo>
                    <a:pt x="978" y="1450"/>
                  </a:lnTo>
                  <a:cubicBezTo>
                    <a:pt x="1104" y="1576"/>
                    <a:pt x="1104" y="1733"/>
                    <a:pt x="1041" y="1891"/>
                  </a:cubicBezTo>
                  <a:cubicBezTo>
                    <a:pt x="915" y="2080"/>
                    <a:pt x="820" y="2301"/>
                    <a:pt x="757" y="2521"/>
                  </a:cubicBezTo>
                  <a:cubicBezTo>
                    <a:pt x="726" y="2679"/>
                    <a:pt x="599" y="2805"/>
                    <a:pt x="442" y="2805"/>
                  </a:cubicBezTo>
                  <a:lnTo>
                    <a:pt x="1" y="2805"/>
                  </a:lnTo>
                  <a:lnTo>
                    <a:pt x="1" y="3466"/>
                  </a:lnTo>
                  <a:lnTo>
                    <a:pt x="442" y="3466"/>
                  </a:lnTo>
                  <a:cubicBezTo>
                    <a:pt x="599" y="3466"/>
                    <a:pt x="726" y="3592"/>
                    <a:pt x="757" y="3750"/>
                  </a:cubicBezTo>
                  <a:cubicBezTo>
                    <a:pt x="789" y="3939"/>
                    <a:pt x="915" y="4191"/>
                    <a:pt x="1041" y="4380"/>
                  </a:cubicBezTo>
                  <a:cubicBezTo>
                    <a:pt x="1104" y="4506"/>
                    <a:pt x="1072" y="4695"/>
                    <a:pt x="978" y="4821"/>
                  </a:cubicBezTo>
                  <a:lnTo>
                    <a:pt x="662" y="5136"/>
                  </a:lnTo>
                  <a:lnTo>
                    <a:pt x="1135" y="5609"/>
                  </a:lnTo>
                  <a:lnTo>
                    <a:pt x="1450" y="5294"/>
                  </a:lnTo>
                  <a:cubicBezTo>
                    <a:pt x="1524" y="5220"/>
                    <a:pt x="1609" y="5189"/>
                    <a:pt x="1698" y="5189"/>
                  </a:cubicBezTo>
                  <a:cubicBezTo>
                    <a:pt x="1761" y="5189"/>
                    <a:pt x="1826" y="5204"/>
                    <a:pt x="1891" y="5230"/>
                  </a:cubicBezTo>
                  <a:cubicBezTo>
                    <a:pt x="2080" y="5357"/>
                    <a:pt x="2301" y="5451"/>
                    <a:pt x="2521" y="5514"/>
                  </a:cubicBezTo>
                  <a:cubicBezTo>
                    <a:pt x="2679" y="5546"/>
                    <a:pt x="2805" y="5672"/>
                    <a:pt x="2805" y="5829"/>
                  </a:cubicBezTo>
                  <a:lnTo>
                    <a:pt x="2805" y="6270"/>
                  </a:lnTo>
                  <a:lnTo>
                    <a:pt x="3466" y="6270"/>
                  </a:lnTo>
                  <a:lnTo>
                    <a:pt x="3466" y="5829"/>
                  </a:lnTo>
                  <a:cubicBezTo>
                    <a:pt x="3466" y="5672"/>
                    <a:pt x="3592" y="5546"/>
                    <a:pt x="3750" y="5514"/>
                  </a:cubicBezTo>
                  <a:cubicBezTo>
                    <a:pt x="3939" y="5483"/>
                    <a:pt x="4160" y="5357"/>
                    <a:pt x="4380" y="5230"/>
                  </a:cubicBezTo>
                  <a:cubicBezTo>
                    <a:pt x="4414" y="5208"/>
                    <a:pt x="4463" y="5198"/>
                    <a:pt x="4517" y="5198"/>
                  </a:cubicBezTo>
                  <a:cubicBezTo>
                    <a:pt x="4615" y="5198"/>
                    <a:pt x="4729" y="5232"/>
                    <a:pt x="4790" y="5294"/>
                  </a:cubicBezTo>
                  <a:lnTo>
                    <a:pt x="5105" y="5609"/>
                  </a:lnTo>
                  <a:lnTo>
                    <a:pt x="5577" y="5136"/>
                  </a:lnTo>
                  <a:lnTo>
                    <a:pt x="5262" y="4821"/>
                  </a:lnTo>
                  <a:cubicBezTo>
                    <a:pt x="5168" y="4695"/>
                    <a:pt x="5168" y="4537"/>
                    <a:pt x="5231" y="4380"/>
                  </a:cubicBezTo>
                  <a:cubicBezTo>
                    <a:pt x="5357" y="4191"/>
                    <a:pt x="5420" y="3970"/>
                    <a:pt x="5514" y="3750"/>
                  </a:cubicBezTo>
                  <a:cubicBezTo>
                    <a:pt x="5546" y="3592"/>
                    <a:pt x="5672" y="3466"/>
                    <a:pt x="5829" y="3466"/>
                  </a:cubicBezTo>
                  <a:lnTo>
                    <a:pt x="6270" y="3466"/>
                  </a:lnTo>
                  <a:lnTo>
                    <a:pt x="6270" y="2773"/>
                  </a:lnTo>
                  <a:lnTo>
                    <a:pt x="5829" y="2773"/>
                  </a:lnTo>
                  <a:cubicBezTo>
                    <a:pt x="5672" y="2773"/>
                    <a:pt x="5546" y="2647"/>
                    <a:pt x="5514" y="2490"/>
                  </a:cubicBezTo>
                  <a:cubicBezTo>
                    <a:pt x="5483" y="2301"/>
                    <a:pt x="5357" y="2049"/>
                    <a:pt x="5231" y="1859"/>
                  </a:cubicBezTo>
                  <a:cubicBezTo>
                    <a:pt x="5168" y="1733"/>
                    <a:pt x="5199" y="1544"/>
                    <a:pt x="5262" y="1418"/>
                  </a:cubicBezTo>
                  <a:lnTo>
                    <a:pt x="5577" y="1103"/>
                  </a:lnTo>
                  <a:lnTo>
                    <a:pt x="5105" y="631"/>
                  </a:lnTo>
                  <a:lnTo>
                    <a:pt x="4790" y="946"/>
                  </a:lnTo>
                  <a:cubicBezTo>
                    <a:pt x="4739" y="1013"/>
                    <a:pt x="4670" y="1045"/>
                    <a:pt x="4593" y="1045"/>
                  </a:cubicBezTo>
                  <a:cubicBezTo>
                    <a:pt x="4526" y="1045"/>
                    <a:pt x="4453" y="1021"/>
                    <a:pt x="4380" y="977"/>
                  </a:cubicBezTo>
                  <a:cubicBezTo>
                    <a:pt x="4160" y="883"/>
                    <a:pt x="3971" y="788"/>
                    <a:pt x="3750" y="725"/>
                  </a:cubicBezTo>
                  <a:cubicBezTo>
                    <a:pt x="3592" y="662"/>
                    <a:pt x="3466" y="568"/>
                    <a:pt x="3466" y="410"/>
                  </a:cubicBezTo>
                  <a:lnTo>
                    <a:pt x="346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0261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35977-2564-BF02-8C48-A9758DFB0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8173D-8B34-BC1A-CF69-6041A0260FA9}"/>
              </a:ext>
            </a:extLst>
          </p:cNvPr>
          <p:cNvSpPr>
            <a:spLocks noGrp="1"/>
          </p:cNvSpPr>
          <p:nvPr>
            <p:ph type="title"/>
          </p:nvPr>
        </p:nvSpPr>
        <p:spPr>
          <a:xfrm>
            <a:off x="1761082" y="148121"/>
            <a:ext cx="5096175" cy="572700"/>
          </a:xfrm>
        </p:spPr>
        <p:txBody>
          <a:bodyPr/>
          <a:lstStyle/>
          <a:p>
            <a:r>
              <a:rPr lang="en-US"/>
              <a:t>Discharge Simulation Setup</a:t>
            </a:r>
          </a:p>
        </p:txBody>
      </p:sp>
      <p:sp>
        <p:nvSpPr>
          <p:cNvPr id="3" name="Subtitle 2">
            <a:extLst>
              <a:ext uri="{FF2B5EF4-FFF2-40B4-BE49-F238E27FC236}">
                <a16:creationId xmlns:a16="http://schemas.microsoft.com/office/drawing/2014/main" id="{C23F30D7-F3B2-3A96-FAA4-81C7015107AF}"/>
              </a:ext>
            </a:extLst>
          </p:cNvPr>
          <p:cNvSpPr>
            <a:spLocks noGrp="1"/>
          </p:cNvSpPr>
          <p:nvPr>
            <p:ph type="subTitle" idx="1"/>
          </p:nvPr>
        </p:nvSpPr>
        <p:spPr>
          <a:xfrm>
            <a:off x="4266124" y="3841280"/>
            <a:ext cx="3991062" cy="888206"/>
          </a:xfrm>
        </p:spPr>
        <p:txBody>
          <a:bodyPr/>
          <a:lstStyle/>
          <a:p>
            <a:r>
              <a:rPr lang="en-US"/>
              <a:t>Max Discharge Time: ~24 secs</a:t>
            </a:r>
          </a:p>
          <a:p>
            <a:r>
              <a:rPr lang="en-US"/>
              <a:t>Min Discharge Time: ~18 secs</a:t>
            </a:r>
          </a:p>
          <a:p>
            <a:r>
              <a:rPr lang="en-US"/>
              <a:t>Energy/Power Dissipated: 1188 J / 49.5 W</a:t>
            </a:r>
          </a:p>
        </p:txBody>
      </p:sp>
      <p:sp>
        <p:nvSpPr>
          <p:cNvPr id="4" name="Subtitle 3">
            <a:extLst>
              <a:ext uri="{FF2B5EF4-FFF2-40B4-BE49-F238E27FC236}">
                <a16:creationId xmlns:a16="http://schemas.microsoft.com/office/drawing/2014/main" id="{A47D3547-95D4-59AF-0B6C-ED9239941EE9}"/>
              </a:ext>
            </a:extLst>
          </p:cNvPr>
          <p:cNvSpPr>
            <a:spLocks noGrp="1"/>
          </p:cNvSpPr>
          <p:nvPr>
            <p:ph type="subTitle" idx="2"/>
          </p:nvPr>
        </p:nvSpPr>
        <p:spPr>
          <a:xfrm>
            <a:off x="1147279" y="3883083"/>
            <a:ext cx="3624171" cy="888206"/>
          </a:xfrm>
        </p:spPr>
        <p:txBody>
          <a:bodyPr/>
          <a:lstStyle/>
          <a:p>
            <a:r>
              <a:rPr lang="en-US"/>
              <a:t>Stage 1 Resistance: 10k</a:t>
            </a:r>
          </a:p>
          <a:p>
            <a:r>
              <a:rPr lang="en-US"/>
              <a:t>Stage 2 Resistance: 4.7k</a:t>
            </a:r>
          </a:p>
          <a:p>
            <a:r>
              <a:rPr lang="en-US"/>
              <a:t>Stage 3 Resistance: 1.88k</a:t>
            </a:r>
          </a:p>
        </p:txBody>
      </p:sp>
      <p:pic>
        <p:nvPicPr>
          <p:cNvPr id="6" name="Picture 5" descr="A person smiling at camera&#10;&#10;AI-generated content may be incorrect.">
            <a:extLst>
              <a:ext uri="{FF2B5EF4-FFF2-40B4-BE49-F238E27FC236}">
                <a16:creationId xmlns:a16="http://schemas.microsoft.com/office/drawing/2014/main" id="{9177A0E4-1EEC-CC83-EDC9-00ADBC764D6F}"/>
              </a:ext>
            </a:extLst>
          </p:cNvPr>
          <p:cNvPicPr>
            <a:picLocks noChangeAspect="1"/>
          </p:cNvPicPr>
          <p:nvPr/>
        </p:nvPicPr>
        <p:blipFill>
          <a:blip r:embed="rId4"/>
          <a:stretch>
            <a:fillRect/>
          </a:stretch>
        </p:blipFill>
        <p:spPr>
          <a:xfrm>
            <a:off x="7864399" y="153403"/>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026" name="Picture 2" descr="The diagram appears to be a schematic for an electronic circuit with various components including resistors (R1, R2, etc.), capacitors (C1), diodes (B1, B2, B3), and switches (SW1, SW2, SW3), with different voltage conditions (Vin) determining the behavior of the circuit.&#10;&#10;AI-generated content may be incorrect.">
            <a:extLst>
              <a:ext uri="{FF2B5EF4-FFF2-40B4-BE49-F238E27FC236}">
                <a16:creationId xmlns:a16="http://schemas.microsoft.com/office/drawing/2014/main" id="{B528466B-74DB-6954-9ABB-2D2B649CAF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3793" y="859281"/>
            <a:ext cx="4244662" cy="2801736"/>
          </a:xfrm>
          <a:prstGeom prst="rect">
            <a:avLst/>
          </a:prstGeom>
          <a:noFill/>
          <a:extLst>
            <a:ext uri="{909E8E84-426E-40DD-AFC4-6F175D3DCCD1}">
              <a14:hiddenFill xmlns:a14="http://schemas.microsoft.com/office/drawing/2010/main">
                <a:solidFill>
                  <a:srgbClr val="FFFFFF"/>
                </a:solidFill>
              </a14:hiddenFill>
            </a:ext>
          </a:extLst>
        </p:spPr>
      </p:pic>
      <p:pic>
        <p:nvPicPr>
          <p:cNvPr id="7" name="LTSPICE">
            <a:hlinkClick r:id="" action="ppaction://media"/>
            <a:extLst>
              <a:ext uri="{FF2B5EF4-FFF2-40B4-BE49-F238E27FC236}">
                <a16:creationId xmlns:a16="http://schemas.microsoft.com/office/drawing/2014/main" id="{CA7BEC20-4391-F853-07B0-4B05E04CF59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2786" y="5348771"/>
            <a:ext cx="487363" cy="487363"/>
          </a:xfrm>
          <a:prstGeom prst="rect">
            <a:avLst/>
          </a:prstGeom>
        </p:spPr>
      </p:pic>
    </p:spTree>
    <p:extLst>
      <p:ext uri="{BB962C8B-B14F-4D97-AF65-F5344CB8AC3E}">
        <p14:creationId xmlns:p14="http://schemas.microsoft.com/office/powerpoint/2010/main" val="1208648643"/>
      </p:ext>
    </p:extLst>
  </p:cSld>
  <p:clrMapOvr>
    <a:masterClrMapping/>
  </p:clrMapOvr>
  <mc:AlternateContent xmlns:mc="http://schemas.openxmlformats.org/markup-compatibility/2006" xmlns:p14="http://schemas.microsoft.com/office/powerpoint/2010/main">
    <mc:Choice Requires="p14">
      <p:transition spd="med" p14:dur="700" advClick="0" advTm="22000">
        <p:fade/>
      </p:transition>
    </mc:Choice>
    <mc:Fallback xmlns="">
      <p:transition spd="med" advClick="0"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90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E06A4-1BE6-B28E-1074-C8F8686EF675}"/>
            </a:ext>
          </a:extLst>
        </p:cNvPr>
        <p:cNvGrpSpPr/>
        <p:nvPr/>
      </p:nvGrpSpPr>
      <p:grpSpPr>
        <a:xfrm>
          <a:off x="0" y="0"/>
          <a:ext cx="0" cy="0"/>
          <a:chOff x="0" y="0"/>
          <a:chExt cx="0" cy="0"/>
        </a:xfrm>
      </p:grpSpPr>
      <p:pic>
        <p:nvPicPr>
          <p:cNvPr id="5" name="Picture 4" descr="A person smiling at camera&#10;&#10;AI-generated content may be incorrect.">
            <a:extLst>
              <a:ext uri="{FF2B5EF4-FFF2-40B4-BE49-F238E27FC236}">
                <a16:creationId xmlns:a16="http://schemas.microsoft.com/office/drawing/2014/main" id="{BF6AEB21-BB14-1303-CCA1-368E55E8E63D}"/>
              </a:ext>
            </a:extLst>
          </p:cNvPr>
          <p:cNvPicPr>
            <a:picLocks noChangeAspect="1"/>
          </p:cNvPicPr>
          <p:nvPr/>
        </p:nvPicPr>
        <p:blipFill>
          <a:blip r:embed="rId5"/>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14" name="Chart 13">
            <a:extLst>
              <a:ext uri="{FF2B5EF4-FFF2-40B4-BE49-F238E27FC236}">
                <a16:creationId xmlns:a16="http://schemas.microsoft.com/office/drawing/2014/main" id="{86902D5C-9847-1B07-F659-361546F45FC6}"/>
              </a:ext>
            </a:extLst>
          </p:cNvPr>
          <p:cNvGraphicFramePr>
            <a:graphicFrameLocks/>
          </p:cNvGraphicFramePr>
          <p:nvPr>
            <p:extLst>
              <p:ext uri="{D42A27DB-BD31-4B8C-83A1-F6EECF244321}">
                <p14:modId xmlns:p14="http://schemas.microsoft.com/office/powerpoint/2010/main" val="1443142395"/>
              </p:ext>
            </p:extLst>
          </p:nvPr>
        </p:nvGraphicFramePr>
        <p:xfrm>
          <a:off x="0" y="0"/>
          <a:ext cx="9143999" cy="5143499"/>
        </p:xfrm>
        <a:graphic>
          <a:graphicData uri="http://schemas.openxmlformats.org/drawingml/2006/chart">
            <c:chart xmlns:c="http://schemas.openxmlformats.org/drawingml/2006/chart" xmlns:r="http://schemas.openxmlformats.org/officeDocument/2006/relationships" r:id="rId6"/>
          </a:graphicData>
        </a:graphic>
      </p:graphicFrame>
      <p:pic>
        <p:nvPicPr>
          <p:cNvPr id="2" name="Recorded Sound">
            <a:hlinkClick r:id="" action="ppaction://media"/>
            <a:extLst>
              <a:ext uri="{FF2B5EF4-FFF2-40B4-BE49-F238E27FC236}">
                <a16:creationId xmlns:a16="http://schemas.microsoft.com/office/drawing/2014/main" id="{602C23BF-5D81-8C2E-7D5D-E659096FA71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01675" y="1121930"/>
            <a:ext cx="487363" cy="487363"/>
          </a:xfrm>
          <a:prstGeom prst="rect">
            <a:avLst/>
          </a:prstGeom>
        </p:spPr>
      </p:pic>
    </p:spTree>
    <p:extLst>
      <p:ext uri="{BB962C8B-B14F-4D97-AF65-F5344CB8AC3E}">
        <p14:creationId xmlns:p14="http://schemas.microsoft.com/office/powerpoint/2010/main" val="547162929"/>
      </p:ext>
    </p:extLst>
  </p:cSld>
  <p:clrMapOvr>
    <a:masterClrMapping/>
  </p:clrMapOvr>
  <mc:AlternateContent xmlns:mc="http://schemas.openxmlformats.org/markup-compatibility/2006" xmlns:p14="http://schemas.microsoft.com/office/powerpoint/2010/main">
    <mc:Choice Requires="p14">
      <p:transition spd="med" p14:dur="700" advClick="0" advTm="25000">
        <p:fade/>
      </p:transition>
    </mc:Choice>
    <mc:Fallback xmlns="">
      <p:transition spd="med" advClick="0" advTm="2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BDC51-999A-B21E-C5EA-DBE1D4BE17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6FA3D9-6CF2-A3C4-9E2D-CEE3999FCEEF}"/>
              </a:ext>
            </a:extLst>
          </p:cNvPr>
          <p:cNvSpPr>
            <a:spLocks noGrp="1"/>
          </p:cNvSpPr>
          <p:nvPr>
            <p:ph type="title"/>
          </p:nvPr>
        </p:nvSpPr>
        <p:spPr>
          <a:xfrm>
            <a:off x="593730" y="231235"/>
            <a:ext cx="6273653" cy="656379"/>
          </a:xfrm>
        </p:spPr>
        <p:txBody>
          <a:bodyPr/>
          <a:lstStyle/>
          <a:p>
            <a:pPr algn="ctr"/>
            <a:r>
              <a:rPr lang="en-US"/>
              <a:t>System Test Setup</a:t>
            </a:r>
          </a:p>
        </p:txBody>
      </p:sp>
      <p:pic>
        <p:nvPicPr>
          <p:cNvPr id="5" name="Picture 4">
            <a:extLst>
              <a:ext uri="{FF2B5EF4-FFF2-40B4-BE49-F238E27FC236}">
                <a16:creationId xmlns:a16="http://schemas.microsoft.com/office/drawing/2014/main" id="{69033992-6CF6-CE26-F7FA-19DBCF640E81}"/>
              </a:ext>
            </a:extLst>
          </p:cNvPr>
          <p:cNvPicPr>
            <a:picLocks noChangeAspect="1"/>
          </p:cNvPicPr>
          <p:nvPr/>
        </p:nvPicPr>
        <p:blipFill>
          <a:blip r:embed="rId4"/>
          <a:srcRect l="1026" r="1026"/>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6" name="Discharge Time Test Setup">
            <a:hlinkClick r:id="" action="ppaction://media"/>
            <a:extLst>
              <a:ext uri="{FF2B5EF4-FFF2-40B4-BE49-F238E27FC236}">
                <a16:creationId xmlns:a16="http://schemas.microsoft.com/office/drawing/2014/main" id="{EB6FDD2C-68CF-9C75-5615-67CFF855472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1713669617"/>
      </p:ext>
    </p:extLst>
  </p:cSld>
  <p:clrMapOvr>
    <a:masterClrMapping/>
  </p:clrMapOvr>
  <mc:AlternateContent xmlns:mc="http://schemas.openxmlformats.org/markup-compatibility/2006" xmlns:p14="http://schemas.microsoft.com/office/powerpoint/2010/main">
    <mc:Choice Requires="p14">
      <p:transition spd="med" p14:dur="700" advClick="0" advTm="15200">
        <p:fade/>
      </p:transition>
    </mc:Choice>
    <mc:Fallback xmlns="">
      <p:transition spd="med" advClick="0" advTm="152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E06A4-1BE6-B28E-1074-C8F8686EF67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27E26E7-4021-E238-AE41-39560D582455}"/>
              </a:ext>
            </a:extLst>
          </p:cNvPr>
          <p:cNvSpPr txBox="1"/>
          <p:nvPr/>
        </p:nvSpPr>
        <p:spPr>
          <a:xfrm>
            <a:off x="2019567" y="128524"/>
            <a:ext cx="5108297" cy="507831"/>
          </a:xfrm>
          <a:prstGeom prst="rect">
            <a:avLst/>
          </a:prstGeom>
          <a:noFill/>
        </p:spPr>
        <p:txBody>
          <a:bodyPr wrap="square" lIns="91440" tIns="45720" rIns="91440" bIns="4572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sz="2000" b="0" i="0" u="none" strike="noStrike" kern="1200" baseline="0">
                <a:solidFill>
                  <a:srgbClr val="1150A2"/>
                </a:solidFill>
                <a:latin typeface="Anton" pitchFamily="2" charset="0"/>
                <a:ea typeface="+mn-ea"/>
                <a:cs typeface="+mn-cs"/>
              </a:defRPr>
            </a:pPr>
            <a:r>
              <a:rPr lang="en-US" sz="2700">
                <a:latin typeface="Anton"/>
              </a:rPr>
              <a:t>Real Vs Simulated Discharge Times</a:t>
            </a:r>
            <a:endParaRPr lang="en-US" sz="2700" b="0">
              <a:latin typeface="Anton"/>
            </a:endParaRPr>
          </a:p>
        </p:txBody>
      </p:sp>
      <p:graphicFrame>
        <p:nvGraphicFramePr>
          <p:cNvPr id="3" name="Table 2">
            <a:extLst>
              <a:ext uri="{FF2B5EF4-FFF2-40B4-BE49-F238E27FC236}">
                <a16:creationId xmlns:a16="http://schemas.microsoft.com/office/drawing/2014/main" id="{0AC19591-E123-2E92-C558-2C7D30F23E3B}"/>
              </a:ext>
            </a:extLst>
          </p:cNvPr>
          <p:cNvGraphicFramePr>
            <a:graphicFrameLocks noGrp="1"/>
          </p:cNvGraphicFramePr>
          <p:nvPr/>
        </p:nvGraphicFramePr>
        <p:xfrm>
          <a:off x="982759" y="687476"/>
          <a:ext cx="7047854" cy="3575690"/>
        </p:xfrm>
        <a:graphic>
          <a:graphicData uri="http://schemas.openxmlformats.org/drawingml/2006/table">
            <a:tbl>
              <a:tblPr/>
              <a:tblGrid>
                <a:gridCol w="859812">
                  <a:extLst>
                    <a:ext uri="{9D8B030D-6E8A-4147-A177-3AD203B41FA5}">
                      <a16:colId xmlns:a16="http://schemas.microsoft.com/office/drawing/2014/main" val="2200811964"/>
                    </a:ext>
                  </a:extLst>
                </a:gridCol>
                <a:gridCol w="1231095">
                  <a:extLst>
                    <a:ext uri="{9D8B030D-6E8A-4147-A177-3AD203B41FA5}">
                      <a16:colId xmlns:a16="http://schemas.microsoft.com/office/drawing/2014/main" val="1130165637"/>
                    </a:ext>
                  </a:extLst>
                </a:gridCol>
                <a:gridCol w="742565">
                  <a:extLst>
                    <a:ext uri="{9D8B030D-6E8A-4147-A177-3AD203B41FA5}">
                      <a16:colId xmlns:a16="http://schemas.microsoft.com/office/drawing/2014/main" val="861237476"/>
                    </a:ext>
                  </a:extLst>
                </a:gridCol>
                <a:gridCol w="742565">
                  <a:extLst>
                    <a:ext uri="{9D8B030D-6E8A-4147-A177-3AD203B41FA5}">
                      <a16:colId xmlns:a16="http://schemas.microsoft.com/office/drawing/2014/main" val="2390774107"/>
                    </a:ext>
                  </a:extLst>
                </a:gridCol>
                <a:gridCol w="742565">
                  <a:extLst>
                    <a:ext uri="{9D8B030D-6E8A-4147-A177-3AD203B41FA5}">
                      <a16:colId xmlns:a16="http://schemas.microsoft.com/office/drawing/2014/main" val="2743083282"/>
                    </a:ext>
                  </a:extLst>
                </a:gridCol>
                <a:gridCol w="742565">
                  <a:extLst>
                    <a:ext uri="{9D8B030D-6E8A-4147-A177-3AD203B41FA5}">
                      <a16:colId xmlns:a16="http://schemas.microsoft.com/office/drawing/2014/main" val="2460305596"/>
                    </a:ext>
                  </a:extLst>
                </a:gridCol>
                <a:gridCol w="742565">
                  <a:extLst>
                    <a:ext uri="{9D8B030D-6E8A-4147-A177-3AD203B41FA5}">
                      <a16:colId xmlns:a16="http://schemas.microsoft.com/office/drawing/2014/main" val="2843983360"/>
                    </a:ext>
                  </a:extLst>
                </a:gridCol>
                <a:gridCol w="833757">
                  <a:extLst>
                    <a:ext uri="{9D8B030D-6E8A-4147-A177-3AD203B41FA5}">
                      <a16:colId xmlns:a16="http://schemas.microsoft.com/office/drawing/2014/main" val="4212528087"/>
                    </a:ext>
                  </a:extLst>
                </a:gridCol>
                <a:gridCol w="410365">
                  <a:extLst>
                    <a:ext uri="{9D8B030D-6E8A-4147-A177-3AD203B41FA5}">
                      <a16:colId xmlns:a16="http://schemas.microsoft.com/office/drawing/2014/main" val="2226084549"/>
                    </a:ext>
                  </a:extLst>
                </a:gridCol>
              </a:tblGrid>
              <a:tr h="182272">
                <a:tc gridSpan="9">
                  <a:txBody>
                    <a:bodyPr/>
                    <a:lstStyle/>
                    <a:p>
                      <a:pPr algn="ctr" fontAlgn="b">
                        <a:buNone/>
                      </a:pPr>
                      <a:r>
                        <a:rPr lang="en-US" sz="1000" b="1" i="0" u="none" strike="noStrike">
                          <a:solidFill>
                            <a:srgbClr val="000000"/>
                          </a:solidFill>
                          <a:effectLst/>
                          <a:latin typeface="Calibri" panose="020F0502020204030204" pitchFamily="34" charset="0"/>
                        </a:rPr>
                        <a:t>Projected Shortest Time Test Conditions: Stage 2 Setpoint = 8V, Stage 3 Setpoint = 4V, Safe Voltage Setpoint = 0.1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56871819"/>
                  </a:ext>
                </a:extLst>
              </a:tr>
              <a:tr h="151025">
                <a:tc>
                  <a:txBody>
                    <a:bodyPr/>
                    <a:lstStyle/>
                    <a:p>
                      <a:pPr algn="ctr" fontAlgn="b">
                        <a:buNone/>
                      </a:pPr>
                      <a:r>
                        <a:rPr lang="en-US" sz="800" b="1" i="0" u="none" strike="noStrike">
                          <a:solidFill>
                            <a:srgbClr val="000000"/>
                          </a:solidFill>
                          <a:effectLst/>
                          <a:latin typeface="Calibri" panose="020F0502020204030204" pitchFamily="34" charset="0"/>
                        </a:rPr>
                        <a:t>Starting Voltage (V)</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LTSPICE Time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1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2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3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4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5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Average Time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Error (%)</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85785523"/>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12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17.67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19.29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19.11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19.23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19.23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19.04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19.18</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8.55%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816598"/>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12.89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14.37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14.17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14.17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14.17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14.37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14.25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10.55%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6477288"/>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9.42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10.75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10.74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10.94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10.77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10.74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10.788</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14.52%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6540956"/>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6.71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7.89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18.03%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74395800"/>
                  </a:ext>
                </a:extLst>
              </a:tr>
              <a:tr h="151025">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96975466"/>
                  </a:ext>
                </a:extLst>
              </a:tr>
              <a:tr h="151025">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5519159"/>
                  </a:ext>
                </a:extLst>
              </a:tr>
              <a:tr h="182272">
                <a:tc gridSpan="9">
                  <a:txBody>
                    <a:bodyPr/>
                    <a:lstStyle/>
                    <a:p>
                      <a:pPr algn="ctr" fontAlgn="b">
                        <a:buNone/>
                      </a:pPr>
                      <a:r>
                        <a:rPr lang="en-US" sz="1000" b="1" i="0" u="none" strike="noStrike">
                          <a:solidFill>
                            <a:srgbClr val="000000"/>
                          </a:solidFill>
                          <a:effectLst/>
                          <a:latin typeface="Calibri" panose="020F0502020204030204" pitchFamily="34" charset="0"/>
                        </a:rPr>
                        <a:t>Projected Longest Time Test Conditions: Stage 2 Setpoint = 6V, Stage 3 Setpoint = 2V, Safe Voltage Setpoint = 0.1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52835779"/>
                  </a:ext>
                </a:extLst>
              </a:tr>
              <a:tr h="151025">
                <a:tc>
                  <a:txBody>
                    <a:bodyPr/>
                    <a:lstStyle/>
                    <a:p>
                      <a:pPr algn="ctr" fontAlgn="b">
                        <a:buNone/>
                      </a:pPr>
                      <a:r>
                        <a:rPr lang="en-US" sz="800" b="1" i="0" u="none" strike="noStrike">
                          <a:solidFill>
                            <a:srgbClr val="000000"/>
                          </a:solidFill>
                          <a:effectLst/>
                          <a:latin typeface="Calibri" panose="020F0502020204030204" pitchFamily="34" charset="0"/>
                        </a:rPr>
                        <a:t>Starting Voltage (V)</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LTSPICE Time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1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2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3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4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5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Average Time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Error (%)</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4906486"/>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12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23.25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24.53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24.71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24.71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24.54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24.52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24.602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5.82%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47342039"/>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18.48</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19.63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19.84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19.89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19.68</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19.66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19.74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6.82%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512101"/>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11.72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13.17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12.95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13.16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12.82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13.15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13.05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11.35%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2490205"/>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8.04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9.31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9.32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9.13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9.32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9.276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15.37%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7814039"/>
                  </a:ext>
                </a:extLst>
              </a:tr>
              <a:tr h="151025">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617304883"/>
                  </a:ext>
                </a:extLst>
              </a:tr>
              <a:tr h="151025">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US" sz="800" b="0" i="0" u="none" strike="noStrike">
                        <a:solidFill>
                          <a:srgbClr val="000000"/>
                        </a:solidFill>
                        <a:effectLst/>
                        <a:latin typeface="Calibri" panose="020F0502020204030204" pitchFamily="34" charset="0"/>
                      </a:endParaRPr>
                    </a:p>
                  </a:txBody>
                  <a:tcPr marL="5208" marR="5208" marT="5208" marB="31247"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2595166"/>
                  </a:ext>
                </a:extLst>
              </a:tr>
              <a:tr h="182272">
                <a:tc gridSpan="9">
                  <a:txBody>
                    <a:bodyPr/>
                    <a:lstStyle/>
                    <a:p>
                      <a:pPr algn="ctr" fontAlgn="b">
                        <a:buNone/>
                      </a:pPr>
                      <a:r>
                        <a:rPr lang="en-US" sz="1000" b="1" i="0" u="none" strike="noStrike">
                          <a:solidFill>
                            <a:srgbClr val="000000"/>
                          </a:solidFill>
                          <a:effectLst/>
                          <a:latin typeface="Calibri" panose="020F0502020204030204" pitchFamily="34" charset="0"/>
                        </a:rPr>
                        <a:t>In Between Test Conditions: Stage 2 Setpoint = 7V, Stage 3 Setpoint = 3V, Safe Voltage Setpoint = 0.1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5649341"/>
                  </a:ext>
                </a:extLst>
              </a:tr>
              <a:tr h="151025">
                <a:tc>
                  <a:txBody>
                    <a:bodyPr/>
                    <a:lstStyle/>
                    <a:p>
                      <a:pPr algn="ctr" fontAlgn="b">
                        <a:buNone/>
                      </a:pPr>
                      <a:r>
                        <a:rPr lang="en-US" sz="800" b="1" i="0" u="none" strike="noStrike">
                          <a:solidFill>
                            <a:srgbClr val="000000"/>
                          </a:solidFill>
                          <a:effectLst/>
                          <a:latin typeface="Calibri" panose="020F0502020204030204" pitchFamily="34" charset="0"/>
                        </a:rPr>
                        <a:t>Starting Voltage (V)</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LTSPICE Time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1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2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3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4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Trial 5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Average Time (sec)</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1" i="0" u="none" strike="noStrike">
                          <a:solidFill>
                            <a:srgbClr val="000000"/>
                          </a:solidFill>
                          <a:effectLst/>
                          <a:latin typeface="Calibri" panose="020F0502020204030204" pitchFamily="34" charset="0"/>
                        </a:rPr>
                        <a:t>Error (%)</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5342762"/>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12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20.16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21.46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21.46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21.67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21.53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21.52</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21.528</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6.79%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0071068"/>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15.35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16.6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16.8</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16.4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16.46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16.61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16.574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7204366"/>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10.38</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11.75</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11.74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11.56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11.59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11.54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11.636</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12.10%</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2949961"/>
                  </a:ext>
                </a:extLst>
              </a:tr>
              <a:tr h="151025">
                <a:tc>
                  <a:txBody>
                    <a:bodyPr/>
                    <a:lstStyle/>
                    <a:p>
                      <a:pPr algn="ctr" fontAlgn="b">
                        <a:buNone/>
                      </a:pPr>
                      <a:r>
                        <a:rPr lang="en-US" sz="800" b="0" i="0" u="none" strike="noStrike">
                          <a:solidFill>
                            <a:srgbClr val="000000"/>
                          </a:solidFill>
                          <a:effectLst/>
                          <a:latin typeface="Calibri" panose="020F0502020204030204" pitchFamily="34" charset="0"/>
                        </a:rPr>
                        <a:t>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6.71</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7.93</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7.89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7.97</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7.924</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18.09%</a:t>
                      </a:r>
                    </a:p>
                  </a:txBody>
                  <a:tcPr marL="5208" marR="5208" marT="5208" marB="312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4171141"/>
                  </a:ext>
                </a:extLst>
              </a:tr>
            </a:tbl>
          </a:graphicData>
        </a:graphic>
      </p:graphicFrame>
      <p:sp>
        <p:nvSpPr>
          <p:cNvPr id="4" name="TextBox 3">
            <a:extLst>
              <a:ext uri="{FF2B5EF4-FFF2-40B4-BE49-F238E27FC236}">
                <a16:creationId xmlns:a16="http://schemas.microsoft.com/office/drawing/2014/main" id="{762CA3AD-5C8A-8C9E-D9C8-B4CDDC89D3FD}"/>
              </a:ext>
            </a:extLst>
          </p:cNvPr>
          <p:cNvSpPr txBox="1"/>
          <p:nvPr/>
        </p:nvSpPr>
        <p:spPr>
          <a:xfrm>
            <a:off x="1735727" y="4456024"/>
            <a:ext cx="5672546" cy="400110"/>
          </a:xfrm>
          <a:prstGeom prst="rect">
            <a:avLst/>
          </a:prstGeom>
          <a:noFill/>
        </p:spPr>
        <p:txBody>
          <a:bodyPr wrap="square" rtlCol="0">
            <a:spAutoFit/>
          </a:bodyPr>
          <a:lstStyle/>
          <a:p>
            <a:r>
              <a:rPr lang="en-US" sz="2000"/>
              <a:t>Discharge time was always under 30 seconds!</a:t>
            </a:r>
          </a:p>
        </p:txBody>
      </p:sp>
      <p:pic>
        <p:nvPicPr>
          <p:cNvPr id="5" name="Picture 4" descr="A person smiling at camera&#10;&#10;AI-generated content may be incorrect.">
            <a:extLst>
              <a:ext uri="{FF2B5EF4-FFF2-40B4-BE49-F238E27FC236}">
                <a16:creationId xmlns:a16="http://schemas.microsoft.com/office/drawing/2014/main" id="{B98583BD-DD98-4183-E348-20063B5C907C}"/>
              </a:ext>
            </a:extLst>
          </p:cNvPr>
          <p:cNvPicPr>
            <a:picLocks noChangeAspect="1"/>
          </p:cNvPicPr>
          <p:nvPr/>
        </p:nvPicPr>
        <p:blipFill>
          <a:blip r:embed="rId4"/>
          <a:stretch>
            <a:fillRect/>
          </a:stretch>
        </p:blipFill>
        <p:spPr>
          <a:xfrm>
            <a:off x="8180034" y="-2005"/>
            <a:ext cx="965008" cy="988299"/>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7" name="Recorded Sound">
            <a:hlinkClick r:id="" action="ppaction://media"/>
            <a:extLst>
              <a:ext uri="{FF2B5EF4-FFF2-40B4-BE49-F238E27FC236}">
                <a16:creationId xmlns:a16="http://schemas.microsoft.com/office/drawing/2014/main" id="{2F0BF643-DA7F-E97F-6C28-FC7655990A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3129" y="1717675"/>
            <a:ext cx="487363" cy="487363"/>
          </a:xfrm>
          <a:prstGeom prst="rect">
            <a:avLst/>
          </a:prstGeom>
        </p:spPr>
      </p:pic>
    </p:spTree>
    <p:extLst>
      <p:ext uri="{BB962C8B-B14F-4D97-AF65-F5344CB8AC3E}">
        <p14:creationId xmlns:p14="http://schemas.microsoft.com/office/powerpoint/2010/main" val="2393665193"/>
      </p:ext>
    </p:extLst>
  </p:cSld>
  <p:clrMapOvr>
    <a:masterClrMapping/>
  </p:clrMapOvr>
  <mc:AlternateContent xmlns:mc="http://schemas.openxmlformats.org/markup-compatibility/2006" xmlns:p14="http://schemas.microsoft.com/office/powerpoint/2010/main">
    <mc:Choice Requires="p14">
      <p:transition spd="med" p14:dur="700" advClick="0" advTm="34000">
        <p:fade/>
      </p:transition>
    </mc:Choice>
    <mc:Fallback xmlns="">
      <p:transition spd="med" advClick="0" advTm="3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1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8F96A-17B7-D335-7F54-619A243558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23460D-65BC-B76E-80CF-6AB903A106DA}"/>
              </a:ext>
            </a:extLst>
          </p:cNvPr>
          <p:cNvSpPr>
            <a:spLocks noGrp="1"/>
          </p:cNvSpPr>
          <p:nvPr>
            <p:ph type="title" idx="2"/>
          </p:nvPr>
        </p:nvSpPr>
        <p:spPr/>
        <p:txBody>
          <a:bodyPr/>
          <a:lstStyle/>
          <a:p>
            <a:r>
              <a:rPr lang="en-US"/>
              <a:t>06</a:t>
            </a:r>
          </a:p>
        </p:txBody>
      </p:sp>
      <p:sp>
        <p:nvSpPr>
          <p:cNvPr id="5" name="Title 4">
            <a:extLst>
              <a:ext uri="{FF2B5EF4-FFF2-40B4-BE49-F238E27FC236}">
                <a16:creationId xmlns:a16="http://schemas.microsoft.com/office/drawing/2014/main" id="{FE12AD0B-50D5-E3B8-F151-729120C04952}"/>
              </a:ext>
            </a:extLst>
          </p:cNvPr>
          <p:cNvSpPr>
            <a:spLocks noGrp="1"/>
          </p:cNvSpPr>
          <p:nvPr>
            <p:ph type="title"/>
          </p:nvPr>
        </p:nvSpPr>
        <p:spPr>
          <a:xfrm>
            <a:off x="964425" y="2019315"/>
            <a:ext cx="5154492" cy="1511400"/>
          </a:xfrm>
        </p:spPr>
        <p:txBody>
          <a:bodyPr/>
          <a:lstStyle/>
          <a:p>
            <a:br>
              <a:rPr lang="en-US"/>
            </a:br>
            <a:br>
              <a:rPr lang="en-US"/>
            </a:br>
            <a:br>
              <a:rPr lang="en-US"/>
            </a:br>
            <a:r>
              <a:rPr lang="en-US"/>
              <a:t>Administrative Content</a:t>
            </a:r>
          </a:p>
        </p:txBody>
      </p:sp>
      <p:grpSp>
        <p:nvGrpSpPr>
          <p:cNvPr id="22" name="Google Shape;6684;p81">
            <a:extLst>
              <a:ext uri="{FF2B5EF4-FFF2-40B4-BE49-F238E27FC236}">
                <a16:creationId xmlns:a16="http://schemas.microsoft.com/office/drawing/2014/main" id="{7D54393C-FD14-F754-742C-C2B95089932D}"/>
              </a:ext>
            </a:extLst>
          </p:cNvPr>
          <p:cNvGrpSpPr/>
          <p:nvPr/>
        </p:nvGrpSpPr>
        <p:grpSpPr>
          <a:xfrm>
            <a:off x="6667985" y="692899"/>
            <a:ext cx="896458" cy="934138"/>
            <a:chOff x="-30735200" y="3910925"/>
            <a:chExt cx="292225" cy="291450"/>
          </a:xfrm>
          <a:solidFill>
            <a:schemeClr val="tx2"/>
          </a:solidFill>
        </p:grpSpPr>
        <p:sp>
          <p:nvSpPr>
            <p:cNvPr id="23" name="Google Shape;6685;p81">
              <a:extLst>
                <a:ext uri="{FF2B5EF4-FFF2-40B4-BE49-F238E27FC236}">
                  <a16:creationId xmlns:a16="http://schemas.microsoft.com/office/drawing/2014/main" id="{08B05744-F112-3FCD-7654-012BA0B07586}"/>
                </a:ext>
              </a:extLst>
            </p:cNvPr>
            <p:cNvSpPr/>
            <p:nvPr/>
          </p:nvSpPr>
          <p:spPr>
            <a:xfrm>
              <a:off x="-30683225" y="3962900"/>
              <a:ext cx="188275" cy="186700"/>
            </a:xfrm>
            <a:custGeom>
              <a:avLst/>
              <a:gdLst/>
              <a:ahLst/>
              <a:cxnLst/>
              <a:rect l="l" t="t" r="r" b="b"/>
              <a:pathLst>
                <a:path w="7531" h="7468" extrusionOk="0">
                  <a:moveTo>
                    <a:pt x="3750" y="663"/>
                  </a:moveTo>
                  <a:cubicBezTo>
                    <a:pt x="3939" y="663"/>
                    <a:pt x="4096" y="820"/>
                    <a:pt x="4096" y="1009"/>
                  </a:cubicBezTo>
                  <a:lnTo>
                    <a:pt x="4096" y="3624"/>
                  </a:lnTo>
                  <a:lnTo>
                    <a:pt x="5357" y="4884"/>
                  </a:lnTo>
                  <a:cubicBezTo>
                    <a:pt x="5514" y="5042"/>
                    <a:pt x="5514" y="5231"/>
                    <a:pt x="5357" y="5357"/>
                  </a:cubicBezTo>
                  <a:cubicBezTo>
                    <a:pt x="5294" y="5420"/>
                    <a:pt x="5207" y="5451"/>
                    <a:pt x="5120" y="5451"/>
                  </a:cubicBezTo>
                  <a:cubicBezTo>
                    <a:pt x="5034" y="5451"/>
                    <a:pt x="4947" y="5420"/>
                    <a:pt x="4884" y="5357"/>
                  </a:cubicBezTo>
                  <a:lnTo>
                    <a:pt x="3498" y="3971"/>
                  </a:lnTo>
                  <a:cubicBezTo>
                    <a:pt x="3435" y="3908"/>
                    <a:pt x="3403" y="3813"/>
                    <a:pt x="3403" y="3719"/>
                  </a:cubicBezTo>
                  <a:lnTo>
                    <a:pt x="3403" y="1009"/>
                  </a:lnTo>
                  <a:cubicBezTo>
                    <a:pt x="3403" y="820"/>
                    <a:pt x="3561" y="663"/>
                    <a:pt x="3750" y="663"/>
                  </a:cubicBezTo>
                  <a:close/>
                  <a:moveTo>
                    <a:pt x="3750" y="1"/>
                  </a:moveTo>
                  <a:cubicBezTo>
                    <a:pt x="1671" y="1"/>
                    <a:pt x="1" y="1702"/>
                    <a:pt x="1" y="3750"/>
                  </a:cubicBezTo>
                  <a:cubicBezTo>
                    <a:pt x="1" y="5829"/>
                    <a:pt x="1702" y="7468"/>
                    <a:pt x="3750" y="7468"/>
                  </a:cubicBezTo>
                  <a:cubicBezTo>
                    <a:pt x="5798" y="7468"/>
                    <a:pt x="7499" y="5798"/>
                    <a:pt x="7499" y="3750"/>
                  </a:cubicBezTo>
                  <a:cubicBezTo>
                    <a:pt x="7530" y="1702"/>
                    <a:pt x="5829" y="1"/>
                    <a:pt x="37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686;p81">
              <a:extLst>
                <a:ext uri="{FF2B5EF4-FFF2-40B4-BE49-F238E27FC236}">
                  <a16:creationId xmlns:a16="http://schemas.microsoft.com/office/drawing/2014/main" id="{B63ED88E-F691-C8F0-A1A7-9279DFAAD1CC}"/>
                </a:ext>
              </a:extLst>
            </p:cNvPr>
            <p:cNvSpPr/>
            <p:nvPr/>
          </p:nvSpPr>
          <p:spPr>
            <a:xfrm>
              <a:off x="-30735200" y="3910925"/>
              <a:ext cx="292225" cy="291450"/>
            </a:xfrm>
            <a:custGeom>
              <a:avLst/>
              <a:gdLst/>
              <a:ahLst/>
              <a:cxnLst/>
              <a:rect l="l" t="t" r="r" b="b"/>
              <a:pathLst>
                <a:path w="11689" h="11658" extrusionOk="0">
                  <a:moveTo>
                    <a:pt x="5829" y="1355"/>
                  </a:moveTo>
                  <a:cubicBezTo>
                    <a:pt x="8286" y="1355"/>
                    <a:pt x="10271" y="3372"/>
                    <a:pt x="10271" y="5829"/>
                  </a:cubicBezTo>
                  <a:cubicBezTo>
                    <a:pt x="10271" y="8286"/>
                    <a:pt x="8318" y="10271"/>
                    <a:pt x="5829" y="10271"/>
                  </a:cubicBezTo>
                  <a:cubicBezTo>
                    <a:pt x="3403" y="10271"/>
                    <a:pt x="1387" y="8255"/>
                    <a:pt x="1387" y="5829"/>
                  </a:cubicBezTo>
                  <a:cubicBezTo>
                    <a:pt x="1387" y="3372"/>
                    <a:pt x="3371" y="1355"/>
                    <a:pt x="5829" y="1355"/>
                  </a:cubicBezTo>
                  <a:close/>
                  <a:moveTo>
                    <a:pt x="5829" y="1"/>
                  </a:moveTo>
                  <a:cubicBezTo>
                    <a:pt x="2647" y="1"/>
                    <a:pt x="0" y="2616"/>
                    <a:pt x="0" y="5829"/>
                  </a:cubicBezTo>
                  <a:cubicBezTo>
                    <a:pt x="0" y="9011"/>
                    <a:pt x="2647" y="11657"/>
                    <a:pt x="5829" y="11657"/>
                  </a:cubicBezTo>
                  <a:cubicBezTo>
                    <a:pt x="9011" y="11657"/>
                    <a:pt x="11657" y="9011"/>
                    <a:pt x="11657" y="5829"/>
                  </a:cubicBezTo>
                  <a:cubicBezTo>
                    <a:pt x="11689" y="2616"/>
                    <a:pt x="9042" y="1"/>
                    <a:pt x="58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5296;p78">
            <a:extLst>
              <a:ext uri="{FF2B5EF4-FFF2-40B4-BE49-F238E27FC236}">
                <a16:creationId xmlns:a16="http://schemas.microsoft.com/office/drawing/2014/main" id="{F4B7E14B-867A-9874-8F17-8C26D8A8A06D}"/>
              </a:ext>
            </a:extLst>
          </p:cNvPr>
          <p:cNvGrpSpPr/>
          <p:nvPr/>
        </p:nvGrpSpPr>
        <p:grpSpPr>
          <a:xfrm>
            <a:off x="6827429" y="3351283"/>
            <a:ext cx="729915" cy="820827"/>
            <a:chOff x="4492800" y="2027925"/>
            <a:chExt cx="414825" cy="481825"/>
          </a:xfrm>
          <a:solidFill>
            <a:schemeClr val="tx2"/>
          </a:solidFill>
        </p:grpSpPr>
        <p:sp>
          <p:nvSpPr>
            <p:cNvPr id="4" name="Google Shape;5297;p78">
              <a:extLst>
                <a:ext uri="{FF2B5EF4-FFF2-40B4-BE49-F238E27FC236}">
                  <a16:creationId xmlns:a16="http://schemas.microsoft.com/office/drawing/2014/main" id="{0701638A-0B0B-AF10-EDCE-7BF98224B03B}"/>
                </a:ext>
              </a:extLst>
            </p:cNvPr>
            <p:cNvSpPr/>
            <p:nvPr/>
          </p:nvSpPr>
          <p:spPr>
            <a:xfrm>
              <a:off x="4492800" y="2027925"/>
              <a:ext cx="54600" cy="481825"/>
            </a:xfrm>
            <a:custGeom>
              <a:avLst/>
              <a:gdLst/>
              <a:ahLst/>
              <a:cxnLst/>
              <a:rect l="l" t="t" r="r" b="b"/>
              <a:pathLst>
                <a:path w="2184" h="19273" extrusionOk="0">
                  <a:moveTo>
                    <a:pt x="912" y="1"/>
                  </a:moveTo>
                  <a:cubicBezTo>
                    <a:pt x="407" y="1"/>
                    <a:pt x="0" y="407"/>
                    <a:pt x="0" y="913"/>
                  </a:cubicBezTo>
                  <a:lnTo>
                    <a:pt x="0" y="18360"/>
                  </a:lnTo>
                  <a:cubicBezTo>
                    <a:pt x="0" y="18866"/>
                    <a:pt x="407" y="19273"/>
                    <a:pt x="912" y="19273"/>
                  </a:cubicBezTo>
                  <a:lnTo>
                    <a:pt x="1271" y="19273"/>
                  </a:lnTo>
                  <a:cubicBezTo>
                    <a:pt x="1777" y="19273"/>
                    <a:pt x="2183" y="18866"/>
                    <a:pt x="2183" y="18360"/>
                  </a:cubicBezTo>
                  <a:lnTo>
                    <a:pt x="2183" y="913"/>
                  </a:lnTo>
                  <a:cubicBezTo>
                    <a:pt x="2183" y="407"/>
                    <a:pt x="1777" y="1"/>
                    <a:pt x="127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6" name="Google Shape;5298;p78">
              <a:extLst>
                <a:ext uri="{FF2B5EF4-FFF2-40B4-BE49-F238E27FC236}">
                  <a16:creationId xmlns:a16="http://schemas.microsoft.com/office/drawing/2014/main" id="{1A05C00E-BF17-2CB8-E4BA-32E1FEA1C6D7}"/>
                </a:ext>
              </a:extLst>
            </p:cNvPr>
            <p:cNvSpPr/>
            <p:nvPr/>
          </p:nvSpPr>
          <p:spPr>
            <a:xfrm>
              <a:off x="4575600" y="2051425"/>
              <a:ext cx="332025" cy="262450"/>
            </a:xfrm>
            <a:custGeom>
              <a:avLst/>
              <a:gdLst/>
              <a:ahLst/>
              <a:cxnLst/>
              <a:rect l="l" t="t" r="r" b="b"/>
              <a:pathLst>
                <a:path w="13281" h="10498" extrusionOk="0">
                  <a:moveTo>
                    <a:pt x="0" y="0"/>
                  </a:moveTo>
                  <a:lnTo>
                    <a:pt x="0" y="10497"/>
                  </a:lnTo>
                  <a:lnTo>
                    <a:pt x="12485" y="10497"/>
                  </a:lnTo>
                  <a:cubicBezTo>
                    <a:pt x="13006" y="10494"/>
                    <a:pt x="13280" y="9874"/>
                    <a:pt x="12925" y="9488"/>
                  </a:cubicBezTo>
                  <a:lnTo>
                    <a:pt x="9010" y="5249"/>
                  </a:lnTo>
                  <a:lnTo>
                    <a:pt x="12925" y="1006"/>
                  </a:lnTo>
                  <a:cubicBezTo>
                    <a:pt x="13280" y="620"/>
                    <a:pt x="13006" y="0"/>
                    <a:pt x="1248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 name="Google Shape;5328;p78">
            <a:extLst>
              <a:ext uri="{FF2B5EF4-FFF2-40B4-BE49-F238E27FC236}">
                <a16:creationId xmlns:a16="http://schemas.microsoft.com/office/drawing/2014/main" id="{B516609D-CEC3-5AB9-CFAA-B45F4FD57E94}"/>
              </a:ext>
            </a:extLst>
          </p:cNvPr>
          <p:cNvSpPr/>
          <p:nvPr/>
        </p:nvSpPr>
        <p:spPr>
          <a:xfrm>
            <a:off x="6650593" y="2019315"/>
            <a:ext cx="931241" cy="939689"/>
          </a:xfrm>
          <a:custGeom>
            <a:avLst/>
            <a:gdLst/>
            <a:ahLst/>
            <a:cxnLst/>
            <a:rect l="l" t="t" r="r" b="b"/>
            <a:pathLst>
              <a:path w="20026" h="19273" extrusionOk="0">
                <a:moveTo>
                  <a:pt x="14841" y="2901"/>
                </a:moveTo>
                <a:cubicBezTo>
                  <a:pt x="15282" y="2901"/>
                  <a:pt x="15717" y="3074"/>
                  <a:pt x="16042" y="3397"/>
                </a:cubicBezTo>
                <a:cubicBezTo>
                  <a:pt x="16704" y="4059"/>
                  <a:pt x="16704" y="5131"/>
                  <a:pt x="16042" y="5794"/>
                </a:cubicBezTo>
                <a:cubicBezTo>
                  <a:pt x="15717" y="6118"/>
                  <a:pt x="15284" y="6290"/>
                  <a:pt x="14843" y="6290"/>
                </a:cubicBezTo>
                <a:cubicBezTo>
                  <a:pt x="14625" y="6290"/>
                  <a:pt x="14405" y="6248"/>
                  <a:pt x="14196" y="6161"/>
                </a:cubicBezTo>
                <a:cubicBezTo>
                  <a:pt x="13563" y="5899"/>
                  <a:pt x="13151" y="5282"/>
                  <a:pt x="13151" y="4595"/>
                </a:cubicBezTo>
                <a:cubicBezTo>
                  <a:pt x="13151" y="3912"/>
                  <a:pt x="13563" y="3294"/>
                  <a:pt x="14196" y="3029"/>
                </a:cubicBezTo>
                <a:cubicBezTo>
                  <a:pt x="14404" y="2943"/>
                  <a:pt x="14623" y="2901"/>
                  <a:pt x="14841" y="2901"/>
                </a:cubicBezTo>
                <a:close/>
                <a:moveTo>
                  <a:pt x="10859" y="4837"/>
                </a:moveTo>
                <a:cubicBezTo>
                  <a:pt x="11001" y="4837"/>
                  <a:pt x="11142" y="4890"/>
                  <a:pt x="11251" y="4996"/>
                </a:cubicBezTo>
                <a:lnTo>
                  <a:pt x="12049" y="5794"/>
                </a:lnTo>
                <a:cubicBezTo>
                  <a:pt x="12269" y="6014"/>
                  <a:pt x="12269" y="6372"/>
                  <a:pt x="12049" y="6592"/>
                </a:cubicBezTo>
                <a:cubicBezTo>
                  <a:pt x="11939" y="6702"/>
                  <a:pt x="11794" y="6757"/>
                  <a:pt x="11650" y="6757"/>
                </a:cubicBezTo>
                <a:cubicBezTo>
                  <a:pt x="11505" y="6757"/>
                  <a:pt x="11361" y="6702"/>
                  <a:pt x="11251" y="6592"/>
                </a:cubicBezTo>
                <a:lnTo>
                  <a:pt x="10453" y="5794"/>
                </a:lnTo>
                <a:cubicBezTo>
                  <a:pt x="10239" y="5571"/>
                  <a:pt x="10242" y="5219"/>
                  <a:pt x="10459" y="5002"/>
                </a:cubicBezTo>
                <a:cubicBezTo>
                  <a:pt x="10570" y="4892"/>
                  <a:pt x="10715" y="4837"/>
                  <a:pt x="10859" y="4837"/>
                </a:cubicBezTo>
                <a:close/>
                <a:moveTo>
                  <a:pt x="13255" y="7232"/>
                </a:moveTo>
                <a:cubicBezTo>
                  <a:pt x="13396" y="7232"/>
                  <a:pt x="13538" y="7284"/>
                  <a:pt x="13648" y="7390"/>
                </a:cubicBezTo>
                <a:lnTo>
                  <a:pt x="14446" y="8188"/>
                </a:lnTo>
                <a:cubicBezTo>
                  <a:pt x="14665" y="8411"/>
                  <a:pt x="14665" y="8766"/>
                  <a:pt x="14446" y="8989"/>
                </a:cubicBezTo>
                <a:cubicBezTo>
                  <a:pt x="14336" y="9099"/>
                  <a:pt x="14191" y="9154"/>
                  <a:pt x="14047" y="9154"/>
                </a:cubicBezTo>
                <a:cubicBezTo>
                  <a:pt x="13902" y="9154"/>
                  <a:pt x="13758" y="9099"/>
                  <a:pt x="13648" y="8989"/>
                </a:cubicBezTo>
                <a:lnTo>
                  <a:pt x="12850" y="8188"/>
                </a:lnTo>
                <a:cubicBezTo>
                  <a:pt x="12633" y="7968"/>
                  <a:pt x="12636" y="7616"/>
                  <a:pt x="12856" y="7399"/>
                </a:cubicBezTo>
                <a:cubicBezTo>
                  <a:pt x="12966" y="7287"/>
                  <a:pt x="13110" y="7232"/>
                  <a:pt x="13255" y="7232"/>
                </a:cubicBezTo>
                <a:close/>
                <a:moveTo>
                  <a:pt x="10846" y="8029"/>
                </a:moveTo>
                <a:cubicBezTo>
                  <a:pt x="10991" y="8029"/>
                  <a:pt x="11135" y="8084"/>
                  <a:pt x="11245" y="8194"/>
                </a:cubicBezTo>
                <a:cubicBezTo>
                  <a:pt x="11462" y="8411"/>
                  <a:pt x="11465" y="8763"/>
                  <a:pt x="11251" y="8986"/>
                </a:cubicBezTo>
                <a:lnTo>
                  <a:pt x="11251" y="8989"/>
                </a:lnTo>
                <a:lnTo>
                  <a:pt x="10778" y="9461"/>
                </a:lnTo>
                <a:cubicBezTo>
                  <a:pt x="11088" y="10106"/>
                  <a:pt x="10959" y="10874"/>
                  <a:pt x="10453" y="11383"/>
                </a:cubicBezTo>
                <a:cubicBezTo>
                  <a:pt x="10343" y="11493"/>
                  <a:pt x="10198" y="11548"/>
                  <a:pt x="10054" y="11548"/>
                </a:cubicBezTo>
                <a:cubicBezTo>
                  <a:pt x="9909" y="11548"/>
                  <a:pt x="9765" y="11493"/>
                  <a:pt x="9655" y="11383"/>
                </a:cubicBezTo>
                <a:cubicBezTo>
                  <a:pt x="9435" y="11163"/>
                  <a:pt x="9435" y="10804"/>
                  <a:pt x="9655" y="10585"/>
                </a:cubicBezTo>
                <a:cubicBezTo>
                  <a:pt x="10010" y="10229"/>
                  <a:pt x="9757" y="9621"/>
                  <a:pt x="9254" y="9621"/>
                </a:cubicBezTo>
                <a:cubicBezTo>
                  <a:pt x="8751" y="9621"/>
                  <a:pt x="8498" y="10229"/>
                  <a:pt x="8857" y="10585"/>
                </a:cubicBezTo>
                <a:cubicBezTo>
                  <a:pt x="9441" y="11166"/>
                  <a:pt x="9519" y="12084"/>
                  <a:pt x="9043" y="12756"/>
                </a:cubicBezTo>
                <a:cubicBezTo>
                  <a:pt x="8717" y="13218"/>
                  <a:pt x="8196" y="13472"/>
                  <a:pt x="7661" y="13472"/>
                </a:cubicBezTo>
                <a:cubicBezTo>
                  <a:pt x="7415" y="13472"/>
                  <a:pt x="7167" y="13419"/>
                  <a:pt x="6933" y="13307"/>
                </a:cubicBezTo>
                <a:lnTo>
                  <a:pt x="6460" y="13777"/>
                </a:lnTo>
                <a:cubicBezTo>
                  <a:pt x="6351" y="13882"/>
                  <a:pt x="6210" y="13935"/>
                  <a:pt x="6068" y="13935"/>
                </a:cubicBezTo>
                <a:cubicBezTo>
                  <a:pt x="5924" y="13935"/>
                  <a:pt x="5779" y="13880"/>
                  <a:pt x="5668" y="13771"/>
                </a:cubicBezTo>
                <a:cubicBezTo>
                  <a:pt x="5451" y="13551"/>
                  <a:pt x="5448" y="13198"/>
                  <a:pt x="5662" y="12979"/>
                </a:cubicBezTo>
                <a:lnTo>
                  <a:pt x="6135" y="12506"/>
                </a:lnTo>
                <a:cubicBezTo>
                  <a:pt x="5824" y="11861"/>
                  <a:pt x="5957" y="11091"/>
                  <a:pt x="6460" y="10582"/>
                </a:cubicBezTo>
                <a:cubicBezTo>
                  <a:pt x="6570" y="10476"/>
                  <a:pt x="6711" y="10424"/>
                  <a:pt x="6852" y="10424"/>
                </a:cubicBezTo>
                <a:cubicBezTo>
                  <a:pt x="6997" y="10424"/>
                  <a:pt x="7142" y="10479"/>
                  <a:pt x="7252" y="10591"/>
                </a:cubicBezTo>
                <a:cubicBezTo>
                  <a:pt x="7469" y="10808"/>
                  <a:pt x="7472" y="11160"/>
                  <a:pt x="7258" y="11383"/>
                </a:cubicBezTo>
                <a:cubicBezTo>
                  <a:pt x="6902" y="11738"/>
                  <a:pt x="7155" y="12346"/>
                  <a:pt x="7658" y="12346"/>
                </a:cubicBezTo>
                <a:cubicBezTo>
                  <a:pt x="8161" y="12346"/>
                  <a:pt x="8414" y="11738"/>
                  <a:pt x="8059" y="11383"/>
                </a:cubicBezTo>
                <a:cubicBezTo>
                  <a:pt x="7475" y="10798"/>
                  <a:pt x="7393" y="9883"/>
                  <a:pt x="7869" y="9209"/>
                </a:cubicBezTo>
                <a:cubicBezTo>
                  <a:pt x="8195" y="8749"/>
                  <a:pt x="8716" y="8495"/>
                  <a:pt x="9251" y="8495"/>
                </a:cubicBezTo>
                <a:cubicBezTo>
                  <a:pt x="9497" y="8495"/>
                  <a:pt x="9746" y="8549"/>
                  <a:pt x="9980" y="8660"/>
                </a:cubicBezTo>
                <a:lnTo>
                  <a:pt x="10453" y="8188"/>
                </a:lnTo>
                <a:cubicBezTo>
                  <a:pt x="10563" y="8082"/>
                  <a:pt x="10705" y="8029"/>
                  <a:pt x="10846" y="8029"/>
                </a:cubicBezTo>
                <a:close/>
                <a:moveTo>
                  <a:pt x="13208" y="0"/>
                </a:moveTo>
                <a:cubicBezTo>
                  <a:pt x="11632" y="0"/>
                  <a:pt x="10059" y="597"/>
                  <a:pt x="8857" y="1801"/>
                </a:cubicBezTo>
                <a:lnTo>
                  <a:pt x="8456" y="2201"/>
                </a:lnTo>
                <a:lnTo>
                  <a:pt x="9655" y="3397"/>
                </a:lnTo>
                <a:cubicBezTo>
                  <a:pt x="9869" y="3620"/>
                  <a:pt x="9866" y="3972"/>
                  <a:pt x="9646" y="4189"/>
                </a:cubicBezTo>
                <a:cubicBezTo>
                  <a:pt x="9536" y="4300"/>
                  <a:pt x="9391" y="4356"/>
                  <a:pt x="9246" y="4356"/>
                </a:cubicBezTo>
                <a:cubicBezTo>
                  <a:pt x="9106" y="4356"/>
                  <a:pt x="8965" y="4303"/>
                  <a:pt x="8857" y="4198"/>
                </a:cubicBezTo>
                <a:lnTo>
                  <a:pt x="7658" y="2999"/>
                </a:lnTo>
                <a:lnTo>
                  <a:pt x="663" y="9994"/>
                </a:lnTo>
                <a:cubicBezTo>
                  <a:pt x="1" y="10654"/>
                  <a:pt x="1" y="11726"/>
                  <a:pt x="663" y="12388"/>
                </a:cubicBezTo>
                <a:lnTo>
                  <a:pt x="7053" y="18775"/>
                </a:lnTo>
                <a:cubicBezTo>
                  <a:pt x="7383" y="19107"/>
                  <a:pt x="7816" y="19272"/>
                  <a:pt x="8249" y="19272"/>
                </a:cubicBezTo>
                <a:cubicBezTo>
                  <a:pt x="8682" y="19272"/>
                  <a:pt x="9116" y="19107"/>
                  <a:pt x="9447" y="18775"/>
                </a:cubicBezTo>
                <a:lnTo>
                  <a:pt x="16442" y="11783"/>
                </a:lnTo>
                <a:lnTo>
                  <a:pt x="15244" y="10585"/>
                </a:lnTo>
                <a:cubicBezTo>
                  <a:pt x="15030" y="10362"/>
                  <a:pt x="15033" y="10010"/>
                  <a:pt x="15250" y="9793"/>
                </a:cubicBezTo>
                <a:cubicBezTo>
                  <a:pt x="15361" y="9683"/>
                  <a:pt x="15506" y="9628"/>
                  <a:pt x="15650" y="9628"/>
                </a:cubicBezTo>
                <a:cubicBezTo>
                  <a:pt x="15792" y="9628"/>
                  <a:pt x="15933" y="9681"/>
                  <a:pt x="16042" y="9787"/>
                </a:cubicBezTo>
                <a:lnTo>
                  <a:pt x="17240" y="10982"/>
                </a:lnTo>
                <a:lnTo>
                  <a:pt x="17641" y="10585"/>
                </a:lnTo>
                <a:cubicBezTo>
                  <a:pt x="19923" y="8299"/>
                  <a:pt x="20025" y="4677"/>
                  <a:pt x="17999" y="2240"/>
                </a:cubicBezTo>
                <a:lnTo>
                  <a:pt x="19237" y="1003"/>
                </a:lnTo>
                <a:cubicBezTo>
                  <a:pt x="19456" y="783"/>
                  <a:pt x="19456" y="425"/>
                  <a:pt x="19237" y="205"/>
                </a:cubicBezTo>
                <a:cubicBezTo>
                  <a:pt x="19127" y="95"/>
                  <a:pt x="18982" y="40"/>
                  <a:pt x="18838" y="40"/>
                </a:cubicBezTo>
                <a:cubicBezTo>
                  <a:pt x="18693" y="40"/>
                  <a:pt x="18548" y="95"/>
                  <a:pt x="18439" y="205"/>
                </a:cubicBezTo>
                <a:lnTo>
                  <a:pt x="17198" y="1443"/>
                </a:lnTo>
                <a:cubicBezTo>
                  <a:pt x="16045" y="483"/>
                  <a:pt x="14625" y="0"/>
                  <a:pt x="13208"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Tree>
    <p:extLst>
      <p:ext uri="{BB962C8B-B14F-4D97-AF65-F5344CB8AC3E}">
        <p14:creationId xmlns:p14="http://schemas.microsoft.com/office/powerpoint/2010/main" val="59282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71007-6EEA-6C49-265E-D8742960CD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777864-9EF3-347B-D3DB-6B43C43A9BA8}"/>
              </a:ext>
            </a:extLst>
          </p:cNvPr>
          <p:cNvSpPr>
            <a:spLocks noGrp="1"/>
          </p:cNvSpPr>
          <p:nvPr>
            <p:ph type="title"/>
          </p:nvPr>
        </p:nvSpPr>
        <p:spPr>
          <a:xfrm>
            <a:off x="2028091" y="166317"/>
            <a:ext cx="5087817" cy="656379"/>
          </a:xfrm>
        </p:spPr>
        <p:txBody>
          <a:bodyPr/>
          <a:lstStyle/>
          <a:p>
            <a:pPr algn="ctr"/>
            <a:r>
              <a:rPr lang="en-US"/>
              <a:t>Work Distribution and Flow</a:t>
            </a:r>
          </a:p>
        </p:txBody>
      </p:sp>
      <p:pic>
        <p:nvPicPr>
          <p:cNvPr id="5" name="Picture 4" descr="A person smiling at camera&#10;&#10;AI-generated content may be incorrect.">
            <a:extLst>
              <a:ext uri="{FF2B5EF4-FFF2-40B4-BE49-F238E27FC236}">
                <a16:creationId xmlns:a16="http://schemas.microsoft.com/office/drawing/2014/main" id="{F06EF769-7ACD-2714-2BCB-0F5D534634A7}"/>
              </a:ext>
            </a:extLst>
          </p:cNvPr>
          <p:cNvPicPr>
            <a:picLocks noChangeAspect="1"/>
          </p:cNvPicPr>
          <p:nvPr/>
        </p:nvPicPr>
        <p:blipFill>
          <a:blip r:embed="rId4"/>
          <a:stretch>
            <a:fillRect/>
          </a:stretch>
        </p:blipFill>
        <p:spPr>
          <a:xfrm>
            <a:off x="7886958" y="93245"/>
            <a:ext cx="1111546" cy="1134837"/>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3" name="Table 2">
            <a:extLst>
              <a:ext uri="{FF2B5EF4-FFF2-40B4-BE49-F238E27FC236}">
                <a16:creationId xmlns:a16="http://schemas.microsoft.com/office/drawing/2014/main" id="{75CA9A2A-5BAA-23A9-F831-D3CB40DD562C}"/>
              </a:ext>
            </a:extLst>
          </p:cNvPr>
          <p:cNvGraphicFramePr>
            <a:graphicFrameLocks noGrp="1"/>
          </p:cNvGraphicFramePr>
          <p:nvPr>
            <p:extLst>
              <p:ext uri="{D42A27DB-BD31-4B8C-83A1-F6EECF244321}">
                <p14:modId xmlns:p14="http://schemas.microsoft.com/office/powerpoint/2010/main" val="494328816"/>
              </p:ext>
            </p:extLst>
          </p:nvPr>
        </p:nvGraphicFramePr>
        <p:xfrm>
          <a:off x="231517" y="891197"/>
          <a:ext cx="5023365" cy="4114247"/>
        </p:xfrm>
        <a:graphic>
          <a:graphicData uri="http://schemas.openxmlformats.org/drawingml/2006/table">
            <a:tbl>
              <a:tblPr/>
              <a:tblGrid>
                <a:gridCol w="1063655">
                  <a:extLst>
                    <a:ext uri="{9D8B030D-6E8A-4147-A177-3AD203B41FA5}">
                      <a16:colId xmlns:a16="http://schemas.microsoft.com/office/drawing/2014/main" val="1519819611"/>
                    </a:ext>
                  </a:extLst>
                </a:gridCol>
                <a:gridCol w="1329005">
                  <a:extLst>
                    <a:ext uri="{9D8B030D-6E8A-4147-A177-3AD203B41FA5}">
                      <a16:colId xmlns:a16="http://schemas.microsoft.com/office/drawing/2014/main" val="1618429744"/>
                    </a:ext>
                  </a:extLst>
                </a:gridCol>
                <a:gridCol w="933870">
                  <a:extLst>
                    <a:ext uri="{9D8B030D-6E8A-4147-A177-3AD203B41FA5}">
                      <a16:colId xmlns:a16="http://schemas.microsoft.com/office/drawing/2014/main" val="2392416592"/>
                    </a:ext>
                  </a:extLst>
                </a:gridCol>
                <a:gridCol w="1696835">
                  <a:extLst>
                    <a:ext uri="{9D8B030D-6E8A-4147-A177-3AD203B41FA5}">
                      <a16:colId xmlns:a16="http://schemas.microsoft.com/office/drawing/2014/main" val="979779783"/>
                    </a:ext>
                  </a:extLst>
                </a:gridCol>
              </a:tblGrid>
              <a:tr h="479727">
                <a:tc>
                  <a:txBody>
                    <a:bodyPr/>
                    <a:lstStyle/>
                    <a:p>
                      <a:pPr algn="ctr" rtl="0" fontAlgn="base">
                        <a:lnSpc>
                          <a:spcPts val="1350"/>
                        </a:lnSpc>
                        <a:buNone/>
                      </a:pPr>
                      <a:r>
                        <a:rPr lang="en-US" sz="1200" b="1" i="0">
                          <a:effectLst/>
                          <a:latin typeface="Times New Roman" panose="02020603050405020304" pitchFamily="18" charset="0"/>
                        </a:rPr>
                        <a:t>Subsystem </a:t>
                      </a:r>
                      <a:endParaRPr lang="en-US" sz="12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ctr" rtl="0" fontAlgn="base">
                        <a:lnSpc>
                          <a:spcPts val="1350"/>
                        </a:lnSpc>
                        <a:buNone/>
                      </a:pPr>
                      <a:r>
                        <a:rPr lang="en-US" sz="1200" b="1" i="0">
                          <a:effectLst/>
                          <a:latin typeface="Times New Roman" panose="02020603050405020304" pitchFamily="18" charset="0"/>
                        </a:rPr>
                        <a:t>Primary </a:t>
                      </a:r>
                      <a:endParaRPr lang="en-US" sz="12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ctr" rtl="0" fontAlgn="base">
                        <a:lnSpc>
                          <a:spcPts val="1350"/>
                        </a:lnSpc>
                        <a:buNone/>
                      </a:pPr>
                      <a:r>
                        <a:rPr lang="en-US" sz="1200" b="1" i="0">
                          <a:effectLst/>
                          <a:latin typeface="Times New Roman" panose="02020603050405020304" pitchFamily="18" charset="0"/>
                        </a:rPr>
                        <a:t>Secondary </a:t>
                      </a:r>
                      <a:endParaRPr lang="en-US" sz="12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tc>
                  <a:txBody>
                    <a:bodyPr/>
                    <a:lstStyle/>
                    <a:p>
                      <a:pPr algn="ctr" rtl="0" fontAlgn="base">
                        <a:lnSpc>
                          <a:spcPts val="1350"/>
                        </a:lnSpc>
                        <a:buNone/>
                      </a:pPr>
                      <a:r>
                        <a:rPr lang="en-US" sz="1200" b="1" i="0">
                          <a:effectLst/>
                          <a:latin typeface="Times New Roman" panose="02020603050405020304" pitchFamily="18" charset="0"/>
                        </a:rPr>
                        <a:t>Responsibilities </a:t>
                      </a:r>
                      <a:endParaRPr lang="en-US" sz="12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4123228675"/>
                  </a:ext>
                </a:extLst>
              </a:tr>
              <a:tr h="237962">
                <a:tc rowSpan="4">
                  <a:txBody>
                    <a:bodyPr/>
                    <a:lstStyle/>
                    <a:p>
                      <a:pPr algn="ctr" rtl="0" fontAlgn="base">
                        <a:lnSpc>
                          <a:spcPts val="1350"/>
                        </a:lnSpc>
                        <a:buNone/>
                      </a:pPr>
                      <a:r>
                        <a:rPr lang="en-US" sz="1200" b="1" i="0">
                          <a:effectLst/>
                          <a:latin typeface="Times New Roman" panose="02020603050405020304" pitchFamily="18" charset="0"/>
                        </a:rPr>
                        <a:t>Sensing and Isolation </a:t>
                      </a:r>
                      <a:endParaRPr lang="en-US" sz="12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rowSpan="4">
                  <a:txBody>
                    <a:bodyPr/>
                    <a:lstStyle/>
                    <a:p>
                      <a:pPr algn="ctr" rtl="0" fontAlgn="base">
                        <a:lnSpc>
                          <a:spcPts val="1350"/>
                        </a:lnSpc>
                        <a:buNone/>
                      </a:pPr>
                      <a:r>
                        <a:rPr lang="en-US" sz="1100" b="0" i="0">
                          <a:effectLst/>
                          <a:latin typeface="Times New Roman" panose="02020603050405020304" pitchFamily="18" charset="0"/>
                        </a:rPr>
                        <a:t>Kealan Frost </a:t>
                      </a:r>
                      <a:endParaRPr lang="en-US" sz="11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rtl="0" fontAlgn="base">
                        <a:lnSpc>
                          <a:spcPts val="1350"/>
                        </a:lnSpc>
                        <a:buNone/>
                      </a:pPr>
                      <a:r>
                        <a:rPr lang="en-US" sz="1100" b="0" i="0">
                          <a:effectLst/>
                          <a:latin typeface="Times New Roman" panose="02020603050405020304" pitchFamily="18" charset="0"/>
                        </a:rPr>
                        <a:t>Will Serface </a:t>
                      </a:r>
                      <a:endParaRPr lang="en-US" sz="11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base">
                        <a:lnSpc>
                          <a:spcPts val="1350"/>
                        </a:lnSpc>
                        <a:buNone/>
                      </a:pPr>
                      <a:r>
                        <a:rPr lang="en-US" sz="800" b="0" i="0">
                          <a:effectLst/>
                          <a:latin typeface="Times New Roman" panose="02020603050405020304" pitchFamily="18" charset="0"/>
                        </a:rPr>
                        <a:t>Sensor research and selections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9670556"/>
                  </a:ext>
                </a:extLst>
              </a:tr>
              <a:tr h="19534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Sensor circuit designs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8607594"/>
                  </a:ext>
                </a:extLst>
              </a:tr>
              <a:tr h="2379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Sensor, MCU, and relay integration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4444559"/>
                  </a:ext>
                </a:extLst>
              </a:tr>
              <a:tr h="19534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Isolation from high voltage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804478"/>
                  </a:ext>
                </a:extLst>
              </a:tr>
              <a:tr h="237962">
                <a:tc rowSpan="4">
                  <a:txBody>
                    <a:bodyPr/>
                    <a:lstStyle/>
                    <a:p>
                      <a:pPr algn="ctr" rtl="0" fontAlgn="base">
                        <a:lnSpc>
                          <a:spcPts val="1350"/>
                        </a:lnSpc>
                        <a:buNone/>
                      </a:pPr>
                      <a:r>
                        <a:rPr lang="en-US" sz="1200" b="1" i="0">
                          <a:effectLst/>
                          <a:latin typeface="Times New Roman" panose="02020603050405020304" pitchFamily="18" charset="0"/>
                        </a:rPr>
                        <a:t>Discharge </a:t>
                      </a:r>
                      <a:endParaRPr lang="en-US" sz="12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rowSpan="4">
                  <a:txBody>
                    <a:bodyPr/>
                    <a:lstStyle/>
                    <a:p>
                      <a:pPr algn="ctr" rtl="0" fontAlgn="base">
                        <a:lnSpc>
                          <a:spcPts val="1350"/>
                        </a:lnSpc>
                        <a:buNone/>
                      </a:pPr>
                      <a:r>
                        <a:rPr lang="en-US" sz="1100" b="0" i="0">
                          <a:effectLst/>
                          <a:latin typeface="Times New Roman" panose="02020603050405020304" pitchFamily="18" charset="0"/>
                        </a:rPr>
                        <a:t>Javier Lopez-Marrero </a:t>
                      </a:r>
                      <a:endParaRPr lang="en-US" sz="11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rtl="0" fontAlgn="base">
                        <a:lnSpc>
                          <a:spcPts val="1350"/>
                        </a:lnSpc>
                        <a:buNone/>
                      </a:pPr>
                      <a:r>
                        <a:rPr lang="en-US" sz="1100" b="0" i="0">
                          <a:effectLst/>
                          <a:latin typeface="Times New Roman" panose="02020603050405020304" pitchFamily="18" charset="0"/>
                        </a:rPr>
                        <a:t>Kealan Frost </a:t>
                      </a:r>
                      <a:endParaRPr lang="en-US" sz="11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base">
                        <a:lnSpc>
                          <a:spcPts val="1350"/>
                        </a:lnSpc>
                        <a:buNone/>
                      </a:pPr>
                      <a:r>
                        <a:rPr lang="en-US" sz="800" b="0" i="0">
                          <a:effectLst/>
                          <a:latin typeface="Times New Roman" panose="02020603050405020304" pitchFamily="18" charset="0"/>
                        </a:rPr>
                        <a:t>Power resistor research and selection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1503761"/>
                  </a:ext>
                </a:extLst>
              </a:tr>
              <a:tr h="2379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Relay research and selection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0733591"/>
                  </a:ext>
                </a:extLst>
              </a:tr>
              <a:tr h="2379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Discharge network design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0420897"/>
                  </a:ext>
                </a:extLst>
              </a:tr>
              <a:tr h="19534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Relay and MCU integration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767606"/>
                  </a:ext>
                </a:extLst>
              </a:tr>
              <a:tr h="237962">
                <a:tc rowSpan="4">
                  <a:txBody>
                    <a:bodyPr/>
                    <a:lstStyle/>
                    <a:p>
                      <a:pPr algn="ctr" rtl="0" fontAlgn="base">
                        <a:lnSpc>
                          <a:spcPts val="1350"/>
                        </a:lnSpc>
                        <a:buNone/>
                      </a:pPr>
                      <a:r>
                        <a:rPr lang="en-US" sz="1200" b="1" i="0">
                          <a:effectLst/>
                          <a:latin typeface="Times New Roman" panose="02020603050405020304" pitchFamily="18" charset="0"/>
                        </a:rPr>
                        <a:t>Computing </a:t>
                      </a:r>
                      <a:endParaRPr lang="en-US" sz="12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rowSpan="4">
                  <a:txBody>
                    <a:bodyPr/>
                    <a:lstStyle/>
                    <a:p>
                      <a:pPr algn="ctr" rtl="0" fontAlgn="base">
                        <a:lnSpc>
                          <a:spcPts val="1350"/>
                        </a:lnSpc>
                        <a:buNone/>
                      </a:pPr>
                      <a:r>
                        <a:rPr lang="en-US" sz="1100" b="0" i="0">
                          <a:effectLst/>
                          <a:latin typeface="Times New Roman" panose="02020603050405020304" pitchFamily="18" charset="0"/>
                        </a:rPr>
                        <a:t>Will Serface </a:t>
                      </a:r>
                      <a:endParaRPr lang="en-US" sz="11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rtl="0" fontAlgn="base">
                        <a:lnSpc>
                          <a:spcPts val="1350"/>
                        </a:lnSpc>
                        <a:buNone/>
                      </a:pPr>
                      <a:r>
                        <a:rPr lang="en-US" sz="1100" b="0" i="0">
                          <a:effectLst/>
                          <a:latin typeface="Times New Roman" panose="02020603050405020304" pitchFamily="18" charset="0"/>
                        </a:rPr>
                        <a:t>Zeeshan Asif </a:t>
                      </a:r>
                      <a:endParaRPr lang="en-US" sz="11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base">
                        <a:lnSpc>
                          <a:spcPts val="1350"/>
                        </a:lnSpc>
                        <a:buNone/>
                      </a:pPr>
                      <a:r>
                        <a:rPr lang="en-US" sz="800" b="0" i="0">
                          <a:effectLst/>
                          <a:latin typeface="Times New Roman" panose="02020603050405020304" pitchFamily="18" charset="0"/>
                        </a:rPr>
                        <a:t>MCU research and selection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5959695"/>
                  </a:ext>
                </a:extLst>
              </a:tr>
              <a:tr h="2379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Display and I/O research and selection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7591948"/>
                  </a:ext>
                </a:extLst>
              </a:tr>
              <a:tr h="19534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Embedded Programming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2995659"/>
                  </a:ext>
                </a:extLst>
              </a:tr>
              <a:tr h="195348">
                <a:tc vMerge="1">
                  <a:txBody>
                    <a:bodyPr/>
                    <a:lstStyle/>
                    <a:p>
                      <a:pPr algn="ctr" rtl="0" fontAlgn="base">
                        <a:lnSpc>
                          <a:spcPts val="1350"/>
                        </a:lnSpc>
                        <a:buNone/>
                      </a:pPr>
                      <a:endParaRPr lang="en-US" sz="8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vMerge="1">
                  <a:txBody>
                    <a:bodyPr/>
                    <a:lstStyle/>
                    <a:p>
                      <a:pPr algn="ctr" rtl="0" fontAlgn="base">
                        <a:lnSpc>
                          <a:spcPts val="1350"/>
                        </a:lnSpc>
                        <a:buNone/>
                      </a:pP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rtl="0" fontAlgn="base">
                        <a:lnSpc>
                          <a:spcPts val="1350"/>
                        </a:lnSpc>
                        <a:buNone/>
                      </a:pP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just" defTabSz="914400" rtl="0" eaLnBrk="1" fontAlgn="base" latinLnBrk="0" hangingPunct="1">
                        <a:lnSpc>
                          <a:spcPts val="1350"/>
                        </a:lnSpc>
                        <a:spcBef>
                          <a:spcPts val="0"/>
                        </a:spcBef>
                        <a:spcAft>
                          <a:spcPts val="0"/>
                        </a:spcAft>
                        <a:buClr>
                          <a:srgbClr val="000000"/>
                        </a:buClr>
                        <a:buSzTx/>
                        <a:buFont typeface="Arial"/>
                        <a:buNone/>
                        <a:tabLst/>
                        <a:defRPr/>
                      </a:pPr>
                      <a:r>
                        <a:rPr lang="en-US" sz="800" b="0" i="0">
                          <a:effectLst/>
                          <a:latin typeface="Times New Roman" panose="02020603050405020304" pitchFamily="18" charset="0"/>
                        </a:rPr>
                        <a:t>User interface design</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6721435"/>
                  </a:ext>
                </a:extLst>
              </a:tr>
              <a:tr h="237962">
                <a:tc rowSpan="4">
                  <a:txBody>
                    <a:bodyPr/>
                    <a:lstStyle/>
                    <a:p>
                      <a:pPr algn="ctr" rtl="0" fontAlgn="base">
                        <a:lnSpc>
                          <a:spcPts val="1350"/>
                        </a:lnSpc>
                        <a:buNone/>
                      </a:pPr>
                      <a:r>
                        <a:rPr lang="en-US" sz="1200" b="1" i="0">
                          <a:effectLst/>
                          <a:latin typeface="Times New Roman" panose="02020603050405020304" pitchFamily="18" charset="0"/>
                        </a:rPr>
                        <a:t>Power </a:t>
                      </a:r>
                      <a:endParaRPr lang="en-US" sz="12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rowSpan="4">
                  <a:txBody>
                    <a:bodyPr/>
                    <a:lstStyle/>
                    <a:p>
                      <a:pPr algn="ctr" rtl="0" fontAlgn="base">
                        <a:lnSpc>
                          <a:spcPts val="1350"/>
                        </a:lnSpc>
                        <a:buNone/>
                      </a:pPr>
                      <a:r>
                        <a:rPr lang="en-US" sz="1100" b="0" i="0">
                          <a:effectLst/>
                          <a:latin typeface="Times New Roman" panose="02020603050405020304" pitchFamily="18" charset="0"/>
                        </a:rPr>
                        <a:t>Zeeshan Asif </a:t>
                      </a:r>
                      <a:endParaRPr lang="en-US" sz="11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rowSpan="4">
                  <a:txBody>
                    <a:bodyPr/>
                    <a:lstStyle/>
                    <a:p>
                      <a:pPr algn="ctr" rtl="0" fontAlgn="base">
                        <a:lnSpc>
                          <a:spcPts val="1350"/>
                        </a:lnSpc>
                        <a:buNone/>
                      </a:pPr>
                      <a:r>
                        <a:rPr lang="en-US" sz="1100" b="0" i="0">
                          <a:effectLst/>
                          <a:latin typeface="Times New Roman" panose="02020603050405020304" pitchFamily="18" charset="0"/>
                        </a:rPr>
                        <a:t>Javier Lopez-Marrero </a:t>
                      </a:r>
                      <a:endParaRPr lang="en-US" sz="11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rtl="0" fontAlgn="base">
                        <a:lnSpc>
                          <a:spcPts val="1350"/>
                        </a:lnSpc>
                        <a:buNone/>
                      </a:pPr>
                      <a:r>
                        <a:rPr lang="en-US" sz="800" b="0" i="0">
                          <a:effectLst/>
                          <a:latin typeface="Times New Roman" panose="02020603050405020304" pitchFamily="18" charset="0"/>
                        </a:rPr>
                        <a:t>External power research and selection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9133381"/>
                  </a:ext>
                </a:extLst>
              </a:tr>
              <a:tr h="19534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Regulator designs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5081831"/>
                  </a:ext>
                </a:extLst>
              </a:tr>
              <a:tr h="23796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rtl="0" fontAlgn="base">
                        <a:lnSpc>
                          <a:spcPts val="1350"/>
                        </a:lnSpc>
                        <a:buNone/>
                      </a:pPr>
                      <a:r>
                        <a:rPr lang="en-US" sz="800" b="0" i="0">
                          <a:effectLst/>
                          <a:latin typeface="Times New Roman" panose="02020603050405020304" pitchFamily="18" charset="0"/>
                        </a:rPr>
                        <a:t>Capacitor charging circuit design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5456115"/>
                  </a:ext>
                </a:extLst>
              </a:tr>
              <a:tr h="237962">
                <a:tc vMerge="1">
                  <a:txBody>
                    <a:bodyPr/>
                    <a:lstStyle/>
                    <a:p>
                      <a:pPr algn="ctr" rtl="0" fontAlgn="base">
                        <a:lnSpc>
                          <a:spcPts val="1350"/>
                        </a:lnSpc>
                        <a:buNone/>
                      </a:pPr>
                      <a:endParaRPr lang="en-US" sz="800" b="1"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vMerge="1">
                  <a:txBody>
                    <a:bodyPr/>
                    <a:lstStyle/>
                    <a:p>
                      <a:pPr algn="ctr" rtl="0" fontAlgn="base">
                        <a:lnSpc>
                          <a:spcPts val="1350"/>
                        </a:lnSpc>
                        <a:buNone/>
                      </a:pP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rtl="0" fontAlgn="base">
                        <a:lnSpc>
                          <a:spcPts val="1350"/>
                        </a:lnSpc>
                        <a:buNone/>
                      </a:pP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just" defTabSz="914400" rtl="0" eaLnBrk="1" fontAlgn="base" latinLnBrk="0" hangingPunct="1">
                        <a:lnSpc>
                          <a:spcPts val="1350"/>
                        </a:lnSpc>
                        <a:spcBef>
                          <a:spcPts val="0"/>
                        </a:spcBef>
                        <a:spcAft>
                          <a:spcPts val="0"/>
                        </a:spcAft>
                        <a:buClr>
                          <a:srgbClr val="000000"/>
                        </a:buClr>
                        <a:buSzTx/>
                        <a:buFont typeface="Arial"/>
                        <a:buNone/>
                        <a:tabLst/>
                        <a:defRPr/>
                      </a:pPr>
                      <a:r>
                        <a:rPr lang="en-US" sz="800" b="0" i="0">
                          <a:effectLst/>
                          <a:latin typeface="Times New Roman" panose="02020603050405020304" pitchFamily="18" charset="0"/>
                        </a:rPr>
                        <a:t>Chassis grounding </a:t>
                      </a:r>
                      <a:endParaRPr lang="en-US" sz="800" b="0" i="0">
                        <a:effectLst/>
                      </a:endParaRPr>
                    </a:p>
                  </a:txBody>
                  <a:tcPr marL="52113" marR="52113" marT="26057" marB="2605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7555772"/>
                  </a:ext>
                </a:extLst>
              </a:tr>
            </a:tbl>
          </a:graphicData>
        </a:graphic>
      </p:graphicFrame>
      <p:sp>
        <p:nvSpPr>
          <p:cNvPr id="7" name="Subtitle 3">
            <a:extLst>
              <a:ext uri="{FF2B5EF4-FFF2-40B4-BE49-F238E27FC236}">
                <a16:creationId xmlns:a16="http://schemas.microsoft.com/office/drawing/2014/main" id="{B5CA4EEC-4EF7-C64D-78B8-1540694727AC}"/>
              </a:ext>
            </a:extLst>
          </p:cNvPr>
          <p:cNvSpPr txBox="1">
            <a:spLocks/>
          </p:cNvSpPr>
          <p:nvPr/>
        </p:nvSpPr>
        <p:spPr>
          <a:xfrm>
            <a:off x="5482633" y="1598840"/>
            <a:ext cx="3661367" cy="229251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25450" indent="-285750">
              <a:buFont typeface="Arial" panose="020B0604020202020204" pitchFamily="34" charset="0"/>
              <a:buChar char="•"/>
            </a:pPr>
            <a:r>
              <a:rPr lang="en-US"/>
              <a:t>Team Meets 2-3x a Week</a:t>
            </a:r>
          </a:p>
          <a:p>
            <a:pPr marL="425450" indent="-285750">
              <a:buFont typeface="Arial" panose="020B0604020202020204" pitchFamily="34" charset="0"/>
              <a:buChar char="•"/>
            </a:pPr>
            <a:endParaRPr lang="en-US"/>
          </a:p>
          <a:p>
            <a:pPr marL="425450" indent="-285750">
              <a:buFont typeface="Arial" panose="020B0604020202020204" pitchFamily="34" charset="0"/>
              <a:buChar char="•"/>
            </a:pPr>
            <a:endParaRPr lang="en-US"/>
          </a:p>
          <a:p>
            <a:pPr marL="425450" indent="-285750">
              <a:buFont typeface="Arial" panose="020B0604020202020204" pitchFamily="34" charset="0"/>
              <a:buChar char="•"/>
            </a:pPr>
            <a:endParaRPr lang="en-US"/>
          </a:p>
          <a:p>
            <a:pPr marL="425450" indent="-285750">
              <a:buFont typeface="Arial" panose="020B0604020202020204" pitchFamily="34" charset="0"/>
              <a:buChar char="•"/>
            </a:pPr>
            <a:r>
              <a:rPr lang="en-US"/>
              <a:t>PCB Design Work is Collaborative</a:t>
            </a:r>
          </a:p>
          <a:p>
            <a:pPr marL="425450" indent="-285750">
              <a:buFont typeface="Arial" panose="020B0604020202020204" pitchFamily="34" charset="0"/>
              <a:buChar char="•"/>
            </a:pPr>
            <a:endParaRPr lang="en-US"/>
          </a:p>
          <a:p>
            <a:pPr marL="425450" indent="-285750">
              <a:buFont typeface="Arial" panose="020B0604020202020204" pitchFamily="34" charset="0"/>
              <a:buChar char="•"/>
            </a:pPr>
            <a:endParaRPr lang="en-US"/>
          </a:p>
          <a:p>
            <a:pPr marL="425450" indent="-285750">
              <a:buFont typeface="Arial" panose="020B0604020202020204" pitchFamily="34" charset="0"/>
              <a:buChar char="•"/>
            </a:pPr>
            <a:endParaRPr lang="en-US"/>
          </a:p>
          <a:p>
            <a:pPr marL="425450" indent="-285750">
              <a:buFont typeface="Arial" panose="020B0604020202020204" pitchFamily="34" charset="0"/>
              <a:buChar char="•"/>
            </a:pPr>
            <a:r>
              <a:rPr lang="en-US"/>
              <a:t>Manufacturing/Testing is also Collaborative</a:t>
            </a:r>
          </a:p>
          <a:p>
            <a:pPr marL="425450" indent="-285750">
              <a:buFont typeface="Arial" panose="020B0604020202020204" pitchFamily="34" charset="0"/>
              <a:buChar char="•"/>
            </a:pPr>
            <a:endParaRPr lang="en-US"/>
          </a:p>
        </p:txBody>
      </p:sp>
      <p:pic>
        <p:nvPicPr>
          <p:cNvPr id="1026" name="Picture 2" descr="Discord logo PNG transparent image download, size: 2500x2500px">
            <a:extLst>
              <a:ext uri="{FF2B5EF4-FFF2-40B4-BE49-F238E27FC236}">
                <a16:creationId xmlns:a16="http://schemas.microsoft.com/office/drawing/2014/main" id="{9C854753-2CF4-3491-65E6-43E1D861D9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5482" y="1961749"/>
            <a:ext cx="404174" cy="40417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oogle Shape;6466;p81">
            <a:extLst>
              <a:ext uri="{FF2B5EF4-FFF2-40B4-BE49-F238E27FC236}">
                <a16:creationId xmlns:a16="http://schemas.microsoft.com/office/drawing/2014/main" id="{ED5E51FF-063F-A653-A8E1-6B094DF53190}"/>
              </a:ext>
            </a:extLst>
          </p:cNvPr>
          <p:cNvGrpSpPr/>
          <p:nvPr/>
        </p:nvGrpSpPr>
        <p:grpSpPr>
          <a:xfrm>
            <a:off x="7313420" y="1987035"/>
            <a:ext cx="354585" cy="353647"/>
            <a:chOff x="-30345325" y="3184750"/>
            <a:chExt cx="292225" cy="291450"/>
          </a:xfrm>
          <a:solidFill>
            <a:schemeClr val="tx2"/>
          </a:solidFill>
        </p:grpSpPr>
        <p:sp>
          <p:nvSpPr>
            <p:cNvPr id="9" name="Google Shape;6467;p81">
              <a:extLst>
                <a:ext uri="{FF2B5EF4-FFF2-40B4-BE49-F238E27FC236}">
                  <a16:creationId xmlns:a16="http://schemas.microsoft.com/office/drawing/2014/main" id="{50BA6934-338F-881C-739E-4760BCC82A96}"/>
                </a:ext>
              </a:extLst>
            </p:cNvPr>
            <p:cNvSpPr/>
            <p:nvPr/>
          </p:nvSpPr>
          <p:spPr>
            <a:xfrm>
              <a:off x="-30328000" y="3184750"/>
              <a:ext cx="258375" cy="120950"/>
            </a:xfrm>
            <a:custGeom>
              <a:avLst/>
              <a:gdLst/>
              <a:ahLst/>
              <a:cxnLst/>
              <a:rect l="l" t="t" r="r" b="b"/>
              <a:pathLst>
                <a:path w="10335" h="4838" extrusionOk="0">
                  <a:moveTo>
                    <a:pt x="1040" y="0"/>
                  </a:moveTo>
                  <a:cubicBezTo>
                    <a:pt x="473" y="0"/>
                    <a:pt x="1" y="473"/>
                    <a:pt x="1" y="1071"/>
                  </a:cubicBezTo>
                  <a:lnTo>
                    <a:pt x="1" y="2458"/>
                  </a:lnTo>
                  <a:cubicBezTo>
                    <a:pt x="1" y="2993"/>
                    <a:pt x="473" y="3466"/>
                    <a:pt x="1040" y="3466"/>
                  </a:cubicBezTo>
                  <a:lnTo>
                    <a:pt x="2048" y="3466"/>
                  </a:lnTo>
                  <a:lnTo>
                    <a:pt x="2048" y="4505"/>
                  </a:lnTo>
                  <a:cubicBezTo>
                    <a:pt x="2048" y="4663"/>
                    <a:pt x="2143" y="4757"/>
                    <a:pt x="2269" y="4820"/>
                  </a:cubicBezTo>
                  <a:cubicBezTo>
                    <a:pt x="2300" y="4831"/>
                    <a:pt x="2339" y="4838"/>
                    <a:pt x="2380" y="4838"/>
                  </a:cubicBezTo>
                  <a:cubicBezTo>
                    <a:pt x="2461" y="4838"/>
                    <a:pt x="2552" y="4810"/>
                    <a:pt x="2615" y="4726"/>
                  </a:cubicBezTo>
                  <a:lnTo>
                    <a:pt x="3876" y="3466"/>
                  </a:lnTo>
                  <a:lnTo>
                    <a:pt x="6365" y="3466"/>
                  </a:lnTo>
                  <a:lnTo>
                    <a:pt x="7625" y="4726"/>
                  </a:lnTo>
                  <a:cubicBezTo>
                    <a:pt x="7688" y="4810"/>
                    <a:pt x="7765" y="4838"/>
                    <a:pt x="7846" y="4838"/>
                  </a:cubicBezTo>
                  <a:cubicBezTo>
                    <a:pt x="7887" y="4838"/>
                    <a:pt x="7929" y="4831"/>
                    <a:pt x="7971" y="4820"/>
                  </a:cubicBezTo>
                  <a:cubicBezTo>
                    <a:pt x="8097" y="4789"/>
                    <a:pt x="8160" y="4631"/>
                    <a:pt x="8160" y="4505"/>
                  </a:cubicBezTo>
                  <a:lnTo>
                    <a:pt x="8160" y="3466"/>
                  </a:lnTo>
                  <a:lnTo>
                    <a:pt x="9231" y="3466"/>
                  </a:lnTo>
                  <a:cubicBezTo>
                    <a:pt x="9862" y="3466"/>
                    <a:pt x="10334" y="2993"/>
                    <a:pt x="10334" y="2458"/>
                  </a:cubicBezTo>
                  <a:lnTo>
                    <a:pt x="10334" y="1071"/>
                  </a:lnTo>
                  <a:cubicBezTo>
                    <a:pt x="10334" y="536"/>
                    <a:pt x="9862" y="0"/>
                    <a:pt x="92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6468;p81">
              <a:extLst>
                <a:ext uri="{FF2B5EF4-FFF2-40B4-BE49-F238E27FC236}">
                  <a16:creationId xmlns:a16="http://schemas.microsoft.com/office/drawing/2014/main" id="{5DDA3E83-1684-507F-3C83-A44896EBF5CA}"/>
                </a:ext>
              </a:extLst>
            </p:cNvPr>
            <p:cNvSpPr/>
            <p:nvPr/>
          </p:nvSpPr>
          <p:spPr>
            <a:xfrm>
              <a:off x="-30310675" y="3322575"/>
              <a:ext cx="68550" cy="69350"/>
            </a:xfrm>
            <a:custGeom>
              <a:avLst/>
              <a:gdLst/>
              <a:ahLst/>
              <a:cxnLst/>
              <a:rect l="l" t="t" r="r" b="b"/>
              <a:pathLst>
                <a:path w="2742" h="2774" extrusionOk="0">
                  <a:moveTo>
                    <a:pt x="1387" y="1"/>
                  </a:moveTo>
                  <a:cubicBezTo>
                    <a:pt x="599" y="1"/>
                    <a:pt x="1" y="631"/>
                    <a:pt x="1" y="1387"/>
                  </a:cubicBezTo>
                  <a:cubicBezTo>
                    <a:pt x="1" y="2143"/>
                    <a:pt x="599" y="2773"/>
                    <a:pt x="1387" y="2773"/>
                  </a:cubicBezTo>
                  <a:cubicBezTo>
                    <a:pt x="2143" y="2773"/>
                    <a:pt x="2742" y="2143"/>
                    <a:pt x="2742" y="1387"/>
                  </a:cubicBezTo>
                  <a:cubicBezTo>
                    <a:pt x="2742" y="631"/>
                    <a:pt x="2143" y="1"/>
                    <a:pt x="13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469;p81">
              <a:extLst>
                <a:ext uri="{FF2B5EF4-FFF2-40B4-BE49-F238E27FC236}">
                  <a16:creationId xmlns:a16="http://schemas.microsoft.com/office/drawing/2014/main" id="{229FD405-279D-6438-8DF4-731CAF31F806}"/>
                </a:ext>
              </a:extLst>
            </p:cNvPr>
            <p:cNvSpPr/>
            <p:nvPr/>
          </p:nvSpPr>
          <p:spPr>
            <a:xfrm>
              <a:off x="-30345325" y="3408425"/>
              <a:ext cx="137075" cy="67775"/>
            </a:xfrm>
            <a:custGeom>
              <a:avLst/>
              <a:gdLst/>
              <a:ahLst/>
              <a:cxnLst/>
              <a:rect l="l" t="t" r="r" b="b"/>
              <a:pathLst>
                <a:path w="5483" h="2711" extrusionOk="0">
                  <a:moveTo>
                    <a:pt x="2741" y="1"/>
                  </a:moveTo>
                  <a:cubicBezTo>
                    <a:pt x="1387" y="1"/>
                    <a:pt x="221" y="1040"/>
                    <a:pt x="32" y="2332"/>
                  </a:cubicBezTo>
                  <a:cubicBezTo>
                    <a:pt x="0" y="2521"/>
                    <a:pt x="158" y="2710"/>
                    <a:pt x="378" y="2710"/>
                  </a:cubicBezTo>
                  <a:lnTo>
                    <a:pt x="5104" y="2710"/>
                  </a:lnTo>
                  <a:cubicBezTo>
                    <a:pt x="5325" y="2710"/>
                    <a:pt x="5482" y="2521"/>
                    <a:pt x="5482" y="2332"/>
                  </a:cubicBezTo>
                  <a:cubicBezTo>
                    <a:pt x="5262" y="977"/>
                    <a:pt x="4128" y="1"/>
                    <a:pt x="27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470;p81">
              <a:extLst>
                <a:ext uri="{FF2B5EF4-FFF2-40B4-BE49-F238E27FC236}">
                  <a16:creationId xmlns:a16="http://schemas.microsoft.com/office/drawing/2014/main" id="{107EC2B8-6FE9-DAAE-42E8-7AFB6961FFA6}"/>
                </a:ext>
              </a:extLst>
            </p:cNvPr>
            <p:cNvSpPr/>
            <p:nvPr/>
          </p:nvSpPr>
          <p:spPr>
            <a:xfrm>
              <a:off x="-30156300" y="3322575"/>
              <a:ext cx="68550" cy="69350"/>
            </a:xfrm>
            <a:custGeom>
              <a:avLst/>
              <a:gdLst/>
              <a:ahLst/>
              <a:cxnLst/>
              <a:rect l="l" t="t" r="r" b="b"/>
              <a:pathLst>
                <a:path w="2742" h="2774" extrusionOk="0">
                  <a:moveTo>
                    <a:pt x="1387" y="1"/>
                  </a:moveTo>
                  <a:cubicBezTo>
                    <a:pt x="631" y="1"/>
                    <a:pt x="1" y="631"/>
                    <a:pt x="1" y="1387"/>
                  </a:cubicBezTo>
                  <a:cubicBezTo>
                    <a:pt x="1" y="2143"/>
                    <a:pt x="631" y="2773"/>
                    <a:pt x="1387" y="2773"/>
                  </a:cubicBezTo>
                  <a:cubicBezTo>
                    <a:pt x="2111" y="2773"/>
                    <a:pt x="2742" y="2143"/>
                    <a:pt x="2742" y="1387"/>
                  </a:cubicBezTo>
                  <a:cubicBezTo>
                    <a:pt x="2742" y="631"/>
                    <a:pt x="2111" y="1"/>
                    <a:pt x="138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471;p81">
              <a:extLst>
                <a:ext uri="{FF2B5EF4-FFF2-40B4-BE49-F238E27FC236}">
                  <a16:creationId xmlns:a16="http://schemas.microsoft.com/office/drawing/2014/main" id="{2BB65520-086C-C30B-DB99-16576335AAB7}"/>
                </a:ext>
              </a:extLst>
            </p:cNvPr>
            <p:cNvSpPr/>
            <p:nvPr/>
          </p:nvSpPr>
          <p:spPr>
            <a:xfrm>
              <a:off x="-30190950" y="3408425"/>
              <a:ext cx="137850" cy="67775"/>
            </a:xfrm>
            <a:custGeom>
              <a:avLst/>
              <a:gdLst/>
              <a:ahLst/>
              <a:cxnLst/>
              <a:rect l="l" t="t" r="r" b="b"/>
              <a:pathLst>
                <a:path w="5514" h="2711" extrusionOk="0">
                  <a:moveTo>
                    <a:pt x="2773" y="1"/>
                  </a:moveTo>
                  <a:cubicBezTo>
                    <a:pt x="1387" y="1"/>
                    <a:pt x="252" y="1040"/>
                    <a:pt x="32" y="2332"/>
                  </a:cubicBezTo>
                  <a:cubicBezTo>
                    <a:pt x="0" y="2521"/>
                    <a:pt x="158" y="2710"/>
                    <a:pt x="410" y="2710"/>
                  </a:cubicBezTo>
                  <a:lnTo>
                    <a:pt x="5167" y="2710"/>
                  </a:lnTo>
                  <a:cubicBezTo>
                    <a:pt x="5356" y="2710"/>
                    <a:pt x="5514" y="2521"/>
                    <a:pt x="5514" y="2332"/>
                  </a:cubicBezTo>
                  <a:cubicBezTo>
                    <a:pt x="5293" y="977"/>
                    <a:pt x="4128" y="1"/>
                    <a:pt x="27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28" name="Picture 4">
            <a:extLst>
              <a:ext uri="{FF2B5EF4-FFF2-40B4-BE49-F238E27FC236}">
                <a16:creationId xmlns:a16="http://schemas.microsoft.com/office/drawing/2014/main" id="{8F5DF1F8-3BAE-7F59-54FA-7AAF618119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91011" y="2805506"/>
            <a:ext cx="456145" cy="45656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ithub logo - Free Icon PNG, SVG">
            <a:extLst>
              <a:ext uri="{FF2B5EF4-FFF2-40B4-BE49-F238E27FC236}">
                <a16:creationId xmlns:a16="http://schemas.microsoft.com/office/drawing/2014/main" id="{5AAAF33C-CC42-3E4A-3356-9EF3112020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65320" y="2793272"/>
            <a:ext cx="456145" cy="456145"/>
          </a:xfrm>
          <a:prstGeom prst="rect">
            <a:avLst/>
          </a:prstGeom>
          <a:noFill/>
          <a:extLst>
            <a:ext uri="{909E8E84-426E-40DD-AFC4-6F175D3DCCD1}">
              <a14:hiddenFill xmlns:a14="http://schemas.microsoft.com/office/drawing/2010/main">
                <a:solidFill>
                  <a:srgbClr val="FFFFFF"/>
                </a:solidFill>
              </a14:hiddenFill>
            </a:ext>
          </a:extLst>
        </p:spPr>
      </p:pic>
      <p:pic>
        <p:nvPicPr>
          <p:cNvPr id="6" name="Work Distribution">
            <a:hlinkClick r:id="" action="ppaction://media"/>
            <a:extLst>
              <a:ext uri="{FF2B5EF4-FFF2-40B4-BE49-F238E27FC236}">
                <a16:creationId xmlns:a16="http://schemas.microsoft.com/office/drawing/2014/main" id="{6CE3FB6A-6541-BF7F-57D5-3B4D61D928D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13403" y="2774710"/>
            <a:ext cx="487363" cy="487363"/>
          </a:xfrm>
          <a:prstGeom prst="rect">
            <a:avLst/>
          </a:prstGeom>
        </p:spPr>
      </p:pic>
    </p:spTree>
    <p:extLst>
      <p:ext uri="{BB962C8B-B14F-4D97-AF65-F5344CB8AC3E}">
        <p14:creationId xmlns:p14="http://schemas.microsoft.com/office/powerpoint/2010/main" val="21259354"/>
      </p:ext>
    </p:extLst>
  </p:cSld>
  <p:clrMapOvr>
    <a:masterClrMapping/>
  </p:clrMapOvr>
  <mc:AlternateContent xmlns:mc="http://schemas.openxmlformats.org/markup-compatibility/2006" xmlns:p14="http://schemas.microsoft.com/office/powerpoint/2010/main">
    <mc:Choice Requires="p14">
      <p:transition spd="med" p14:dur="700" advClick="0" advTm="23500">
        <p:fade/>
      </p:transition>
    </mc:Choice>
    <mc:Fallback xmlns="">
      <p:transition spd="med" advClick="0" advTm="23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12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B7043-CDFB-E0DF-EE1B-752A304C97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E35CF6-3815-D0AA-A124-DAFD5FC48015}"/>
              </a:ext>
            </a:extLst>
          </p:cNvPr>
          <p:cNvSpPr>
            <a:spLocks noGrp="1"/>
          </p:cNvSpPr>
          <p:nvPr>
            <p:ph type="title"/>
          </p:nvPr>
        </p:nvSpPr>
        <p:spPr>
          <a:xfrm>
            <a:off x="720000" y="367133"/>
            <a:ext cx="7704000" cy="572700"/>
          </a:xfrm>
        </p:spPr>
        <p:txBody>
          <a:bodyPr/>
          <a:lstStyle/>
          <a:p>
            <a:pPr algn="ctr"/>
            <a:r>
              <a:rPr lang="en-US"/>
              <a:t>Budget Update</a:t>
            </a:r>
          </a:p>
        </p:txBody>
      </p:sp>
      <p:pic>
        <p:nvPicPr>
          <p:cNvPr id="4" name="Picture 3">
            <a:extLst>
              <a:ext uri="{FF2B5EF4-FFF2-40B4-BE49-F238E27FC236}">
                <a16:creationId xmlns:a16="http://schemas.microsoft.com/office/drawing/2014/main" id="{449DA20E-F822-6929-19C5-9A29A594A157}"/>
              </a:ext>
            </a:extLst>
          </p:cNvPr>
          <p:cNvPicPr>
            <a:picLocks noChangeAspect="1"/>
          </p:cNvPicPr>
          <p:nvPr/>
        </p:nvPicPr>
        <p:blipFill>
          <a:blip r:embed="rId4"/>
          <a:stretch>
            <a:fillRect/>
          </a:stretch>
        </p:blipFill>
        <p:spPr>
          <a:xfrm>
            <a:off x="281756" y="1412788"/>
            <a:ext cx="3907599" cy="3152572"/>
          </a:xfrm>
          <a:prstGeom prst="rect">
            <a:avLst/>
          </a:prstGeom>
        </p:spPr>
      </p:pic>
      <p:graphicFrame>
        <p:nvGraphicFramePr>
          <p:cNvPr id="6" name="Table 5">
            <a:extLst>
              <a:ext uri="{FF2B5EF4-FFF2-40B4-BE49-F238E27FC236}">
                <a16:creationId xmlns:a16="http://schemas.microsoft.com/office/drawing/2014/main" id="{5AC7788A-246C-85C9-68EE-A6B14CE0E68F}"/>
              </a:ext>
            </a:extLst>
          </p:cNvPr>
          <p:cNvGraphicFramePr>
            <a:graphicFrameLocks noGrp="1"/>
          </p:cNvGraphicFramePr>
          <p:nvPr>
            <p:extLst>
              <p:ext uri="{D42A27DB-BD31-4B8C-83A1-F6EECF244321}">
                <p14:modId xmlns:p14="http://schemas.microsoft.com/office/powerpoint/2010/main" val="1885765984"/>
              </p:ext>
            </p:extLst>
          </p:nvPr>
        </p:nvGraphicFramePr>
        <p:xfrm>
          <a:off x="4866226" y="1412788"/>
          <a:ext cx="3616504" cy="3152574"/>
        </p:xfrm>
        <a:graphic>
          <a:graphicData uri="http://schemas.openxmlformats.org/drawingml/2006/table">
            <a:tbl>
              <a:tblPr firstRow="1" firstCol="1" bandRow="1">
                <a:tableStyleId>{D594BED7-12A5-4016-A87E-F34A7A665499}</a:tableStyleId>
              </a:tblPr>
              <a:tblGrid>
                <a:gridCol w="1900720">
                  <a:extLst>
                    <a:ext uri="{9D8B030D-6E8A-4147-A177-3AD203B41FA5}">
                      <a16:colId xmlns:a16="http://schemas.microsoft.com/office/drawing/2014/main" val="869335114"/>
                    </a:ext>
                  </a:extLst>
                </a:gridCol>
                <a:gridCol w="1715784">
                  <a:extLst>
                    <a:ext uri="{9D8B030D-6E8A-4147-A177-3AD203B41FA5}">
                      <a16:colId xmlns:a16="http://schemas.microsoft.com/office/drawing/2014/main" val="3936462066"/>
                    </a:ext>
                  </a:extLst>
                </a:gridCol>
              </a:tblGrid>
              <a:tr h="314211">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Type</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Cost</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extLst>
                  <a:ext uri="{0D108BD9-81ED-4DB2-BD59-A6C34878D82A}">
                    <a16:rowId xmlns:a16="http://schemas.microsoft.com/office/drawing/2014/main" val="2652557828"/>
                  </a:ext>
                </a:extLst>
              </a:tr>
              <a:tr h="314211">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Discharge Chassis</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tc>
                  <a:txBody>
                    <a:bodyPr/>
                    <a:lstStyle/>
                    <a:p>
                      <a:pPr marL="0" marR="0" algn="ctr">
                        <a:lnSpc>
                          <a:spcPct val="116000"/>
                        </a:lnSpc>
                        <a:buNone/>
                      </a:pPr>
                      <a:r>
                        <a:rPr lang="en-US" sz="1200">
                          <a:solidFill>
                            <a:srgbClr val="000000"/>
                          </a:solidFill>
                          <a:effectLst/>
                          <a:latin typeface="Times New Roman" panose="02020603050405020304" pitchFamily="18" charset="0"/>
                          <a:ea typeface="Times New Roman" panose="02020603050405020304" pitchFamily="18" charset="0"/>
                        </a:rPr>
                        <a:t>$804.99</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extLst>
                  <a:ext uri="{0D108BD9-81ED-4DB2-BD59-A6C34878D82A}">
                    <a16:rowId xmlns:a16="http://schemas.microsoft.com/office/drawing/2014/main" val="698164574"/>
                  </a:ext>
                </a:extLst>
              </a:tr>
              <a:tr h="314211">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Main PCB</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tc>
                  <a:txBody>
                    <a:bodyPr/>
                    <a:lstStyle/>
                    <a:p>
                      <a:pPr marL="0" marR="0" algn="ctr">
                        <a:lnSpc>
                          <a:spcPct val="116000"/>
                        </a:lnSpc>
                        <a:buNone/>
                      </a:pPr>
                      <a:r>
                        <a:rPr lang="en-US" sz="1200">
                          <a:solidFill>
                            <a:srgbClr val="000000"/>
                          </a:solidFill>
                          <a:effectLst/>
                          <a:latin typeface="Times New Roman" panose="02020603050405020304" pitchFamily="18" charset="0"/>
                          <a:ea typeface="Times New Roman" panose="02020603050405020304" pitchFamily="18" charset="0"/>
                        </a:rPr>
                        <a:t>$198.40</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extLst>
                  <a:ext uri="{0D108BD9-81ED-4DB2-BD59-A6C34878D82A}">
                    <a16:rowId xmlns:a16="http://schemas.microsoft.com/office/drawing/2014/main" val="983030357"/>
                  </a:ext>
                </a:extLst>
              </a:tr>
              <a:tr h="314211">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Test Bank</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tc>
                  <a:txBody>
                    <a:bodyPr/>
                    <a:lstStyle/>
                    <a:p>
                      <a:pPr marL="0" marR="0" algn="ctr">
                        <a:lnSpc>
                          <a:spcPct val="116000"/>
                        </a:lnSpc>
                        <a:buNone/>
                      </a:pPr>
                      <a:r>
                        <a:rPr lang="en-US" sz="1200">
                          <a:solidFill>
                            <a:srgbClr val="000000"/>
                          </a:solidFill>
                          <a:effectLst/>
                          <a:latin typeface="Times New Roman" panose="02020603050405020304" pitchFamily="18" charset="0"/>
                          <a:ea typeface="Times New Roman" panose="02020603050405020304" pitchFamily="18" charset="0"/>
                        </a:rPr>
                        <a:t>$7.28</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extLst>
                  <a:ext uri="{0D108BD9-81ED-4DB2-BD59-A6C34878D82A}">
                    <a16:rowId xmlns:a16="http://schemas.microsoft.com/office/drawing/2014/main" val="2844288974"/>
                  </a:ext>
                </a:extLst>
              </a:tr>
              <a:tr h="314211">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Power Supply</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tc>
                  <a:txBody>
                    <a:bodyPr/>
                    <a:lstStyle/>
                    <a:p>
                      <a:pPr marL="0" marR="0" algn="ctr">
                        <a:lnSpc>
                          <a:spcPct val="116000"/>
                        </a:lnSpc>
                        <a:buNone/>
                      </a:pPr>
                      <a:r>
                        <a:rPr lang="en-US" sz="1200">
                          <a:solidFill>
                            <a:srgbClr val="000000"/>
                          </a:solidFill>
                          <a:effectLst/>
                          <a:latin typeface="Times New Roman" panose="02020603050405020304" pitchFamily="18" charset="0"/>
                          <a:ea typeface="Times New Roman" panose="02020603050405020304" pitchFamily="18" charset="0"/>
                        </a:rPr>
                        <a:t>$95.72</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extLst>
                  <a:ext uri="{0D108BD9-81ED-4DB2-BD59-A6C34878D82A}">
                    <a16:rowId xmlns:a16="http://schemas.microsoft.com/office/drawing/2014/main" val="524841497"/>
                  </a:ext>
                </a:extLst>
              </a:tr>
              <a:tr h="314211">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Regulators</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tc>
                  <a:txBody>
                    <a:bodyPr/>
                    <a:lstStyle/>
                    <a:p>
                      <a:pPr marL="0" marR="0" algn="ctr">
                        <a:lnSpc>
                          <a:spcPct val="116000"/>
                        </a:lnSpc>
                        <a:buNone/>
                      </a:pPr>
                      <a:r>
                        <a:rPr lang="en-US" sz="1200">
                          <a:solidFill>
                            <a:srgbClr val="000000"/>
                          </a:solidFill>
                          <a:effectLst/>
                          <a:latin typeface="Times New Roman" panose="02020603050405020304" pitchFamily="18" charset="0"/>
                          <a:ea typeface="Times New Roman" panose="02020603050405020304" pitchFamily="18" charset="0"/>
                        </a:rPr>
                        <a:t>$36.22</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extLst>
                  <a:ext uri="{0D108BD9-81ED-4DB2-BD59-A6C34878D82A}">
                    <a16:rowId xmlns:a16="http://schemas.microsoft.com/office/drawing/2014/main" val="1561282693"/>
                  </a:ext>
                </a:extLst>
              </a:tr>
              <a:tr h="316827">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Manufacturing</a:t>
                      </a:r>
                      <a:endParaRPr lang="en-US" sz="1200">
                        <a:effectLst/>
                        <a:latin typeface="Times New Roman" panose="02020603050405020304" pitchFamily="18" charset="0"/>
                        <a:ea typeface="Times New Roman" panose="02020603050405020304" pitchFamily="18" charset="0"/>
                      </a:endParaRPr>
                    </a:p>
                  </a:txBody>
                  <a:tcPr marL="68580" marR="68580" marT="9525" marB="0" anchor="ctr">
                    <a:lnB w="12700" cap="flat" cmpd="sng" algn="ctr">
                      <a:solidFill>
                        <a:schemeClr val="tx1"/>
                      </a:solidFill>
                      <a:prstDash val="solid"/>
                      <a:round/>
                      <a:headEnd type="none" w="med" len="med"/>
                      <a:tailEnd type="none" w="med" len="med"/>
                    </a:lnB>
                  </a:tcPr>
                </a:tc>
                <a:tc>
                  <a:txBody>
                    <a:bodyPr/>
                    <a:lstStyle/>
                    <a:p>
                      <a:pPr marL="0" marR="0" algn="ctr">
                        <a:lnSpc>
                          <a:spcPct val="116000"/>
                        </a:lnSpc>
                        <a:buNone/>
                      </a:pPr>
                      <a:r>
                        <a:rPr lang="en-US" sz="1200">
                          <a:solidFill>
                            <a:srgbClr val="000000"/>
                          </a:solidFill>
                          <a:effectLst/>
                          <a:latin typeface="Times New Roman" panose="02020603050405020304" pitchFamily="18" charset="0"/>
                          <a:ea typeface="Times New Roman" panose="02020603050405020304" pitchFamily="18" charset="0"/>
                        </a:rPr>
                        <a:t>$580.00</a:t>
                      </a:r>
                      <a:endParaRPr lang="en-US" sz="1200">
                        <a:effectLst/>
                        <a:latin typeface="Times New Roman" panose="02020603050405020304" pitchFamily="18" charset="0"/>
                        <a:ea typeface="Times New Roman" panose="02020603050405020304" pitchFamily="18" charset="0"/>
                      </a:endParaRPr>
                    </a:p>
                  </a:txBody>
                  <a:tcPr marL="68580" marR="68580"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17218"/>
                  </a:ext>
                </a:extLst>
              </a:tr>
              <a:tr h="316827">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Total Unit Cost</a:t>
                      </a:r>
                      <a:endParaRPr lang="en-US" sz="1200">
                        <a:effectLst/>
                        <a:latin typeface="Times New Roman" panose="02020603050405020304" pitchFamily="18" charset="0"/>
                        <a:ea typeface="Times New Roman" panose="02020603050405020304" pitchFamily="18" charset="0"/>
                      </a:endParaRPr>
                    </a:p>
                  </a:txBody>
                  <a:tcPr marL="68580" marR="68580" marT="9525" marB="0" anchor="ctr">
                    <a:lnT w="12700" cap="flat" cmpd="sng" algn="ctr">
                      <a:solidFill>
                        <a:schemeClr val="tx1"/>
                      </a:solidFill>
                      <a:prstDash val="solid"/>
                      <a:round/>
                      <a:headEnd type="none" w="med" len="med"/>
                      <a:tailEnd type="none" w="med" len="med"/>
                    </a:lnT>
                  </a:tcPr>
                </a:tc>
                <a:tc>
                  <a:txBody>
                    <a:bodyPr/>
                    <a:lstStyle/>
                    <a:p>
                      <a:pPr marL="0" marR="0" algn="ctr">
                        <a:lnSpc>
                          <a:spcPct val="116000"/>
                        </a:lnSpc>
                        <a:buNone/>
                      </a:pPr>
                      <a:r>
                        <a:rPr lang="en-US" sz="1200">
                          <a:solidFill>
                            <a:srgbClr val="000000"/>
                          </a:solidFill>
                          <a:effectLst/>
                          <a:latin typeface="Times New Roman" panose="02020603050405020304" pitchFamily="18" charset="0"/>
                          <a:ea typeface="Times New Roman" panose="02020603050405020304" pitchFamily="18" charset="0"/>
                        </a:rPr>
                        <a:t>$1722.61</a:t>
                      </a:r>
                      <a:endParaRPr lang="en-US" sz="1200">
                        <a:effectLst/>
                        <a:latin typeface="Times New Roman" panose="02020603050405020304" pitchFamily="18" charset="0"/>
                        <a:ea typeface="Times New Roman" panose="02020603050405020304" pitchFamily="18" charset="0"/>
                      </a:endParaRPr>
                    </a:p>
                  </a:txBody>
                  <a:tcPr marL="68580" marR="68580"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14541674"/>
                  </a:ext>
                </a:extLst>
              </a:tr>
              <a:tr h="316827">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Total After Tax</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tc>
                  <a:txBody>
                    <a:bodyPr/>
                    <a:lstStyle/>
                    <a:p>
                      <a:pPr marL="0" marR="0" algn="ctr">
                        <a:lnSpc>
                          <a:spcPct val="116000"/>
                        </a:lnSpc>
                        <a:buNone/>
                      </a:pPr>
                      <a:r>
                        <a:rPr lang="en-US" sz="1200">
                          <a:solidFill>
                            <a:srgbClr val="000000"/>
                          </a:solidFill>
                          <a:effectLst/>
                          <a:latin typeface="Times New Roman" panose="02020603050405020304" pitchFamily="18" charset="0"/>
                          <a:ea typeface="Times New Roman" panose="02020603050405020304" pitchFamily="18" charset="0"/>
                        </a:rPr>
                        <a:t>$1843.1927</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extLst>
                  <a:ext uri="{0D108BD9-81ED-4DB2-BD59-A6C34878D82A}">
                    <a16:rowId xmlns:a16="http://schemas.microsoft.com/office/drawing/2014/main" val="207790471"/>
                  </a:ext>
                </a:extLst>
              </a:tr>
              <a:tr h="316827">
                <a:tc>
                  <a:txBody>
                    <a:bodyPr/>
                    <a:lstStyle/>
                    <a:p>
                      <a:pPr marL="0" marR="0" algn="ctr">
                        <a:lnSpc>
                          <a:spcPct val="116000"/>
                        </a:lnSpc>
                        <a:buNone/>
                      </a:pPr>
                      <a:r>
                        <a:rPr lang="en-US" sz="1200" b="1">
                          <a:solidFill>
                            <a:srgbClr val="000000"/>
                          </a:solidFill>
                          <a:effectLst/>
                          <a:latin typeface="Times New Roman" panose="02020603050405020304" pitchFamily="18" charset="0"/>
                          <a:ea typeface="Times New Roman" panose="02020603050405020304" pitchFamily="18" charset="0"/>
                        </a:rPr>
                        <a:t>With Headroom Used</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tc>
                  <a:txBody>
                    <a:bodyPr/>
                    <a:lstStyle/>
                    <a:p>
                      <a:pPr marL="0" marR="0" algn="ctr">
                        <a:lnSpc>
                          <a:spcPct val="116000"/>
                        </a:lnSpc>
                        <a:buNone/>
                      </a:pPr>
                      <a:r>
                        <a:rPr lang="en-US" sz="1200">
                          <a:solidFill>
                            <a:srgbClr val="000000"/>
                          </a:solidFill>
                          <a:effectLst/>
                          <a:latin typeface="Times New Roman" panose="02020603050405020304" pitchFamily="18" charset="0"/>
                          <a:ea typeface="Times New Roman" panose="02020603050405020304" pitchFamily="18" charset="0"/>
                        </a:rPr>
                        <a:t>$2359.98</a:t>
                      </a:r>
                      <a:endParaRPr lang="en-US" sz="1200">
                        <a:effectLst/>
                        <a:latin typeface="Times New Roman" panose="02020603050405020304" pitchFamily="18" charset="0"/>
                        <a:ea typeface="Times New Roman" panose="02020603050405020304" pitchFamily="18" charset="0"/>
                      </a:endParaRPr>
                    </a:p>
                  </a:txBody>
                  <a:tcPr marL="68580" marR="68580" marT="9525" marB="0" anchor="ctr"/>
                </a:tc>
                <a:extLst>
                  <a:ext uri="{0D108BD9-81ED-4DB2-BD59-A6C34878D82A}">
                    <a16:rowId xmlns:a16="http://schemas.microsoft.com/office/drawing/2014/main" val="1194925427"/>
                  </a:ext>
                </a:extLst>
              </a:tr>
            </a:tbl>
          </a:graphicData>
        </a:graphic>
      </p:graphicFrame>
      <p:pic>
        <p:nvPicPr>
          <p:cNvPr id="8" name="Picture 7">
            <a:extLst>
              <a:ext uri="{FF2B5EF4-FFF2-40B4-BE49-F238E27FC236}">
                <a16:creationId xmlns:a16="http://schemas.microsoft.com/office/drawing/2014/main" id="{7A38EAFD-9F92-F914-4F8E-39165EF97103}"/>
              </a:ext>
            </a:extLst>
          </p:cNvPr>
          <p:cNvPicPr>
            <a:picLocks noChangeAspect="1"/>
          </p:cNvPicPr>
          <p:nvPr/>
        </p:nvPicPr>
        <p:blipFill>
          <a:blip r:embed="rId5"/>
          <a:srcRect t="11714" b="11714"/>
          <a:stretch/>
        </p:blipFill>
        <p:spPr>
          <a:xfrm>
            <a:off x="8317791" y="-73002"/>
            <a:ext cx="992048" cy="1012835"/>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5" name="TextBox 4">
            <a:extLst>
              <a:ext uri="{FF2B5EF4-FFF2-40B4-BE49-F238E27FC236}">
                <a16:creationId xmlns:a16="http://schemas.microsoft.com/office/drawing/2014/main" id="{572B9DD8-8A3F-4B8C-0C5F-171E476C2B7F}"/>
              </a:ext>
            </a:extLst>
          </p:cNvPr>
          <p:cNvSpPr txBox="1"/>
          <p:nvPr/>
        </p:nvSpPr>
        <p:spPr>
          <a:xfrm>
            <a:off x="330186" y="1105012"/>
            <a:ext cx="3810740" cy="307777"/>
          </a:xfrm>
          <a:prstGeom prst="rect">
            <a:avLst/>
          </a:prstGeom>
          <a:noFill/>
        </p:spPr>
        <p:txBody>
          <a:bodyPr wrap="square" rtlCol="0">
            <a:spAutoFit/>
          </a:bodyPr>
          <a:lstStyle/>
          <a:p>
            <a:pPr algn="ctr"/>
            <a:r>
              <a:rPr lang="en-US" b="1"/>
              <a:t>Initial Budget Presented to Sponsor:</a:t>
            </a:r>
          </a:p>
        </p:txBody>
      </p:sp>
      <p:sp>
        <p:nvSpPr>
          <p:cNvPr id="9" name="TextBox 8">
            <a:extLst>
              <a:ext uri="{FF2B5EF4-FFF2-40B4-BE49-F238E27FC236}">
                <a16:creationId xmlns:a16="http://schemas.microsoft.com/office/drawing/2014/main" id="{4FED2279-FC1A-3C23-FC4F-152C0B111163}"/>
              </a:ext>
            </a:extLst>
          </p:cNvPr>
          <p:cNvSpPr txBox="1"/>
          <p:nvPr/>
        </p:nvSpPr>
        <p:spPr>
          <a:xfrm>
            <a:off x="4769108" y="1105011"/>
            <a:ext cx="3810740" cy="307777"/>
          </a:xfrm>
          <a:prstGeom prst="rect">
            <a:avLst/>
          </a:prstGeom>
          <a:noFill/>
        </p:spPr>
        <p:txBody>
          <a:bodyPr wrap="square" rtlCol="0">
            <a:spAutoFit/>
          </a:bodyPr>
          <a:lstStyle/>
          <a:p>
            <a:pPr algn="ctr"/>
            <a:r>
              <a:rPr lang="en-US" b="1"/>
              <a:t>System Cost by End of Project:</a:t>
            </a:r>
          </a:p>
        </p:txBody>
      </p:sp>
      <p:pic>
        <p:nvPicPr>
          <p:cNvPr id="3" name="Recorded Sound">
            <a:hlinkClick r:id="" action="ppaction://media"/>
            <a:extLst>
              <a:ext uri="{FF2B5EF4-FFF2-40B4-BE49-F238E27FC236}">
                <a16:creationId xmlns:a16="http://schemas.microsoft.com/office/drawing/2014/main" id="{10AA89F2-103B-FA20-913F-BE21DE02277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63079" y="1006388"/>
            <a:ext cx="406400" cy="406400"/>
          </a:xfrm>
          <a:prstGeom prst="rect">
            <a:avLst/>
          </a:prstGeom>
        </p:spPr>
      </p:pic>
    </p:spTree>
    <p:extLst>
      <p:ext uri="{BB962C8B-B14F-4D97-AF65-F5344CB8AC3E}">
        <p14:creationId xmlns:p14="http://schemas.microsoft.com/office/powerpoint/2010/main" val="3455340459"/>
      </p:ext>
    </p:extLst>
  </p:cSld>
  <p:clrMapOvr>
    <a:masterClrMapping/>
  </p:clrMapOvr>
  <mc:AlternateContent xmlns:mc="http://schemas.openxmlformats.org/markup-compatibility/2006" xmlns:p14="http://schemas.microsoft.com/office/powerpoint/2010/main">
    <mc:Choice Requires="p14">
      <p:transition spd="med" p14:dur="700" advClick="0" advTm="17000">
        <p:fade/>
      </p:transition>
    </mc:Choice>
    <mc:Fallback xmlns="">
      <p:transition spd="med" advClick="0" advTm="1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4B282-7B33-1466-30B2-16405928D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82D75E-5DDB-7849-6049-1D54026474A6}"/>
              </a:ext>
            </a:extLst>
          </p:cNvPr>
          <p:cNvSpPr>
            <a:spLocks noGrp="1"/>
          </p:cNvSpPr>
          <p:nvPr>
            <p:ph type="title"/>
          </p:nvPr>
        </p:nvSpPr>
        <p:spPr>
          <a:xfrm>
            <a:off x="1069413" y="180603"/>
            <a:ext cx="6563213" cy="564939"/>
          </a:xfrm>
        </p:spPr>
        <p:txBody>
          <a:bodyPr/>
          <a:lstStyle/>
          <a:p>
            <a:pPr algn="ctr"/>
            <a:r>
              <a:rPr lang="en-US"/>
              <a:t>Next Steps/Potential Improvements</a:t>
            </a:r>
          </a:p>
        </p:txBody>
      </p:sp>
      <p:graphicFrame>
        <p:nvGraphicFramePr>
          <p:cNvPr id="3" name="Diagram 2">
            <a:extLst>
              <a:ext uri="{FF2B5EF4-FFF2-40B4-BE49-F238E27FC236}">
                <a16:creationId xmlns:a16="http://schemas.microsoft.com/office/drawing/2014/main" id="{65369876-081E-36E4-9268-1A7D8025993E}"/>
              </a:ext>
            </a:extLst>
          </p:cNvPr>
          <p:cNvGraphicFramePr/>
          <p:nvPr/>
        </p:nvGraphicFramePr>
        <p:xfrm>
          <a:off x="502090" y="733438"/>
          <a:ext cx="7273834"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682E5223-009E-9080-8ADE-8010BF82D449}"/>
              </a:ext>
            </a:extLst>
          </p:cNvPr>
          <p:cNvPicPr>
            <a:picLocks noChangeAspect="1"/>
          </p:cNvPicPr>
          <p:nvPr/>
        </p:nvPicPr>
        <p:blipFill>
          <a:blip r:embed="rId9"/>
          <a:srcRect t="11714" b="11714"/>
          <a:stretch/>
        </p:blipFill>
        <p:spPr>
          <a:xfrm>
            <a:off x="7958706" y="113821"/>
            <a:ext cx="992048" cy="1012835"/>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6" name="Recorded Sound">
            <a:hlinkClick r:id="" action="ppaction://media"/>
            <a:extLst>
              <a:ext uri="{FF2B5EF4-FFF2-40B4-BE49-F238E27FC236}">
                <a16:creationId xmlns:a16="http://schemas.microsoft.com/office/drawing/2014/main" id="{4CE0FC88-46A8-F628-EAF4-467AE9046BE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454289" y="1386672"/>
            <a:ext cx="406400" cy="406400"/>
          </a:xfrm>
          <a:prstGeom prst="rect">
            <a:avLst/>
          </a:prstGeom>
        </p:spPr>
      </p:pic>
    </p:spTree>
    <p:extLst>
      <p:ext uri="{BB962C8B-B14F-4D97-AF65-F5344CB8AC3E}">
        <p14:creationId xmlns:p14="http://schemas.microsoft.com/office/powerpoint/2010/main" val="1277445004"/>
      </p:ext>
    </p:extLst>
  </p:cSld>
  <p:clrMapOvr>
    <a:masterClrMapping/>
  </p:clrMapOvr>
  <mc:AlternateContent xmlns:mc="http://schemas.openxmlformats.org/markup-compatibility/2006" xmlns:p14="http://schemas.microsoft.com/office/powerpoint/2010/main">
    <mc:Choice Requires="p14">
      <p:transition spd="med" p14:dur="700" advClick="0" advTm="26000">
        <p:fade/>
      </p:transition>
    </mc:Choice>
    <mc:Fallback xmlns="">
      <p:transition spd="med" advClick="0" advTm="2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9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p65"/>
          <p:cNvSpPr txBox="1">
            <a:spLocks noGrp="1"/>
          </p:cNvSpPr>
          <p:nvPr>
            <p:ph type="title"/>
          </p:nvPr>
        </p:nvSpPr>
        <p:spPr>
          <a:xfrm>
            <a:off x="1258876" y="842758"/>
            <a:ext cx="6626247" cy="2529406"/>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Thanks For Watching!</a:t>
            </a:r>
            <a:br>
              <a:rPr lang="en"/>
            </a:br>
            <a:r>
              <a:rPr lang="en" sz="1800"/>
              <a:t>Special Thanks To: </a:t>
            </a:r>
            <a:br>
              <a:rPr lang="en" sz="1800"/>
            </a:br>
            <a:r>
              <a:rPr lang="en" sz="1400"/>
              <a:t>Dr.Chung-Yong Chan | Dr.Arthur Weeks | Dr. Gabriel Vazquez-Ramos</a:t>
            </a:r>
            <a:br>
              <a:rPr lang="en" sz="1400"/>
            </a:br>
            <a:r>
              <a:rPr lang="en" sz="1400"/>
              <a:t>Gerardo Acosta | Nicholas Wayne | Sharon Campbell</a:t>
            </a:r>
            <a:endParaRPr sz="1400"/>
          </a:p>
        </p:txBody>
      </p:sp>
      <p:sp>
        <p:nvSpPr>
          <p:cNvPr id="954" name="Google Shape;954;p65"/>
          <p:cNvSpPr/>
          <p:nvPr/>
        </p:nvSpPr>
        <p:spPr>
          <a:xfrm>
            <a:off x="222525" y="210275"/>
            <a:ext cx="1993200" cy="19932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sp>
        <p:nvSpPr>
          <p:cNvPr id="955" name="Google Shape;955;p65"/>
          <p:cNvSpPr/>
          <p:nvPr/>
        </p:nvSpPr>
        <p:spPr>
          <a:xfrm>
            <a:off x="7416775" y="2655150"/>
            <a:ext cx="1103400" cy="11034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sp>
        <p:nvSpPr>
          <p:cNvPr id="956" name="Google Shape;956;p65"/>
          <p:cNvSpPr/>
          <p:nvPr/>
        </p:nvSpPr>
        <p:spPr>
          <a:xfrm>
            <a:off x="8019900" y="3758550"/>
            <a:ext cx="1489500" cy="1489500"/>
          </a:xfrm>
          <a:prstGeom prst="ellipse">
            <a:avLst/>
          </a:prstGeom>
          <a:solidFill>
            <a:schemeClr val="accent1"/>
          </a:solidFill>
          <a:ln w="19050" cap="flat" cmpd="sng">
            <a:solidFill>
              <a:schemeClr val="lt2"/>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Fira Sans"/>
              <a:ea typeface="Fira Sans"/>
              <a:cs typeface="Fira Sans"/>
              <a:sym typeface="Fira Sans"/>
            </a:endParaRPr>
          </a:p>
        </p:txBody>
      </p:sp>
      <p:cxnSp>
        <p:nvCxnSpPr>
          <p:cNvPr id="957" name="Google Shape;957;p65"/>
          <p:cNvCxnSpPr>
            <a:cxnSpLocks/>
          </p:cNvCxnSpPr>
          <p:nvPr/>
        </p:nvCxnSpPr>
        <p:spPr>
          <a:xfrm rot="16200000" flipH="1">
            <a:off x="3869628" y="-1285714"/>
            <a:ext cx="2153100" cy="6044700"/>
          </a:xfrm>
          <a:prstGeom prst="bentConnector3">
            <a:avLst>
              <a:gd name="adj1" fmla="val -15257"/>
            </a:avLst>
          </a:prstGeom>
          <a:noFill/>
          <a:ln w="19050" cap="flat" cmpd="sng">
            <a:solidFill>
              <a:schemeClr val="lt2"/>
            </a:solidFill>
            <a:prstDash val="dot"/>
            <a:round/>
            <a:headEnd type="none" w="med" len="med"/>
            <a:tailEnd type="none" w="med" len="med"/>
          </a:ln>
        </p:spPr>
      </p:cxnSp>
      <p:cxnSp>
        <p:nvCxnSpPr>
          <p:cNvPr id="958" name="Google Shape;958;p65"/>
          <p:cNvCxnSpPr>
            <a:stCxn id="955" idx="3"/>
            <a:endCxn id="956" idx="2"/>
          </p:cNvCxnSpPr>
          <p:nvPr/>
        </p:nvCxnSpPr>
        <p:spPr>
          <a:xfrm rot="-5400000" flipH="1">
            <a:off x="7346014" y="3829311"/>
            <a:ext cx="906300" cy="441600"/>
          </a:xfrm>
          <a:prstGeom prst="bentConnector2">
            <a:avLst/>
          </a:prstGeom>
          <a:noFill/>
          <a:ln w="19050" cap="flat" cmpd="sng">
            <a:solidFill>
              <a:schemeClr val="lt2"/>
            </a:solidFill>
            <a:prstDash val="dot"/>
            <a:round/>
            <a:headEnd type="none" w="med" len="med"/>
            <a:tailEnd type="none" w="med" len="med"/>
          </a:ln>
        </p:spPr>
      </p:cxnSp>
      <p:pic>
        <p:nvPicPr>
          <p:cNvPr id="2" name="Thanks">
            <a:hlinkClick r:id="" action="ppaction://media"/>
            <a:extLst>
              <a:ext uri="{FF2B5EF4-FFF2-40B4-BE49-F238E27FC236}">
                <a16:creationId xmlns:a16="http://schemas.microsoft.com/office/drawing/2014/main" id="{41C79323-5C00-173F-E8CE-06DF0AF1B9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3405" y="4178352"/>
            <a:ext cx="649817" cy="64981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8000">
        <p:fade/>
      </p:transition>
    </mc:Choice>
    <mc:Fallback xmlns="">
      <p:transition spd="med"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Electricity and Magnetism - Science - 11th Grade by Slidesgo">
  <a:themeElements>
    <a:clrScheme name="Simple Light">
      <a:dk1>
        <a:srgbClr val="343232"/>
      </a:dk1>
      <a:lt1>
        <a:srgbClr val="EDF2F7"/>
      </a:lt1>
      <a:dk2>
        <a:srgbClr val="F28A25"/>
      </a:dk2>
      <a:lt2>
        <a:srgbClr val="1150A2"/>
      </a:lt2>
      <a:accent1>
        <a:srgbClr val="A0C4DE"/>
      </a:accent1>
      <a:accent2>
        <a:srgbClr val="9F9C9A"/>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667</TotalTime>
  <Words>3143</Words>
  <Application>Microsoft Office PowerPoint</Application>
  <PresentationFormat>On-screen Show (16:9)</PresentationFormat>
  <Paragraphs>923</Paragraphs>
  <Slides>54</Slides>
  <Notes>17</Notes>
  <HiddenSlides>0</HiddenSlides>
  <MMClips>48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Cascadia Code SemiBold</vt:lpstr>
      <vt:lpstr>Anton</vt:lpstr>
      <vt:lpstr>Calibri</vt:lpstr>
      <vt:lpstr>Fira Sans</vt:lpstr>
      <vt:lpstr>Arial</vt:lpstr>
      <vt:lpstr>Nunito Light</vt:lpstr>
      <vt:lpstr>Anaheim</vt:lpstr>
      <vt:lpstr>Times New Roman</vt:lpstr>
      <vt:lpstr>Electricity and Magnetism - Science - 11th Grade by Slidesgo</vt:lpstr>
      <vt:lpstr>High Voltage Capacitor Discharge Tool</vt:lpstr>
      <vt:lpstr>The Team</vt:lpstr>
      <vt:lpstr>Project Background</vt:lpstr>
      <vt:lpstr>Motivation and Background </vt:lpstr>
      <vt:lpstr>Project Goals: The Tool Shall…</vt:lpstr>
      <vt:lpstr>Project Objectives: The Tool Shall…</vt:lpstr>
      <vt:lpstr>Engineering Specifications </vt:lpstr>
      <vt:lpstr>02</vt:lpstr>
      <vt:lpstr>Full System</vt:lpstr>
      <vt:lpstr>Hardware Block Diagram</vt:lpstr>
      <vt:lpstr>Power Resistor Selection</vt:lpstr>
      <vt:lpstr>Relay Selection</vt:lpstr>
      <vt:lpstr>Isolation Hardware Technology</vt:lpstr>
      <vt:lpstr>Analog to Digital Conversion  Technology</vt:lpstr>
      <vt:lpstr>Temperature Sensing Technology</vt:lpstr>
      <vt:lpstr>Temperature Sensing Component</vt:lpstr>
      <vt:lpstr>Microcontroller Technology</vt:lpstr>
      <vt:lpstr>Microcontroller Selection</vt:lpstr>
      <vt:lpstr>User Interface Technology</vt:lpstr>
      <vt:lpstr>User Interface Selection</vt:lpstr>
      <vt:lpstr>Power Table</vt:lpstr>
      <vt:lpstr>Power Supply Selection </vt:lpstr>
      <vt:lpstr>Regulator Selection </vt:lpstr>
      <vt:lpstr>Communication Protocol Selection</vt:lpstr>
      <vt:lpstr>03</vt:lpstr>
      <vt:lpstr>Main Board – HV Measurement</vt:lpstr>
      <vt:lpstr>Main Board – HV Measurement</vt:lpstr>
      <vt:lpstr>Main Board – Input/Output</vt:lpstr>
      <vt:lpstr>Main Board – Input/Output</vt:lpstr>
      <vt:lpstr>Main Board – MCU &amp; Programmer</vt:lpstr>
      <vt:lpstr>Main Board – MCU &amp; Programmer</vt:lpstr>
      <vt:lpstr>Regulator Boards- 3.3V </vt:lpstr>
      <vt:lpstr>Regulator Boards- 5V </vt:lpstr>
      <vt:lpstr>User Interface Board </vt:lpstr>
      <vt:lpstr>User Interface Board </vt:lpstr>
      <vt:lpstr>Test Bank Board</vt:lpstr>
      <vt:lpstr>04</vt:lpstr>
      <vt:lpstr>Programming Language Selection</vt:lpstr>
      <vt:lpstr>Development Tools Selection</vt:lpstr>
      <vt:lpstr>User Interaction Flow</vt:lpstr>
      <vt:lpstr>Software States: Configuration Menu</vt:lpstr>
      <vt:lpstr>Software States: Discharge Sequence</vt:lpstr>
      <vt:lpstr>Software States: Safe vs. Unsafe</vt:lpstr>
      <vt:lpstr>Data Acquisition</vt:lpstr>
      <vt:lpstr>05</vt:lpstr>
      <vt:lpstr>Discharge Simulation Setup</vt:lpstr>
      <vt:lpstr>PowerPoint Presentation</vt:lpstr>
      <vt:lpstr>System Test Setup</vt:lpstr>
      <vt:lpstr>PowerPoint Presentation</vt:lpstr>
      <vt:lpstr>06</vt:lpstr>
      <vt:lpstr>Work Distribution and Flow</vt:lpstr>
      <vt:lpstr>Budget Update</vt:lpstr>
      <vt:lpstr>Next Steps/Potential Improvements</vt:lpstr>
      <vt:lpstr>Thanks For Watching! Special Thanks To:  Dr.Chung-Yong Chan | Dr.Arthur Weeks | Dr. Gabriel Vazquez-Ramos Gerardo Acosta | Nicholas Wayne | Sharon Campbell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Will Serface</dc:creator>
  <cp:lastModifiedBy>Javier Lopez-Marrero</cp:lastModifiedBy>
  <cp:revision>1</cp:revision>
  <dcterms:modified xsi:type="dcterms:W3CDTF">2026-04-21T00:31:13Z</dcterms:modified>
</cp:coreProperties>
</file>