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36"/>
  </p:notesMasterIdLst>
  <p:sldIdLst>
    <p:sldId id="256" r:id="rId2"/>
    <p:sldId id="257" r:id="rId3"/>
    <p:sldId id="261" r:id="rId4"/>
    <p:sldId id="259" r:id="rId5"/>
    <p:sldId id="260" r:id="rId6"/>
    <p:sldId id="305" r:id="rId7"/>
    <p:sldId id="273" r:id="rId8"/>
    <p:sldId id="265" r:id="rId9"/>
    <p:sldId id="274" r:id="rId10"/>
    <p:sldId id="283" r:id="rId11"/>
    <p:sldId id="275" r:id="rId12"/>
    <p:sldId id="276" r:id="rId13"/>
    <p:sldId id="292" r:id="rId14"/>
    <p:sldId id="277" r:id="rId15"/>
    <p:sldId id="279" r:id="rId16"/>
    <p:sldId id="303" r:id="rId17"/>
    <p:sldId id="280" r:id="rId18"/>
    <p:sldId id="281" r:id="rId19"/>
    <p:sldId id="296" r:id="rId20"/>
    <p:sldId id="295" r:id="rId21"/>
    <p:sldId id="299" r:id="rId22"/>
    <p:sldId id="300" r:id="rId23"/>
    <p:sldId id="297" r:id="rId24"/>
    <p:sldId id="306" r:id="rId25"/>
    <p:sldId id="298" r:id="rId26"/>
    <p:sldId id="307" r:id="rId27"/>
    <p:sldId id="302" r:id="rId28"/>
    <p:sldId id="304" r:id="rId29"/>
    <p:sldId id="301" r:id="rId30"/>
    <p:sldId id="289" r:id="rId31"/>
    <p:sldId id="262" r:id="rId32"/>
    <p:sldId id="293" r:id="rId33"/>
    <p:sldId id="264" r:id="rId34"/>
    <p:sldId id="308" r:id="rId35"/>
  </p:sldIdLst>
  <p:sldSz cx="9144000" cy="5143500" type="screen16x9"/>
  <p:notesSz cx="6858000" cy="9144000"/>
  <p:embeddedFontLst>
    <p:embeddedFont>
      <p:font typeface="Alata" panose="020B0604020202020204" charset="0"/>
      <p:regular r:id="rId37"/>
    </p:embeddedFont>
    <p:embeddedFont>
      <p:font typeface="Anton" pitchFamily="2" charset="0"/>
      <p:regular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C56265-24C7-279F-9471-CA7BABB2BF09}" name="Jake Tattersall" initials="JT" userId="59fb47d6edfe2d25" providerId="Windows Live"/>
  <p188:author id="{2E259CF1-7035-0B97-0939-9D8451289AFA}" name="Callum Fuller" initials="CF" userId="f277afafd481354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9EDFD"/>
    <a:srgbClr val="CFD9FB"/>
    <a:srgbClr val="B3CEFB"/>
    <a:srgbClr val="FF9999"/>
    <a:srgbClr val="99FF99"/>
    <a:srgbClr val="99CCFF"/>
    <a:srgbClr val="6699FF"/>
    <a:srgbClr val="99FFCC"/>
    <a:srgbClr val="CC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666ADB-9712-400E-AE67-EAEF80D61E68}" v="34" dt="2026-04-19T22:23:51.8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llum Fuller" userId="f277afafd4813545" providerId="Windows Live" clId="Web-{5A79AB4A-C4AA-37AC-3EF9-05AD7126B0B1}"/>
    <pc:docChg chg="addSld modSld sldOrd">
      <pc:chgData name="Callum Fuller" userId="f277afafd4813545" providerId="Windows Live" clId="Web-{5A79AB4A-C4AA-37AC-3EF9-05AD7126B0B1}" dt="2026-04-18T18:05:41.194" v="1146" actId="20577"/>
      <pc:docMkLst>
        <pc:docMk/>
      </pc:docMkLst>
      <pc:sldChg chg="modSp">
        <pc:chgData name="Callum Fuller" userId="f277afafd4813545" providerId="Windows Live" clId="Web-{5A79AB4A-C4AA-37AC-3EF9-05AD7126B0B1}" dt="2026-04-18T17:24:50.365" v="549" actId="14100"/>
        <pc:sldMkLst>
          <pc:docMk/>
          <pc:sldMk cId="0" sldId="260"/>
        </pc:sldMkLst>
        <pc:spChg chg="mod">
          <ac:chgData name="Callum Fuller" userId="f277afafd4813545" providerId="Windows Live" clId="Web-{5A79AB4A-C4AA-37AC-3EF9-05AD7126B0B1}" dt="2026-04-18T17:15:00.853" v="9" actId="20577"/>
          <ac:spMkLst>
            <pc:docMk/>
            <pc:sldMk cId="0" sldId="260"/>
            <ac:spMk id="92" creationId="{00000000-0000-0000-0000-000000000000}"/>
          </ac:spMkLst>
        </pc:spChg>
        <pc:graphicFrameChg chg="mod modGraphic">
          <ac:chgData name="Callum Fuller" userId="f277afafd4813545" providerId="Windows Live" clId="Web-{5A79AB4A-C4AA-37AC-3EF9-05AD7126B0B1}" dt="2026-04-18T17:24:50.365" v="549" actId="14100"/>
          <ac:graphicFrameMkLst>
            <pc:docMk/>
            <pc:sldMk cId="0" sldId="260"/>
            <ac:graphicFrameMk id="5" creationId="{0A8F4A19-14C3-CD5F-D165-FE201FF7F1B8}"/>
          </ac:graphicFrameMkLst>
        </pc:graphicFrameChg>
      </pc:sldChg>
      <pc:sldChg chg="ord">
        <pc:chgData name="Callum Fuller" userId="f277afafd4813545" providerId="Windows Live" clId="Web-{5A79AB4A-C4AA-37AC-3EF9-05AD7126B0B1}" dt="2026-04-18T17:25:12.490" v="550"/>
        <pc:sldMkLst>
          <pc:docMk/>
          <pc:sldMk cId="0" sldId="261"/>
        </pc:sldMkLst>
      </pc:sldChg>
      <pc:sldChg chg="addSp delSp modSp">
        <pc:chgData name="Callum Fuller" userId="f277afafd4813545" providerId="Windows Live" clId="Web-{5A79AB4A-C4AA-37AC-3EF9-05AD7126B0B1}" dt="2026-04-18T17:30:38.205" v="776" actId="20577"/>
        <pc:sldMkLst>
          <pc:docMk/>
          <pc:sldMk cId="2588749199" sldId="297"/>
        </pc:sldMkLst>
        <pc:spChg chg="mod">
          <ac:chgData name="Callum Fuller" userId="f277afafd4813545" providerId="Windows Live" clId="Web-{5A79AB4A-C4AA-37AC-3EF9-05AD7126B0B1}" dt="2026-04-18T17:27:47.389" v="572" actId="1076"/>
          <ac:spMkLst>
            <pc:docMk/>
            <pc:sldMk cId="2588749199" sldId="297"/>
            <ac:spMk id="2" creationId="{A0A7B739-E9FA-CDF1-0548-EBEDD2D74557}"/>
          </ac:spMkLst>
        </pc:spChg>
        <pc:spChg chg="add mod">
          <ac:chgData name="Callum Fuller" userId="f277afafd4813545" providerId="Windows Live" clId="Web-{5A79AB4A-C4AA-37AC-3EF9-05AD7126B0B1}" dt="2026-04-18T17:30:38.205" v="776" actId="20577"/>
          <ac:spMkLst>
            <pc:docMk/>
            <pc:sldMk cId="2588749199" sldId="297"/>
            <ac:spMk id="3" creationId="{1166D41C-AB22-DC08-53FA-8E9AAEEB6ED8}"/>
          </ac:spMkLst>
        </pc:spChg>
        <pc:spChg chg="del">
          <ac:chgData name="Callum Fuller" userId="f277afafd4813545" providerId="Windows Live" clId="Web-{5A79AB4A-C4AA-37AC-3EF9-05AD7126B0B1}" dt="2026-04-18T17:26:49.324" v="554"/>
          <ac:spMkLst>
            <pc:docMk/>
            <pc:sldMk cId="2588749199" sldId="297"/>
            <ac:spMk id="8" creationId="{78936D16-C05A-4BED-D3C2-018FCFBC6DEE}"/>
          </ac:spMkLst>
        </pc:spChg>
        <pc:spChg chg="del">
          <ac:chgData name="Callum Fuller" userId="f277afafd4813545" providerId="Windows Live" clId="Web-{5A79AB4A-C4AA-37AC-3EF9-05AD7126B0B1}" dt="2026-04-18T17:26:52.402" v="556"/>
          <ac:spMkLst>
            <pc:docMk/>
            <pc:sldMk cId="2588749199" sldId="297"/>
            <ac:spMk id="9" creationId="{CDEC9D22-844A-70BC-BD79-255AB6D69F1F}"/>
          </ac:spMkLst>
        </pc:spChg>
        <pc:spChg chg="add mod">
          <ac:chgData name="Callum Fuller" userId="f277afafd4813545" providerId="Windows Live" clId="Web-{5A79AB4A-C4AA-37AC-3EF9-05AD7126B0B1}" dt="2026-04-18T17:30:34.877" v="775" actId="20577"/>
          <ac:spMkLst>
            <pc:docMk/>
            <pc:sldMk cId="2588749199" sldId="297"/>
            <ac:spMk id="10" creationId="{2F8D62EB-3B77-451F-69CA-4A98421748A7}"/>
          </ac:spMkLst>
        </pc:spChg>
        <pc:picChg chg="del">
          <ac:chgData name="Callum Fuller" userId="f277afafd4813545" providerId="Windows Live" clId="Web-{5A79AB4A-C4AA-37AC-3EF9-05AD7126B0B1}" dt="2026-04-18T17:26:49.855" v="555"/>
          <ac:picMkLst>
            <pc:docMk/>
            <pc:sldMk cId="2588749199" sldId="297"/>
            <ac:picMk id="4" creationId="{5BA4CFD1-6186-1D9E-3175-55FB0C72CF67}"/>
          </ac:picMkLst>
        </pc:picChg>
        <pc:picChg chg="mod">
          <ac:chgData name="Callum Fuller" userId="f277afafd4813545" providerId="Windows Live" clId="Web-{5A79AB4A-C4AA-37AC-3EF9-05AD7126B0B1}" dt="2026-04-18T17:27:47.514" v="573" actId="1076"/>
          <ac:picMkLst>
            <pc:docMk/>
            <pc:sldMk cId="2588749199" sldId="297"/>
            <ac:picMk id="5" creationId="{8E45D16A-7EB5-DBE0-9182-B0B3D4556B45}"/>
          </ac:picMkLst>
        </pc:picChg>
        <pc:picChg chg="del">
          <ac:chgData name="Callum Fuller" userId="f277afafd4813545" providerId="Windows Live" clId="Web-{5A79AB4A-C4AA-37AC-3EF9-05AD7126B0B1}" dt="2026-04-18T17:26:47.199" v="553"/>
          <ac:picMkLst>
            <pc:docMk/>
            <pc:sldMk cId="2588749199" sldId="297"/>
            <ac:picMk id="6" creationId="{53FEA3BC-25F3-2B3D-F513-6EF71632609D}"/>
          </ac:picMkLst>
        </pc:picChg>
        <pc:picChg chg="mod">
          <ac:chgData name="Callum Fuller" userId="f277afafd4813545" providerId="Windows Live" clId="Web-{5A79AB4A-C4AA-37AC-3EF9-05AD7126B0B1}" dt="2026-04-18T17:27:47.748" v="574" actId="1076"/>
          <ac:picMkLst>
            <pc:docMk/>
            <pc:sldMk cId="2588749199" sldId="297"/>
            <ac:picMk id="11" creationId="{44AB8237-202C-52D1-B119-67B5CA4EFAE0}"/>
          </ac:picMkLst>
        </pc:picChg>
      </pc:sldChg>
      <pc:sldChg chg="addSp delSp modSp">
        <pc:chgData name="Callum Fuller" userId="f277afafd4813545" providerId="Windows Live" clId="Web-{5A79AB4A-C4AA-37AC-3EF9-05AD7126B0B1}" dt="2026-04-18T18:04:14.856" v="1048" actId="14100"/>
        <pc:sldMkLst>
          <pc:docMk/>
          <pc:sldMk cId="1931969819" sldId="298"/>
        </pc:sldMkLst>
        <pc:spChg chg="add mod">
          <ac:chgData name="Callum Fuller" userId="f277afafd4813545" providerId="Windows Live" clId="Web-{5A79AB4A-C4AA-37AC-3EF9-05AD7126B0B1}" dt="2026-04-18T18:04:14.856" v="1048" actId="14100"/>
          <ac:spMkLst>
            <pc:docMk/>
            <pc:sldMk cId="1931969819" sldId="298"/>
            <ac:spMk id="4" creationId="{4973B3EC-FCD5-7C8E-58F9-C0D2140F1F1F}"/>
          </ac:spMkLst>
        </pc:spChg>
        <pc:spChg chg="add mod">
          <ac:chgData name="Callum Fuller" userId="f277afafd4813545" providerId="Windows Live" clId="Web-{5A79AB4A-C4AA-37AC-3EF9-05AD7126B0B1}" dt="2026-04-18T18:04:11.621" v="1047" actId="14100"/>
          <ac:spMkLst>
            <pc:docMk/>
            <pc:sldMk cId="1931969819" sldId="298"/>
            <ac:spMk id="7" creationId="{64573FDA-7CE6-675A-0E4D-722C1BD65F51}"/>
          </ac:spMkLst>
        </pc:spChg>
        <pc:picChg chg="del">
          <ac:chgData name="Callum Fuller" userId="f277afafd4813545" providerId="Windows Live" clId="Web-{5A79AB4A-C4AA-37AC-3EF9-05AD7126B0B1}" dt="2026-04-18T17:57:46.252" v="821"/>
          <ac:picMkLst>
            <pc:docMk/>
            <pc:sldMk cId="1931969819" sldId="298"/>
            <ac:picMk id="2052" creationId="{A94ECD21-E70E-2A47-CB10-F36E8EDC656E}"/>
          </ac:picMkLst>
        </pc:picChg>
        <pc:picChg chg="del">
          <ac:chgData name="Callum Fuller" userId="f277afafd4813545" providerId="Windows Live" clId="Web-{5A79AB4A-C4AA-37AC-3EF9-05AD7126B0B1}" dt="2026-04-18T17:57:45.581" v="820"/>
          <ac:picMkLst>
            <pc:docMk/>
            <pc:sldMk cId="1931969819" sldId="298"/>
            <ac:picMk id="2058" creationId="{31002600-52B9-FD20-9DE4-CC487FD9D673}"/>
          </ac:picMkLst>
        </pc:picChg>
      </pc:sldChg>
      <pc:sldChg chg="modSp add replId">
        <pc:chgData name="Callum Fuller" userId="f277afafd4813545" providerId="Windows Live" clId="Web-{5A79AB4A-C4AA-37AC-3EF9-05AD7126B0B1}" dt="2026-04-18T17:24:48.084" v="548" actId="14100"/>
        <pc:sldMkLst>
          <pc:docMk/>
          <pc:sldMk cId="2604036215" sldId="305"/>
        </pc:sldMkLst>
        <pc:spChg chg="mod">
          <ac:chgData name="Callum Fuller" userId="f277afafd4813545" providerId="Windows Live" clId="Web-{5A79AB4A-C4AA-37AC-3EF9-05AD7126B0B1}" dt="2026-04-18T17:20:05.703" v="346" actId="20577"/>
          <ac:spMkLst>
            <pc:docMk/>
            <pc:sldMk cId="2604036215" sldId="305"/>
            <ac:spMk id="92" creationId="{06CC87EB-E941-AB42-C9BB-C3850120C135}"/>
          </ac:spMkLst>
        </pc:spChg>
        <pc:graphicFrameChg chg="mod modGraphic">
          <ac:chgData name="Callum Fuller" userId="f277afafd4813545" providerId="Windows Live" clId="Web-{5A79AB4A-C4AA-37AC-3EF9-05AD7126B0B1}" dt="2026-04-18T17:24:48.084" v="548" actId="14100"/>
          <ac:graphicFrameMkLst>
            <pc:docMk/>
            <pc:sldMk cId="2604036215" sldId="305"/>
            <ac:graphicFrameMk id="5" creationId="{5EE99DBA-B8CD-7755-9088-38654C857936}"/>
          </ac:graphicFrameMkLst>
        </pc:graphicFrameChg>
      </pc:sldChg>
      <pc:sldChg chg="addSp delSp modSp add replId">
        <pc:chgData name="Callum Fuller" userId="f277afafd4813545" providerId="Windows Live" clId="Web-{5A79AB4A-C4AA-37AC-3EF9-05AD7126B0B1}" dt="2026-04-18T17:36:08.215" v="819" actId="20577"/>
        <pc:sldMkLst>
          <pc:docMk/>
          <pc:sldMk cId="114778898" sldId="306"/>
        </pc:sldMkLst>
        <pc:spChg chg="del mod">
          <ac:chgData name="Callum Fuller" userId="f277afafd4813545" providerId="Windows Live" clId="Web-{5A79AB4A-C4AA-37AC-3EF9-05AD7126B0B1}" dt="2026-04-18T17:27:01.981" v="562"/>
          <ac:spMkLst>
            <pc:docMk/>
            <pc:sldMk cId="114778898" sldId="306"/>
            <ac:spMk id="2" creationId="{2806373D-40EE-48EC-E060-29D584F9A86D}"/>
          </ac:spMkLst>
        </pc:spChg>
        <pc:spChg chg="del mod">
          <ac:chgData name="Callum Fuller" userId="f277afafd4813545" providerId="Windows Live" clId="Web-{5A79AB4A-C4AA-37AC-3EF9-05AD7126B0B1}" dt="2026-04-18T17:27:01.153" v="561"/>
          <ac:spMkLst>
            <pc:docMk/>
            <pc:sldMk cId="114778898" sldId="306"/>
            <ac:spMk id="7" creationId="{6D8D0FF6-CEFC-A90A-0F22-C4C43E43FC37}"/>
          </ac:spMkLst>
        </pc:spChg>
        <pc:spChg chg="mod">
          <ac:chgData name="Callum Fuller" userId="f277afafd4813545" providerId="Windows Live" clId="Web-{5A79AB4A-C4AA-37AC-3EF9-05AD7126B0B1}" dt="2026-04-18T17:27:12.372" v="564" actId="1076"/>
          <ac:spMkLst>
            <pc:docMk/>
            <pc:sldMk cId="114778898" sldId="306"/>
            <ac:spMk id="8" creationId="{DB6E1F82-3468-673F-317C-27734A7A2F75}"/>
          </ac:spMkLst>
        </pc:spChg>
        <pc:spChg chg="mod">
          <ac:chgData name="Callum Fuller" userId="f277afafd4813545" providerId="Windows Live" clId="Web-{5A79AB4A-C4AA-37AC-3EF9-05AD7126B0B1}" dt="2026-04-18T17:27:53.827" v="578" actId="1076"/>
          <ac:spMkLst>
            <pc:docMk/>
            <pc:sldMk cId="114778898" sldId="306"/>
            <ac:spMk id="9" creationId="{F2E61F72-B80E-6444-EAF6-B9FF95DA8639}"/>
          </ac:spMkLst>
        </pc:spChg>
        <pc:spChg chg="add mod">
          <ac:chgData name="Callum Fuller" userId="f277afafd4813545" providerId="Windows Live" clId="Web-{5A79AB4A-C4AA-37AC-3EF9-05AD7126B0B1}" dt="2026-04-18T17:36:08.215" v="819" actId="20577"/>
          <ac:spMkLst>
            <pc:docMk/>
            <pc:sldMk cId="114778898" sldId="306"/>
            <ac:spMk id="10" creationId="{2393E5AF-287A-CD9A-2C69-32189360E7BB}"/>
          </ac:spMkLst>
        </pc:spChg>
        <pc:picChg chg="mod">
          <ac:chgData name="Callum Fuller" userId="f277afafd4813545" providerId="Windows Live" clId="Web-{5A79AB4A-C4AA-37AC-3EF9-05AD7126B0B1}" dt="2026-04-18T17:27:50.170" v="576" actId="1076"/>
          <ac:picMkLst>
            <pc:docMk/>
            <pc:sldMk cId="114778898" sldId="306"/>
            <ac:picMk id="4" creationId="{0C7C5E92-14C2-FF9B-D534-597FA649882D}"/>
          </ac:picMkLst>
        </pc:picChg>
        <pc:picChg chg="del">
          <ac:chgData name="Callum Fuller" userId="f277afafd4813545" providerId="Windows Live" clId="Web-{5A79AB4A-C4AA-37AC-3EF9-05AD7126B0B1}" dt="2026-04-18T17:26:54.012" v="557"/>
          <ac:picMkLst>
            <pc:docMk/>
            <pc:sldMk cId="114778898" sldId="306"/>
            <ac:picMk id="5" creationId="{8C98CAE9-58F1-6E7F-92E3-DAD0DA45279F}"/>
          </ac:picMkLst>
        </pc:picChg>
        <pc:picChg chg="mod">
          <ac:chgData name="Callum Fuller" userId="f277afafd4813545" providerId="Windows Live" clId="Web-{5A79AB4A-C4AA-37AC-3EF9-05AD7126B0B1}" dt="2026-04-18T17:27:08.794" v="563" actId="1076"/>
          <ac:picMkLst>
            <pc:docMk/>
            <pc:sldMk cId="114778898" sldId="306"/>
            <ac:picMk id="6" creationId="{BC9A54B8-0D49-0C52-B908-A10183DB6974}"/>
          </ac:picMkLst>
        </pc:picChg>
        <pc:picChg chg="del">
          <ac:chgData name="Callum Fuller" userId="f277afafd4813545" providerId="Windows Live" clId="Web-{5A79AB4A-C4AA-37AC-3EF9-05AD7126B0B1}" dt="2026-04-18T17:26:56.231" v="559"/>
          <ac:picMkLst>
            <pc:docMk/>
            <pc:sldMk cId="114778898" sldId="306"/>
            <ac:picMk id="11" creationId="{E922F845-99DA-18DB-B81C-0889ABC76F16}"/>
          </ac:picMkLst>
        </pc:picChg>
      </pc:sldChg>
      <pc:sldChg chg="addSp delSp modSp add replId">
        <pc:chgData name="Callum Fuller" userId="f277afafd4813545" providerId="Windows Live" clId="Web-{5A79AB4A-C4AA-37AC-3EF9-05AD7126B0B1}" dt="2026-04-18T18:05:41.194" v="1146" actId="20577"/>
        <pc:sldMkLst>
          <pc:docMk/>
          <pc:sldMk cId="2090072503" sldId="307"/>
        </pc:sldMkLst>
        <pc:spChg chg="add mod">
          <ac:chgData name="Callum Fuller" userId="f277afafd4813545" providerId="Windows Live" clId="Web-{5A79AB4A-C4AA-37AC-3EF9-05AD7126B0B1}" dt="2026-04-18T18:05:41.194" v="1146" actId="20577"/>
          <ac:spMkLst>
            <pc:docMk/>
            <pc:sldMk cId="2090072503" sldId="307"/>
            <ac:spMk id="4" creationId="{AA384E96-4D55-1C19-D4DA-3D3FE71F246B}"/>
          </ac:spMkLst>
        </pc:spChg>
        <pc:picChg chg="del">
          <ac:chgData name="Callum Fuller" userId="f277afafd4813545" providerId="Windows Live" clId="Web-{5A79AB4A-C4AA-37AC-3EF9-05AD7126B0B1}" dt="2026-04-18T17:58:11.738" v="823"/>
          <ac:picMkLst>
            <pc:docMk/>
            <pc:sldMk cId="2090072503" sldId="307"/>
            <ac:picMk id="2050" creationId="{F635BBEB-CD19-59E1-7B29-AAC9C23E7F52}"/>
          </ac:picMkLst>
        </pc:picChg>
        <pc:picChg chg="mod">
          <ac:chgData name="Callum Fuller" userId="f277afafd4813545" providerId="Windows Live" clId="Web-{5A79AB4A-C4AA-37AC-3EF9-05AD7126B0B1}" dt="2026-04-18T17:58:15.504" v="826" actId="1076"/>
          <ac:picMkLst>
            <pc:docMk/>
            <pc:sldMk cId="2090072503" sldId="307"/>
            <ac:picMk id="2052" creationId="{C6DE7B89-EA7A-353B-01C5-586D9B1A80E0}"/>
          </ac:picMkLst>
        </pc:picChg>
        <pc:picChg chg="del">
          <ac:chgData name="Callum Fuller" userId="f277afafd4813545" providerId="Windows Live" clId="Web-{5A79AB4A-C4AA-37AC-3EF9-05AD7126B0B1}" dt="2026-04-18T17:58:13.473" v="825"/>
          <ac:picMkLst>
            <pc:docMk/>
            <pc:sldMk cId="2090072503" sldId="307"/>
            <ac:picMk id="2054" creationId="{8CE327B5-AA74-7A5F-1C70-BCF52797A0A5}"/>
          </ac:picMkLst>
        </pc:picChg>
        <pc:picChg chg="mod">
          <ac:chgData name="Callum Fuller" userId="f277afafd4813545" providerId="Windows Live" clId="Web-{5A79AB4A-C4AA-37AC-3EF9-05AD7126B0B1}" dt="2026-04-18T17:58:10.285" v="822" actId="1076"/>
          <ac:picMkLst>
            <pc:docMk/>
            <pc:sldMk cId="2090072503" sldId="307"/>
            <ac:picMk id="2058" creationId="{928C5224-1CCE-F5C1-7C67-0AAF97B4E01A}"/>
          </ac:picMkLst>
        </pc:picChg>
      </pc:sldChg>
    </pc:docChg>
  </pc:docChgLst>
  <pc:docChgLst>
    <pc:chgData name="Callum Fuller" userId="f277afafd4813545" providerId="LiveId" clId="{03341695-D38E-443E-9641-F5C4944FEE6A}"/>
    <pc:docChg chg="undo custSel addSld modSld">
      <pc:chgData name="Callum Fuller" userId="f277afafd4813545" providerId="LiveId" clId="{03341695-D38E-443E-9641-F5C4944FEE6A}" dt="2026-04-19T22:23:51.838" v="619"/>
      <pc:docMkLst>
        <pc:docMk/>
      </pc:docMkLst>
      <pc:sldChg chg="addSp delSp modSp mod modTransition modAnim">
        <pc:chgData name="Callum Fuller" userId="f277afafd4813545" providerId="LiveId" clId="{03341695-D38E-443E-9641-F5C4944FEE6A}" dt="2026-04-19T22:23:51.838" v="619"/>
        <pc:sldMkLst>
          <pc:docMk/>
          <pc:sldMk cId="0" sldId="256"/>
        </pc:sldMkLst>
        <pc:spChg chg="mod">
          <ac:chgData name="Callum Fuller" userId="f277afafd4813545" providerId="LiveId" clId="{03341695-D38E-443E-9641-F5C4944FEE6A}" dt="2026-04-19T20:48:37.942" v="588" actId="404"/>
          <ac:spMkLst>
            <pc:docMk/>
            <pc:sldMk cId="0" sldId="256"/>
            <ac:spMk id="51" creationId="{00000000-0000-0000-0000-000000000000}"/>
          </ac:spMkLst>
        </pc:spChg>
        <pc:spChg chg="mod">
          <ac:chgData name="Callum Fuller" userId="f277afafd4813545" providerId="LiveId" clId="{03341695-D38E-443E-9641-F5C4944FEE6A}" dt="2026-04-19T20:48:47.147" v="590" actId="1076"/>
          <ac:spMkLst>
            <pc:docMk/>
            <pc:sldMk cId="0" sldId="256"/>
            <ac:spMk id="52" creationId="{00000000-0000-0000-0000-000000000000}"/>
          </ac:spMkLst>
        </pc:spChg>
        <pc:picChg chg="del">
          <ac:chgData name="Callum Fuller" userId="f277afafd4813545" providerId="LiveId" clId="{03341695-D38E-443E-9641-F5C4944FEE6A}" dt="2026-04-19T22:22:37.699" v="612"/>
          <ac:picMkLst>
            <pc:docMk/>
            <pc:sldMk cId="0" sldId="256"/>
            <ac:picMk id="4" creationId="{8DA613C1-7E73-9E6C-25C3-0DC022239E3E}"/>
          </ac:picMkLst>
        </pc:picChg>
        <pc:picChg chg="add del mod ord">
          <ac:chgData name="Callum Fuller" userId="f277afafd4813545" providerId="LiveId" clId="{03341695-D38E-443E-9641-F5C4944FEE6A}" dt="2026-04-19T22:22:51.228" v="613"/>
          <ac:picMkLst>
            <pc:docMk/>
            <pc:sldMk cId="0" sldId="256"/>
            <ac:picMk id="5" creationId="{562450CE-8C75-82E1-3A7E-44F97FA07C42}"/>
          </ac:picMkLst>
        </pc:picChg>
        <pc:picChg chg="add del mod">
          <ac:chgData name="Callum Fuller" userId="f277afafd4813545" providerId="LiveId" clId="{03341695-D38E-443E-9641-F5C4944FEE6A}" dt="2026-04-19T20:48:31.945" v="585" actId="478"/>
          <ac:picMkLst>
            <pc:docMk/>
            <pc:sldMk cId="0" sldId="256"/>
            <ac:picMk id="5" creationId="{F0CD88F1-D4F2-3F85-8537-21336E09E5DF}"/>
          </ac:picMkLst>
        </pc:picChg>
        <pc:picChg chg="add del mod">
          <ac:chgData name="Callum Fuller" userId="f277afafd4813545" providerId="LiveId" clId="{03341695-D38E-443E-9641-F5C4944FEE6A}" dt="2026-04-19T22:23:29.565" v="615"/>
          <ac:picMkLst>
            <pc:docMk/>
            <pc:sldMk cId="0" sldId="256"/>
            <ac:picMk id="6" creationId="{6EE29569-8F0F-2589-33A2-79948397A19F}"/>
          </ac:picMkLst>
        </pc:picChg>
        <pc:picChg chg="add mod ord">
          <ac:chgData name="Callum Fuller" userId="f277afafd4813545" providerId="LiveId" clId="{03341695-D38E-443E-9641-F5C4944FEE6A}" dt="2026-04-19T22:22:10.498" v="610" actId="167"/>
          <ac:picMkLst>
            <pc:docMk/>
            <pc:sldMk cId="0" sldId="256"/>
            <ac:picMk id="7" creationId="{5500A404-AE16-AF05-EC26-3A3B4258DCA8}"/>
          </ac:picMkLst>
        </pc:picChg>
        <pc:picChg chg="add mod">
          <ac:chgData name="Callum Fuller" userId="f277afafd4813545" providerId="LiveId" clId="{03341695-D38E-443E-9641-F5C4944FEE6A}" dt="2026-04-19T20:49:07.520" v="593" actId="1076"/>
          <ac:picMkLst>
            <pc:docMk/>
            <pc:sldMk cId="0" sldId="256"/>
            <ac:picMk id="9" creationId="{647C6F7D-4F4E-5D44-BFCD-6D746FE2B216}"/>
          </ac:picMkLst>
        </pc:picChg>
        <pc:picChg chg="add del mod ord">
          <ac:chgData name="Callum Fuller" userId="f277afafd4813545" providerId="LiveId" clId="{03341695-D38E-443E-9641-F5C4944FEE6A}" dt="2026-04-19T22:23:37.497" v="616"/>
          <ac:picMkLst>
            <pc:docMk/>
            <pc:sldMk cId="0" sldId="256"/>
            <ac:picMk id="13" creationId="{CC8E418B-80E7-21BE-877E-AEEE61B54D86}"/>
          </ac:picMkLst>
        </pc:picChg>
        <pc:picChg chg="add del mod">
          <ac:chgData name="Callum Fuller" userId="f277afafd4813545" providerId="LiveId" clId="{03341695-D38E-443E-9641-F5C4944FEE6A}" dt="2026-04-19T22:23:39.102" v="618"/>
          <ac:picMkLst>
            <pc:docMk/>
            <pc:sldMk cId="0" sldId="256"/>
            <ac:picMk id="14" creationId="{8347F5B0-25F1-6A2A-9EAE-6ED17651A200}"/>
          </ac:picMkLst>
        </pc:picChg>
        <pc:picChg chg="add del mod ord">
          <ac:chgData name="Callum Fuller" userId="f277afafd4813545" providerId="LiveId" clId="{03341695-D38E-443E-9641-F5C4944FEE6A}" dt="2026-04-19T22:23:51.838" v="619"/>
          <ac:picMkLst>
            <pc:docMk/>
            <pc:sldMk cId="0" sldId="256"/>
            <ac:picMk id="17" creationId="{C00C4CD2-D3C1-686B-23D5-F83801F1AD07}"/>
          </ac:picMkLst>
        </pc:picChg>
        <pc:picChg chg="add mod">
          <ac:chgData name="Callum Fuller" userId="f277afafd4813545" providerId="LiveId" clId="{03341695-D38E-443E-9641-F5C4944FEE6A}" dt="2026-04-19T22:23:51.838" v="619"/>
          <ac:picMkLst>
            <pc:docMk/>
            <pc:sldMk cId="0" sldId="256"/>
            <ac:picMk id="18" creationId="{85D9CC0B-63F1-4ED9-0236-B9A3AC794CCF}"/>
          </ac:picMkLst>
        </pc:picChg>
      </pc:sldChg>
      <pc:sldChg chg="modSp mod">
        <pc:chgData name="Callum Fuller" userId="f277afafd4813545" providerId="LiveId" clId="{03341695-D38E-443E-9641-F5C4944FEE6A}" dt="2026-04-19T22:20:34.338" v="607" actId="20577"/>
        <pc:sldMkLst>
          <pc:docMk/>
          <pc:sldMk cId="0" sldId="260"/>
        </pc:sldMkLst>
        <pc:graphicFrameChg chg="modGraphic">
          <ac:chgData name="Callum Fuller" userId="f277afafd4813545" providerId="LiveId" clId="{03341695-D38E-443E-9641-F5C4944FEE6A}" dt="2026-04-19T22:20:34.338" v="607" actId="20577"/>
          <ac:graphicFrameMkLst>
            <pc:docMk/>
            <pc:sldMk cId="0" sldId="260"/>
            <ac:graphicFrameMk id="5" creationId="{0A8F4A19-14C3-CD5F-D165-FE201FF7F1B8}"/>
          </ac:graphicFrameMkLst>
        </pc:graphicFrameChg>
      </pc:sldChg>
      <pc:sldChg chg="delSp modSp mod delAnim">
        <pc:chgData name="Callum Fuller" userId="f277afafd4813545" providerId="LiveId" clId="{03341695-D38E-443E-9641-F5C4944FEE6A}" dt="2026-04-19T20:32:07.758" v="25" actId="478"/>
        <pc:sldMkLst>
          <pc:docMk/>
          <pc:sldMk cId="4103167071" sldId="276"/>
        </pc:sldMkLst>
        <pc:spChg chg="mod">
          <ac:chgData name="Callum Fuller" userId="f277afafd4813545" providerId="LiveId" clId="{03341695-D38E-443E-9641-F5C4944FEE6A}" dt="2026-04-19T20:32:03.610" v="24" actId="20577"/>
          <ac:spMkLst>
            <pc:docMk/>
            <pc:sldMk cId="4103167071" sldId="276"/>
            <ac:spMk id="161" creationId="{110039AB-3FE4-80D5-96F8-B09C4B52CC7E}"/>
          </ac:spMkLst>
        </pc:spChg>
        <pc:picChg chg="del">
          <ac:chgData name="Callum Fuller" userId="f277afafd4813545" providerId="LiveId" clId="{03341695-D38E-443E-9641-F5C4944FEE6A}" dt="2026-04-19T20:32:07.758" v="25" actId="478"/>
          <ac:picMkLst>
            <pc:docMk/>
            <pc:sldMk cId="4103167071" sldId="276"/>
            <ac:picMk id="8" creationId="{038D33C8-A62F-9C09-443B-2D188574F0AF}"/>
          </ac:picMkLst>
        </pc:picChg>
        <pc:picChg chg="del">
          <ac:chgData name="Callum Fuller" userId="f277afafd4813545" providerId="LiveId" clId="{03341695-D38E-443E-9641-F5C4944FEE6A}" dt="2026-04-19T20:31:56.380" v="0" actId="478"/>
          <ac:picMkLst>
            <pc:docMk/>
            <pc:sldMk cId="4103167071" sldId="276"/>
            <ac:picMk id="14" creationId="{4AE22E08-0847-2518-D329-ED0F2934908A}"/>
          </ac:picMkLst>
        </pc:picChg>
      </pc:sldChg>
      <pc:sldChg chg="modSp mod">
        <pc:chgData name="Callum Fuller" userId="f277afafd4813545" providerId="LiveId" clId="{03341695-D38E-443E-9641-F5C4944FEE6A}" dt="2026-04-19T20:37:43.818" v="181" actId="20577"/>
        <pc:sldMkLst>
          <pc:docMk/>
          <pc:sldMk cId="2588749199" sldId="297"/>
        </pc:sldMkLst>
        <pc:spChg chg="mod">
          <ac:chgData name="Callum Fuller" userId="f277afafd4813545" providerId="LiveId" clId="{03341695-D38E-443E-9641-F5C4944FEE6A}" dt="2026-04-19T20:37:43.818" v="181" actId="20577"/>
          <ac:spMkLst>
            <pc:docMk/>
            <pc:sldMk cId="2588749199" sldId="297"/>
            <ac:spMk id="3" creationId="{1166D41C-AB22-DC08-53FA-8E9AAEEB6ED8}"/>
          </ac:spMkLst>
        </pc:spChg>
        <pc:spChg chg="mod">
          <ac:chgData name="Callum Fuller" userId="f277afafd4813545" providerId="LiveId" clId="{03341695-D38E-443E-9641-F5C4944FEE6A}" dt="2026-04-19T20:37:27.790" v="130" actId="20577"/>
          <ac:spMkLst>
            <pc:docMk/>
            <pc:sldMk cId="2588749199" sldId="297"/>
            <ac:spMk id="10" creationId="{2F8D62EB-3B77-451F-69CA-4A98421748A7}"/>
          </ac:spMkLst>
        </pc:spChg>
      </pc:sldChg>
      <pc:sldChg chg="addSp delSp modSp mod">
        <pc:chgData name="Callum Fuller" userId="f277afafd4813545" providerId="LiveId" clId="{03341695-D38E-443E-9641-F5C4944FEE6A}" dt="2026-04-19T20:40:50.347" v="304" actId="1076"/>
        <pc:sldMkLst>
          <pc:docMk/>
          <pc:sldMk cId="1931969819" sldId="298"/>
        </pc:sldMkLst>
        <pc:spChg chg="mod">
          <ac:chgData name="Callum Fuller" userId="f277afafd4813545" providerId="LiveId" clId="{03341695-D38E-443E-9641-F5C4944FEE6A}" dt="2026-04-19T20:40:50.347" v="304" actId="1076"/>
          <ac:spMkLst>
            <pc:docMk/>
            <pc:sldMk cId="1931969819" sldId="298"/>
            <ac:spMk id="7" creationId="{64573FDA-7CE6-675A-0E4D-722C1BD65F51}"/>
          </ac:spMkLst>
        </pc:spChg>
        <pc:grpChg chg="add mod">
          <ac:chgData name="Callum Fuller" userId="f277afafd4813545" providerId="LiveId" clId="{03341695-D38E-443E-9641-F5C4944FEE6A}" dt="2026-04-19T20:40:47.760" v="303" actId="1076"/>
          <ac:grpSpMkLst>
            <pc:docMk/>
            <pc:sldMk cId="1931969819" sldId="298"/>
            <ac:grpSpMk id="14" creationId="{87842B12-133F-DC95-29B1-4758C4B382D2}"/>
          </ac:grpSpMkLst>
        </pc:grpChg>
        <pc:picChg chg="add mod">
          <ac:chgData name="Callum Fuller" userId="f277afafd4813545" providerId="LiveId" clId="{03341695-D38E-443E-9641-F5C4944FEE6A}" dt="2026-04-19T20:39:17.426" v="278" actId="1076"/>
          <ac:picMkLst>
            <pc:docMk/>
            <pc:sldMk cId="1931969819" sldId="298"/>
            <ac:picMk id="6" creationId="{781623F2-FAB6-E323-A51A-2FB0C313B178}"/>
          </ac:picMkLst>
        </pc:picChg>
        <pc:picChg chg="add mod modCrop">
          <ac:chgData name="Callum Fuller" userId="f277afafd4813545" providerId="LiveId" clId="{03341695-D38E-443E-9641-F5C4944FEE6A}" dt="2026-04-19T20:40:31.977" v="294" actId="164"/>
          <ac:picMkLst>
            <pc:docMk/>
            <pc:sldMk cId="1931969819" sldId="298"/>
            <ac:picMk id="9" creationId="{8CBA1600-D69C-609D-ADF4-EFE243855EF4}"/>
          </ac:picMkLst>
        </pc:picChg>
        <pc:picChg chg="add mod modCrop">
          <ac:chgData name="Callum Fuller" userId="f277afafd4813545" providerId="LiveId" clId="{03341695-D38E-443E-9641-F5C4944FEE6A}" dt="2026-04-19T20:40:31.977" v="294" actId="164"/>
          <ac:picMkLst>
            <pc:docMk/>
            <pc:sldMk cId="1931969819" sldId="298"/>
            <ac:picMk id="11" creationId="{D19479BC-3689-FF1A-5BF0-5699DB741380}"/>
          </ac:picMkLst>
        </pc:picChg>
        <pc:picChg chg="add mod">
          <ac:chgData name="Callum Fuller" userId="f277afafd4813545" providerId="LiveId" clId="{03341695-D38E-443E-9641-F5C4944FEE6A}" dt="2026-04-19T20:40:31.977" v="294" actId="164"/>
          <ac:picMkLst>
            <pc:docMk/>
            <pc:sldMk cId="1931969819" sldId="298"/>
            <ac:picMk id="12" creationId="{54C54665-E1F8-EED5-72AF-00AC02879A96}"/>
          </ac:picMkLst>
        </pc:picChg>
        <pc:picChg chg="add mod">
          <ac:chgData name="Callum Fuller" userId="f277afafd4813545" providerId="LiveId" clId="{03341695-D38E-443E-9641-F5C4944FEE6A}" dt="2026-04-19T20:40:31.977" v="294" actId="164"/>
          <ac:picMkLst>
            <pc:docMk/>
            <pc:sldMk cId="1931969819" sldId="298"/>
            <ac:picMk id="13" creationId="{2ABCABB8-EC46-680D-840C-88861FAA0872}"/>
          </ac:picMkLst>
        </pc:picChg>
        <pc:picChg chg="del">
          <ac:chgData name="Callum Fuller" userId="f277afafd4813545" providerId="LiveId" clId="{03341695-D38E-443E-9641-F5C4944FEE6A}" dt="2026-04-19T20:39:09.709" v="275" actId="478"/>
          <ac:picMkLst>
            <pc:docMk/>
            <pc:sldMk cId="1931969819" sldId="298"/>
            <ac:picMk id="2050" creationId="{DE706821-6301-3BCB-BB82-BC4A7E9989F6}"/>
          </ac:picMkLst>
        </pc:picChg>
        <pc:picChg chg="del">
          <ac:chgData name="Callum Fuller" userId="f277afafd4813545" providerId="LiveId" clId="{03341695-D38E-443E-9641-F5C4944FEE6A}" dt="2026-04-19T20:40:35.136" v="296" actId="478"/>
          <ac:picMkLst>
            <pc:docMk/>
            <pc:sldMk cId="1931969819" sldId="298"/>
            <ac:picMk id="2054" creationId="{AC3211A3-4BBB-8BDE-E2E0-38ABAEB1F09A}"/>
          </ac:picMkLst>
        </pc:picChg>
      </pc:sldChg>
      <pc:sldChg chg="modSp">
        <pc:chgData name="Callum Fuller" userId="f277afafd4813545" providerId="LiveId" clId="{03341695-D38E-443E-9641-F5C4944FEE6A}" dt="2026-04-19T22:20:42.868" v="608" actId="313"/>
        <pc:sldMkLst>
          <pc:docMk/>
          <pc:sldMk cId="2604036215" sldId="305"/>
        </pc:sldMkLst>
        <pc:graphicFrameChg chg="mod">
          <ac:chgData name="Callum Fuller" userId="f277afafd4813545" providerId="LiveId" clId="{03341695-D38E-443E-9641-F5C4944FEE6A}" dt="2026-04-19T22:20:42.868" v="608" actId="313"/>
          <ac:graphicFrameMkLst>
            <pc:docMk/>
            <pc:sldMk cId="2604036215" sldId="305"/>
            <ac:graphicFrameMk id="5" creationId="{5EE99DBA-B8CD-7755-9088-38654C857936}"/>
          </ac:graphicFrameMkLst>
        </pc:graphicFrameChg>
      </pc:sldChg>
      <pc:sldChg chg="addSp delSp modSp mod">
        <pc:chgData name="Callum Fuller" userId="f277afafd4813545" providerId="LiveId" clId="{03341695-D38E-443E-9641-F5C4944FEE6A}" dt="2026-04-19T20:38:30.439" v="273" actId="20577"/>
        <pc:sldMkLst>
          <pc:docMk/>
          <pc:sldMk cId="114778898" sldId="306"/>
        </pc:sldMkLst>
        <pc:spChg chg="mod">
          <ac:chgData name="Callum Fuller" userId="f277afafd4813545" providerId="LiveId" clId="{03341695-D38E-443E-9641-F5C4944FEE6A}" dt="2026-04-19T20:36:07.731" v="80" actId="1076"/>
          <ac:spMkLst>
            <pc:docMk/>
            <pc:sldMk cId="114778898" sldId="306"/>
            <ac:spMk id="9" creationId="{F2E61F72-B80E-6444-EAF6-B9FF95DA8639}"/>
          </ac:spMkLst>
        </pc:spChg>
        <pc:spChg chg="mod">
          <ac:chgData name="Callum Fuller" userId="f277afafd4813545" providerId="LiveId" clId="{03341695-D38E-443E-9641-F5C4944FEE6A}" dt="2026-04-19T20:33:49.946" v="49" actId="1076"/>
          <ac:spMkLst>
            <pc:docMk/>
            <pc:sldMk cId="114778898" sldId="306"/>
            <ac:spMk id="10" creationId="{2393E5AF-287A-CD9A-2C69-32189360E7BB}"/>
          </ac:spMkLst>
        </pc:spChg>
        <pc:spChg chg="add mod">
          <ac:chgData name="Callum Fuller" userId="f277afafd4813545" providerId="LiveId" clId="{03341695-D38E-443E-9641-F5C4944FEE6A}" dt="2026-04-19T20:38:30.439" v="273" actId="20577"/>
          <ac:spMkLst>
            <pc:docMk/>
            <pc:sldMk cId="114778898" sldId="306"/>
            <ac:spMk id="19" creationId="{670D67E1-19AC-D437-26C6-411B6B8E0737}"/>
          </ac:spMkLst>
        </pc:spChg>
        <pc:grpChg chg="add mod">
          <ac:chgData name="Callum Fuller" userId="f277afafd4813545" providerId="LiveId" clId="{03341695-D38E-443E-9641-F5C4944FEE6A}" dt="2026-04-19T20:36:02.692" v="79" actId="14100"/>
          <ac:grpSpMkLst>
            <pc:docMk/>
            <pc:sldMk cId="114778898" sldId="306"/>
            <ac:grpSpMk id="18" creationId="{C1F38C18-8315-5336-262B-52A5E1F92F6B}"/>
          </ac:grpSpMkLst>
        </pc:grpChg>
        <pc:picChg chg="add mod">
          <ac:chgData name="Callum Fuller" userId="f277afafd4813545" providerId="LiveId" clId="{03341695-D38E-443E-9641-F5C4944FEE6A}" dt="2026-04-19T20:33:46.565" v="48" actId="1076"/>
          <ac:picMkLst>
            <pc:docMk/>
            <pc:sldMk cId="114778898" sldId="306"/>
            <ac:picMk id="3" creationId="{4E287E33-2483-0CB1-9BE0-1549CC399B11}"/>
          </ac:picMkLst>
        </pc:picChg>
        <pc:picChg chg="del">
          <ac:chgData name="Callum Fuller" userId="f277afafd4813545" providerId="LiveId" clId="{03341695-D38E-443E-9641-F5C4944FEE6A}" dt="2026-04-19T20:32:48.726" v="42" actId="478"/>
          <ac:picMkLst>
            <pc:docMk/>
            <pc:sldMk cId="114778898" sldId="306"/>
            <ac:picMk id="4" creationId="{0C7C5E92-14C2-FF9B-D534-597FA649882D}"/>
          </ac:picMkLst>
        </pc:picChg>
        <pc:picChg chg="del">
          <ac:chgData name="Callum Fuller" userId="f277afafd4813545" providerId="LiveId" clId="{03341695-D38E-443E-9641-F5C4944FEE6A}" dt="2026-04-19T20:33:37.584" v="44" actId="478"/>
          <ac:picMkLst>
            <pc:docMk/>
            <pc:sldMk cId="114778898" sldId="306"/>
            <ac:picMk id="6" creationId="{BC9A54B8-0D49-0C52-B908-A10183DB6974}"/>
          </ac:picMkLst>
        </pc:picChg>
        <pc:picChg chg="add mod">
          <ac:chgData name="Callum Fuller" userId="f277afafd4813545" providerId="LiveId" clId="{03341695-D38E-443E-9641-F5C4944FEE6A}" dt="2026-04-19T20:35:48.364" v="73" actId="164"/>
          <ac:picMkLst>
            <pc:docMk/>
            <pc:sldMk cId="114778898" sldId="306"/>
            <ac:picMk id="7" creationId="{94D9B46E-BFD2-112A-C7D0-81624CC179C6}"/>
          </ac:picMkLst>
        </pc:picChg>
        <pc:picChg chg="add mod modCrop">
          <ac:chgData name="Callum Fuller" userId="f277afafd4813545" providerId="LiveId" clId="{03341695-D38E-443E-9641-F5C4944FEE6A}" dt="2026-04-19T20:35:48.364" v="73" actId="164"/>
          <ac:picMkLst>
            <pc:docMk/>
            <pc:sldMk cId="114778898" sldId="306"/>
            <ac:picMk id="13" creationId="{D35E9B9C-F04F-D4BD-DFE2-7E201CBE64B0}"/>
          </ac:picMkLst>
        </pc:picChg>
        <pc:picChg chg="add mod">
          <ac:chgData name="Callum Fuller" userId="f277afafd4813545" providerId="LiveId" clId="{03341695-D38E-443E-9641-F5C4944FEE6A}" dt="2026-04-19T20:35:48.364" v="73" actId="164"/>
          <ac:picMkLst>
            <pc:docMk/>
            <pc:sldMk cId="114778898" sldId="306"/>
            <ac:picMk id="14" creationId="{4BF30713-05DD-4498-FF8A-6CE33EDB3674}"/>
          </ac:picMkLst>
        </pc:picChg>
        <pc:picChg chg="add mod">
          <ac:chgData name="Callum Fuller" userId="f277afafd4813545" providerId="LiveId" clId="{03341695-D38E-443E-9641-F5C4944FEE6A}" dt="2026-04-19T20:35:48.364" v="73" actId="164"/>
          <ac:picMkLst>
            <pc:docMk/>
            <pc:sldMk cId="114778898" sldId="306"/>
            <ac:picMk id="16" creationId="{B565C1B2-3BB6-091C-E59E-9581CA650099}"/>
          </ac:picMkLst>
        </pc:picChg>
        <pc:picChg chg="add mod">
          <ac:chgData name="Callum Fuller" userId="f277afafd4813545" providerId="LiveId" clId="{03341695-D38E-443E-9641-F5C4944FEE6A}" dt="2026-04-19T20:35:48.364" v="73" actId="164"/>
          <ac:picMkLst>
            <pc:docMk/>
            <pc:sldMk cId="114778898" sldId="306"/>
            <ac:picMk id="17" creationId="{B35F6AA5-20E1-E5B9-AA86-2F7ABD3B2BD5}"/>
          </ac:picMkLst>
        </pc:picChg>
      </pc:sldChg>
      <pc:sldChg chg="addSp delSp modSp mod">
        <pc:chgData name="Callum Fuller" userId="f277afafd4813545" providerId="LiveId" clId="{03341695-D38E-443E-9641-F5C4944FEE6A}" dt="2026-04-19T20:47:38.405" v="582" actId="20577"/>
        <pc:sldMkLst>
          <pc:docMk/>
          <pc:sldMk cId="2090072503" sldId="307"/>
        </pc:sldMkLst>
        <pc:spChg chg="mod">
          <ac:chgData name="Callum Fuller" userId="f277afafd4813545" providerId="LiveId" clId="{03341695-D38E-443E-9641-F5C4944FEE6A}" dt="2026-04-19T20:43:34.391" v="345" actId="1076"/>
          <ac:spMkLst>
            <pc:docMk/>
            <pc:sldMk cId="2090072503" sldId="307"/>
            <ac:spMk id="4" creationId="{AA384E96-4D55-1C19-D4DA-3D3FE71F246B}"/>
          </ac:spMkLst>
        </pc:spChg>
        <pc:spChg chg="add mod">
          <ac:chgData name="Callum Fuller" userId="f277afafd4813545" providerId="LiveId" clId="{03341695-D38E-443E-9641-F5C4944FEE6A}" dt="2026-04-19T20:47:38.405" v="582" actId="20577"/>
          <ac:spMkLst>
            <pc:docMk/>
            <pc:sldMk cId="2090072503" sldId="307"/>
            <ac:spMk id="12" creationId="{7A9CB984-F481-BE88-36B4-0CA5155AC039}"/>
          </ac:spMkLst>
        </pc:spChg>
        <pc:picChg chg="add mod">
          <ac:chgData name="Callum Fuller" userId="f277afafd4813545" providerId="LiveId" clId="{03341695-D38E-443E-9641-F5C4944FEE6A}" dt="2026-04-19T20:43:13.979" v="339" actId="1076"/>
          <ac:picMkLst>
            <pc:docMk/>
            <pc:sldMk cId="2090072503" sldId="307"/>
            <ac:picMk id="6" creationId="{77E0003B-C26B-F254-F0B8-68701D227D48}"/>
          </ac:picMkLst>
        </pc:picChg>
        <pc:picChg chg="add mod modCrop">
          <ac:chgData name="Callum Fuller" userId="f277afafd4813545" providerId="LiveId" clId="{03341695-D38E-443E-9641-F5C4944FEE6A}" dt="2026-04-19T20:43:24.763" v="343" actId="14100"/>
          <ac:picMkLst>
            <pc:docMk/>
            <pc:sldMk cId="2090072503" sldId="307"/>
            <ac:picMk id="8" creationId="{F52E5EFA-CDEE-2003-0950-0CD5E50F1933}"/>
          </ac:picMkLst>
        </pc:picChg>
        <pc:picChg chg="add mod">
          <ac:chgData name="Callum Fuller" userId="f277afafd4813545" providerId="LiveId" clId="{03341695-D38E-443E-9641-F5C4944FEE6A}" dt="2026-04-19T20:43:17.411" v="340" actId="1076"/>
          <ac:picMkLst>
            <pc:docMk/>
            <pc:sldMk cId="2090072503" sldId="307"/>
            <ac:picMk id="9" creationId="{1E3C4ACC-53CA-62EA-037B-34914165C97D}"/>
          </ac:picMkLst>
        </pc:picChg>
        <pc:picChg chg="add mod">
          <ac:chgData name="Callum Fuller" userId="f277afafd4813545" providerId="LiveId" clId="{03341695-D38E-443E-9641-F5C4944FEE6A}" dt="2026-04-19T20:43:28.133" v="344" actId="1076"/>
          <ac:picMkLst>
            <pc:docMk/>
            <pc:sldMk cId="2090072503" sldId="307"/>
            <ac:picMk id="10" creationId="{F387DF30-C2A4-D862-91CA-47F9CF83256F}"/>
          </ac:picMkLst>
        </pc:picChg>
        <pc:picChg chg="add mod">
          <ac:chgData name="Callum Fuller" userId="f277afafd4813545" providerId="LiveId" clId="{03341695-D38E-443E-9641-F5C4944FEE6A}" dt="2026-04-19T20:45:36.088" v="491" actId="1076"/>
          <ac:picMkLst>
            <pc:docMk/>
            <pc:sldMk cId="2090072503" sldId="307"/>
            <ac:picMk id="14" creationId="{450D702A-D2B5-5F3D-A8B5-232199F7BD5B}"/>
          </ac:picMkLst>
        </pc:picChg>
        <pc:picChg chg="del">
          <ac:chgData name="Callum Fuller" userId="f277afafd4813545" providerId="LiveId" clId="{03341695-D38E-443E-9641-F5C4944FEE6A}" dt="2026-04-19T20:42:59.533" v="335" actId="478"/>
          <ac:picMkLst>
            <pc:docMk/>
            <pc:sldMk cId="2090072503" sldId="307"/>
            <ac:picMk id="2052" creationId="{C6DE7B89-EA7A-353B-01C5-586D9B1A80E0}"/>
          </ac:picMkLst>
        </pc:picChg>
        <pc:picChg chg="del mod">
          <ac:chgData name="Callum Fuller" userId="f277afafd4813545" providerId="LiveId" clId="{03341695-D38E-443E-9641-F5C4944FEE6A}" dt="2026-04-19T20:43:03.180" v="336" actId="478"/>
          <ac:picMkLst>
            <pc:docMk/>
            <pc:sldMk cId="2090072503" sldId="307"/>
            <ac:picMk id="2058" creationId="{928C5224-1CCE-F5C1-7C67-0AAF97B4E01A}"/>
          </ac:picMkLst>
        </pc:picChg>
      </pc:sldChg>
      <pc:sldChg chg="delSp modSp add mod delAnim">
        <pc:chgData name="Callum Fuller" userId="f277afafd4813545" providerId="LiveId" clId="{03341695-D38E-443E-9641-F5C4944FEE6A}" dt="2026-04-19T20:32:32.657" v="41" actId="478"/>
        <pc:sldMkLst>
          <pc:docMk/>
          <pc:sldMk cId="2391695028" sldId="308"/>
        </pc:sldMkLst>
        <pc:spChg chg="mod">
          <ac:chgData name="Callum Fuller" userId="f277afafd4813545" providerId="LiveId" clId="{03341695-D38E-443E-9641-F5C4944FEE6A}" dt="2026-04-19T20:32:20.081" v="36" actId="20577"/>
          <ac:spMkLst>
            <pc:docMk/>
            <pc:sldMk cId="2391695028" sldId="308"/>
            <ac:spMk id="155" creationId="{00000000-0000-0000-0000-000000000000}"/>
          </ac:spMkLst>
        </pc:spChg>
        <pc:graphicFrameChg chg="del mod modGraphic">
          <ac:chgData name="Callum Fuller" userId="f277afafd4813545" providerId="LiveId" clId="{03341695-D38E-443E-9641-F5C4944FEE6A}" dt="2026-04-19T20:32:32.657" v="41" actId="478"/>
          <ac:graphicFrameMkLst>
            <pc:docMk/>
            <pc:sldMk cId="2391695028" sldId="308"/>
            <ac:graphicFrameMk id="7" creationId="{7050141A-D7DA-2E92-FB39-033D08C698BA}"/>
          </ac:graphicFrameMkLst>
        </pc:graphicFrameChg>
        <pc:picChg chg="del">
          <ac:chgData name="Callum Fuller" userId="f277afafd4813545" providerId="LiveId" clId="{03341695-D38E-443E-9641-F5C4944FEE6A}" dt="2026-04-19T20:32:29.080" v="37" actId="478"/>
          <ac:picMkLst>
            <pc:docMk/>
            <pc:sldMk cId="2391695028" sldId="308"/>
            <ac:picMk id="2" creationId="{73256BD3-04E0-2839-49E6-9B1C29EBBA1F}"/>
          </ac:picMkLst>
        </pc:picChg>
        <pc:picChg chg="del">
          <ac:chgData name="Callum Fuller" userId="f277afafd4813545" providerId="LiveId" clId="{03341695-D38E-443E-9641-F5C4944FEE6A}" dt="2026-04-19T20:32:29.606" v="38" actId="478"/>
          <ac:picMkLst>
            <pc:docMk/>
            <pc:sldMk cId="2391695028" sldId="308"/>
            <ac:picMk id="3" creationId="{1BD2D8A9-7834-9C7A-5313-883DCEF7B126}"/>
          </ac:picMkLst>
        </pc:picChg>
      </pc:sldChg>
    </pc:docChg>
  </pc:docChgLst>
  <pc:docChgLst>
    <pc:chgData name="Callum Fuller" userId="f277afafd4813545" providerId="Windows Live" clId="Web-{FC405B31-F57E-5F22-4440-0E34679D7E47}"/>
    <pc:docChg chg="modSld">
      <pc:chgData name="Callum Fuller" userId="f277afafd4813545" providerId="Windows Live" clId="Web-{FC405B31-F57E-5F22-4440-0E34679D7E47}" dt="2026-03-26T04:29:01.233" v="12"/>
      <pc:docMkLst>
        <pc:docMk/>
      </pc:docMkLst>
      <pc:sldChg chg="addSp delSp modSp">
        <pc:chgData name="Callum Fuller" userId="f277afafd4813545" providerId="Windows Live" clId="Web-{FC405B31-F57E-5F22-4440-0E34679D7E47}" dt="2026-03-26T04:29:01.233" v="12"/>
        <pc:sldMkLst>
          <pc:docMk/>
          <pc:sldMk cId="0" sldId="25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8B2ADD-17E7-442B-A1E9-8E0AE6988788}"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FC96637E-2B51-4EB1-BA51-B4FB101ED511}">
      <dgm:prSet phldrT="[Text]" phldr="0"/>
      <dgm:spPr/>
      <dgm:t>
        <a:bodyPr/>
        <a:lstStyle/>
        <a:p>
          <a:r>
            <a:rPr lang="en-US"/>
            <a:t>Humans have always developed technology for protection against threats</a:t>
          </a:r>
        </a:p>
      </dgm:t>
    </dgm:pt>
    <dgm:pt modelId="{EF881A42-BE32-4157-83A9-6FED53004ACB}" type="parTrans" cxnId="{F5047570-0C22-4558-9FAD-4D21629D328F}">
      <dgm:prSet/>
      <dgm:spPr/>
      <dgm:t>
        <a:bodyPr/>
        <a:lstStyle/>
        <a:p>
          <a:endParaRPr lang="en-US"/>
        </a:p>
      </dgm:t>
    </dgm:pt>
    <dgm:pt modelId="{C7A56017-2C9F-4B89-8ADD-F365E8F5DEC5}" type="sibTrans" cxnId="{F5047570-0C22-4558-9FAD-4D21629D328F}">
      <dgm:prSet/>
      <dgm:spPr/>
      <dgm:t>
        <a:bodyPr/>
        <a:lstStyle/>
        <a:p>
          <a:endParaRPr lang="en-US"/>
        </a:p>
      </dgm:t>
    </dgm:pt>
    <dgm:pt modelId="{C828251C-55C4-45A6-A025-F1E44882ADBB}">
      <dgm:prSet phldrT="[Text]" phldr="0"/>
      <dgm:spPr/>
      <dgm:t>
        <a:bodyPr/>
        <a:lstStyle/>
        <a:p>
          <a:r>
            <a:rPr lang="en-US"/>
            <a:t>Modern warfare increasingly uses small drones, UAVs, and other projectiles</a:t>
          </a:r>
        </a:p>
      </dgm:t>
    </dgm:pt>
    <dgm:pt modelId="{42E8255C-5F15-4374-BCB4-298A3163CAC9}" type="parTrans" cxnId="{7827797F-A58C-4848-8230-E6231ED4EF03}">
      <dgm:prSet/>
      <dgm:spPr/>
      <dgm:t>
        <a:bodyPr/>
        <a:lstStyle/>
        <a:p>
          <a:endParaRPr lang="en-US"/>
        </a:p>
      </dgm:t>
    </dgm:pt>
    <dgm:pt modelId="{90642147-2589-4518-933D-6E171D18CB8F}" type="sibTrans" cxnId="{7827797F-A58C-4848-8230-E6231ED4EF03}">
      <dgm:prSet/>
      <dgm:spPr/>
      <dgm:t>
        <a:bodyPr/>
        <a:lstStyle/>
        <a:p>
          <a:endParaRPr lang="en-US"/>
        </a:p>
      </dgm:t>
    </dgm:pt>
    <dgm:pt modelId="{FAC40B95-4705-4931-AEA7-3BBC5DB4432E}">
      <dgm:prSet phldrT="[Text]" phldr="0"/>
      <dgm:spPr/>
      <dgm:t>
        <a:bodyPr/>
        <a:lstStyle/>
        <a:p>
          <a:r>
            <a:rPr lang="en-US"/>
            <a:t>Threats impact both military personnel and civilians</a:t>
          </a:r>
        </a:p>
      </dgm:t>
    </dgm:pt>
    <dgm:pt modelId="{6DCFE44A-F97B-4183-8552-59F8F3115780}" type="parTrans" cxnId="{86BB65AA-1FD9-4021-AD21-CD6F920ECF05}">
      <dgm:prSet/>
      <dgm:spPr/>
      <dgm:t>
        <a:bodyPr/>
        <a:lstStyle/>
        <a:p>
          <a:endParaRPr lang="en-US"/>
        </a:p>
      </dgm:t>
    </dgm:pt>
    <dgm:pt modelId="{BBF75B14-7A7D-46F5-82F6-2F3C6F4868A2}" type="sibTrans" cxnId="{86BB65AA-1FD9-4021-AD21-CD6F920ECF05}">
      <dgm:prSet/>
      <dgm:spPr/>
      <dgm:t>
        <a:bodyPr/>
        <a:lstStyle/>
        <a:p>
          <a:endParaRPr lang="en-US"/>
        </a:p>
      </dgm:t>
    </dgm:pt>
    <dgm:pt modelId="{2832D958-0363-4778-A0E2-81B7D2FA20BD}">
      <dgm:prSet phldrT="[Text]" phldr="0"/>
      <dgm:spPr/>
      <dgm:t>
        <a:bodyPr/>
        <a:lstStyle/>
        <a:p>
          <a:r>
            <a:rPr lang="en-US"/>
            <a:t>Traditional defenses (missiles + firearms) are costly, complex, or impractical</a:t>
          </a:r>
        </a:p>
      </dgm:t>
    </dgm:pt>
    <dgm:pt modelId="{29AA1F29-10AA-4362-BCE6-3B8309CC2F6D}" type="parTrans" cxnId="{40CAD90A-304A-4B21-9A8E-7A37E6420B9E}">
      <dgm:prSet/>
      <dgm:spPr/>
      <dgm:t>
        <a:bodyPr/>
        <a:lstStyle/>
        <a:p>
          <a:endParaRPr lang="en-US"/>
        </a:p>
      </dgm:t>
    </dgm:pt>
    <dgm:pt modelId="{3B09A531-635D-47EA-B966-597CD0D30332}" type="sibTrans" cxnId="{40CAD90A-304A-4B21-9A8E-7A37E6420B9E}">
      <dgm:prSet/>
      <dgm:spPr/>
      <dgm:t>
        <a:bodyPr/>
        <a:lstStyle/>
        <a:p>
          <a:endParaRPr lang="en-US"/>
        </a:p>
      </dgm:t>
    </dgm:pt>
    <dgm:pt modelId="{5E20CD39-1F7E-470C-A558-5FFBF0825770}">
      <dgm:prSet phldrT="[Text]" phldr="0"/>
      <dgm:spPr/>
      <dgm:t>
        <a:bodyPr/>
        <a:lstStyle/>
        <a:p>
          <a:r>
            <a:rPr lang="en-US"/>
            <a:t>Existing active defense systems are effective but large/inaccessible</a:t>
          </a:r>
        </a:p>
      </dgm:t>
    </dgm:pt>
    <dgm:pt modelId="{81CA604B-16D9-48AD-84C7-1296451C664D}" type="parTrans" cxnId="{F68E1C94-668B-4F62-BF4F-8D02B939BFAC}">
      <dgm:prSet/>
      <dgm:spPr/>
      <dgm:t>
        <a:bodyPr/>
        <a:lstStyle/>
        <a:p>
          <a:endParaRPr lang="en-US"/>
        </a:p>
      </dgm:t>
    </dgm:pt>
    <dgm:pt modelId="{3DAF58F4-B04F-4972-88E1-A2AD340B158A}" type="sibTrans" cxnId="{F68E1C94-668B-4F62-BF4F-8D02B939BFAC}">
      <dgm:prSet/>
      <dgm:spPr/>
      <dgm:t>
        <a:bodyPr/>
        <a:lstStyle/>
        <a:p>
          <a:endParaRPr lang="en-US"/>
        </a:p>
      </dgm:t>
    </dgm:pt>
    <dgm:pt modelId="{6F2B1975-063C-45A6-8055-77B48F16D371}">
      <dgm:prSet phldrT="[Text]" phldr="0"/>
      <dgm:spPr/>
      <dgm:t>
        <a:bodyPr/>
        <a:lstStyle/>
        <a:p>
          <a:r>
            <a:rPr lang="en-US"/>
            <a:t>Need for smaller, faster, and more adaptable solutions</a:t>
          </a:r>
        </a:p>
      </dgm:t>
    </dgm:pt>
    <dgm:pt modelId="{D7B043BF-A906-423D-BC42-7769C80EE459}" type="parTrans" cxnId="{6BB7C5CC-9BB4-4C41-B37A-B47FB9A070B1}">
      <dgm:prSet/>
      <dgm:spPr/>
      <dgm:t>
        <a:bodyPr/>
        <a:lstStyle/>
        <a:p>
          <a:endParaRPr lang="en-US"/>
        </a:p>
      </dgm:t>
    </dgm:pt>
    <dgm:pt modelId="{8A3E4857-036D-4F96-A4BE-4655A8102F9F}" type="sibTrans" cxnId="{6BB7C5CC-9BB4-4C41-B37A-B47FB9A070B1}">
      <dgm:prSet/>
      <dgm:spPr/>
      <dgm:t>
        <a:bodyPr/>
        <a:lstStyle/>
        <a:p>
          <a:endParaRPr lang="en-US"/>
        </a:p>
      </dgm:t>
    </dgm:pt>
    <dgm:pt modelId="{8680018A-94E2-4224-B533-552027C33D3C}" type="pres">
      <dgm:prSet presAssocID="{AB8B2ADD-17E7-442B-A1E9-8E0AE6988788}" presName="diagram" presStyleCnt="0">
        <dgm:presLayoutVars>
          <dgm:dir/>
          <dgm:resizeHandles val="exact"/>
        </dgm:presLayoutVars>
      </dgm:prSet>
      <dgm:spPr/>
    </dgm:pt>
    <dgm:pt modelId="{273A4D05-DDA4-4AE8-A4CA-E7D839849DE1}" type="pres">
      <dgm:prSet presAssocID="{FC96637E-2B51-4EB1-BA51-B4FB101ED511}" presName="node" presStyleLbl="node1" presStyleIdx="0" presStyleCnt="6">
        <dgm:presLayoutVars>
          <dgm:bulletEnabled val="1"/>
        </dgm:presLayoutVars>
      </dgm:prSet>
      <dgm:spPr/>
    </dgm:pt>
    <dgm:pt modelId="{8B069EF1-C876-445B-A28A-6C4260460BFD}" type="pres">
      <dgm:prSet presAssocID="{C7A56017-2C9F-4B89-8ADD-F365E8F5DEC5}" presName="sibTrans" presStyleCnt="0"/>
      <dgm:spPr/>
    </dgm:pt>
    <dgm:pt modelId="{7774936C-FF7D-4601-91B4-9D1CE6E65413}" type="pres">
      <dgm:prSet presAssocID="{C828251C-55C4-45A6-A025-F1E44882ADBB}" presName="node" presStyleLbl="node1" presStyleIdx="1" presStyleCnt="6">
        <dgm:presLayoutVars>
          <dgm:bulletEnabled val="1"/>
        </dgm:presLayoutVars>
      </dgm:prSet>
      <dgm:spPr/>
    </dgm:pt>
    <dgm:pt modelId="{97C28066-CA2B-48CA-868F-72F4891870C1}" type="pres">
      <dgm:prSet presAssocID="{90642147-2589-4518-933D-6E171D18CB8F}" presName="sibTrans" presStyleCnt="0"/>
      <dgm:spPr/>
    </dgm:pt>
    <dgm:pt modelId="{E9785019-6E86-41FB-AAB4-D0D34DCA2BC9}" type="pres">
      <dgm:prSet presAssocID="{FAC40B95-4705-4931-AEA7-3BBC5DB4432E}" presName="node" presStyleLbl="node1" presStyleIdx="2" presStyleCnt="6">
        <dgm:presLayoutVars>
          <dgm:bulletEnabled val="1"/>
        </dgm:presLayoutVars>
      </dgm:prSet>
      <dgm:spPr/>
    </dgm:pt>
    <dgm:pt modelId="{BA1C1CCC-FB01-4A73-8B24-0C1BC498A025}" type="pres">
      <dgm:prSet presAssocID="{BBF75B14-7A7D-46F5-82F6-2F3C6F4868A2}" presName="sibTrans" presStyleCnt="0"/>
      <dgm:spPr/>
    </dgm:pt>
    <dgm:pt modelId="{D0DF0542-B4AC-473E-BE7D-C985A85E006A}" type="pres">
      <dgm:prSet presAssocID="{2832D958-0363-4778-A0E2-81B7D2FA20BD}" presName="node" presStyleLbl="node1" presStyleIdx="3" presStyleCnt="6">
        <dgm:presLayoutVars>
          <dgm:bulletEnabled val="1"/>
        </dgm:presLayoutVars>
      </dgm:prSet>
      <dgm:spPr/>
    </dgm:pt>
    <dgm:pt modelId="{87D51233-19BF-44F1-B38A-92B0174928C8}" type="pres">
      <dgm:prSet presAssocID="{3B09A531-635D-47EA-B966-597CD0D30332}" presName="sibTrans" presStyleCnt="0"/>
      <dgm:spPr/>
    </dgm:pt>
    <dgm:pt modelId="{9DE65A2D-3CBC-45E6-9FBC-D95365E958D3}" type="pres">
      <dgm:prSet presAssocID="{5E20CD39-1F7E-470C-A558-5FFBF0825770}" presName="node" presStyleLbl="node1" presStyleIdx="4" presStyleCnt="6">
        <dgm:presLayoutVars>
          <dgm:bulletEnabled val="1"/>
        </dgm:presLayoutVars>
      </dgm:prSet>
      <dgm:spPr/>
    </dgm:pt>
    <dgm:pt modelId="{036666DB-9D1A-4B01-9537-E4AD7EBD941D}" type="pres">
      <dgm:prSet presAssocID="{3DAF58F4-B04F-4972-88E1-A2AD340B158A}" presName="sibTrans" presStyleCnt="0"/>
      <dgm:spPr/>
    </dgm:pt>
    <dgm:pt modelId="{6C3086D1-C9EA-4539-9F45-BCDA8464A36B}" type="pres">
      <dgm:prSet presAssocID="{6F2B1975-063C-45A6-8055-77B48F16D371}" presName="node" presStyleLbl="node1" presStyleIdx="5" presStyleCnt="6">
        <dgm:presLayoutVars>
          <dgm:bulletEnabled val="1"/>
        </dgm:presLayoutVars>
      </dgm:prSet>
      <dgm:spPr/>
    </dgm:pt>
  </dgm:ptLst>
  <dgm:cxnLst>
    <dgm:cxn modelId="{40CAD90A-304A-4B21-9A8E-7A37E6420B9E}" srcId="{AB8B2ADD-17E7-442B-A1E9-8E0AE6988788}" destId="{2832D958-0363-4778-A0E2-81B7D2FA20BD}" srcOrd="3" destOrd="0" parTransId="{29AA1F29-10AA-4362-BCE6-3B8309CC2F6D}" sibTransId="{3B09A531-635D-47EA-B966-597CD0D30332}"/>
    <dgm:cxn modelId="{3EB74D0C-EF5A-4E43-AAF7-4993BF868746}" type="presOf" srcId="{6F2B1975-063C-45A6-8055-77B48F16D371}" destId="{6C3086D1-C9EA-4539-9F45-BCDA8464A36B}" srcOrd="0" destOrd="0" presId="urn:microsoft.com/office/officeart/2005/8/layout/default"/>
    <dgm:cxn modelId="{CBF7CB1F-FBDF-4763-B08A-FD4901C14DBF}" type="presOf" srcId="{FAC40B95-4705-4931-AEA7-3BBC5DB4432E}" destId="{E9785019-6E86-41FB-AAB4-D0D34DCA2BC9}" srcOrd="0" destOrd="0" presId="urn:microsoft.com/office/officeart/2005/8/layout/default"/>
    <dgm:cxn modelId="{F5047570-0C22-4558-9FAD-4D21629D328F}" srcId="{AB8B2ADD-17E7-442B-A1E9-8E0AE6988788}" destId="{FC96637E-2B51-4EB1-BA51-B4FB101ED511}" srcOrd="0" destOrd="0" parTransId="{EF881A42-BE32-4157-83A9-6FED53004ACB}" sibTransId="{C7A56017-2C9F-4B89-8ADD-F365E8F5DEC5}"/>
    <dgm:cxn modelId="{7827797F-A58C-4848-8230-E6231ED4EF03}" srcId="{AB8B2ADD-17E7-442B-A1E9-8E0AE6988788}" destId="{C828251C-55C4-45A6-A025-F1E44882ADBB}" srcOrd="1" destOrd="0" parTransId="{42E8255C-5F15-4374-BCB4-298A3163CAC9}" sibTransId="{90642147-2589-4518-933D-6E171D18CB8F}"/>
    <dgm:cxn modelId="{F68E1C94-668B-4F62-BF4F-8D02B939BFAC}" srcId="{AB8B2ADD-17E7-442B-A1E9-8E0AE6988788}" destId="{5E20CD39-1F7E-470C-A558-5FFBF0825770}" srcOrd="4" destOrd="0" parTransId="{81CA604B-16D9-48AD-84C7-1296451C664D}" sibTransId="{3DAF58F4-B04F-4972-88E1-A2AD340B158A}"/>
    <dgm:cxn modelId="{AF6A48A9-8DE6-45C4-A653-6CCC563BD69A}" type="presOf" srcId="{AB8B2ADD-17E7-442B-A1E9-8E0AE6988788}" destId="{8680018A-94E2-4224-B533-552027C33D3C}" srcOrd="0" destOrd="0" presId="urn:microsoft.com/office/officeart/2005/8/layout/default"/>
    <dgm:cxn modelId="{86BB65AA-1FD9-4021-AD21-CD6F920ECF05}" srcId="{AB8B2ADD-17E7-442B-A1E9-8E0AE6988788}" destId="{FAC40B95-4705-4931-AEA7-3BBC5DB4432E}" srcOrd="2" destOrd="0" parTransId="{6DCFE44A-F97B-4183-8552-59F8F3115780}" sibTransId="{BBF75B14-7A7D-46F5-82F6-2F3C6F4868A2}"/>
    <dgm:cxn modelId="{6BB7C5CC-9BB4-4C41-B37A-B47FB9A070B1}" srcId="{AB8B2ADD-17E7-442B-A1E9-8E0AE6988788}" destId="{6F2B1975-063C-45A6-8055-77B48F16D371}" srcOrd="5" destOrd="0" parTransId="{D7B043BF-A906-423D-BC42-7769C80EE459}" sibTransId="{8A3E4857-036D-4F96-A4BE-4655A8102F9F}"/>
    <dgm:cxn modelId="{E40853CF-B76E-492A-9607-135D1957A6F0}" type="presOf" srcId="{C828251C-55C4-45A6-A025-F1E44882ADBB}" destId="{7774936C-FF7D-4601-91B4-9D1CE6E65413}" srcOrd="0" destOrd="0" presId="urn:microsoft.com/office/officeart/2005/8/layout/default"/>
    <dgm:cxn modelId="{0AE096D4-6EEC-437A-9834-3DC8CCEEC180}" type="presOf" srcId="{FC96637E-2B51-4EB1-BA51-B4FB101ED511}" destId="{273A4D05-DDA4-4AE8-A4CA-E7D839849DE1}" srcOrd="0" destOrd="0" presId="urn:microsoft.com/office/officeart/2005/8/layout/default"/>
    <dgm:cxn modelId="{C95A6AD9-CBEB-475E-9536-7138318F9514}" type="presOf" srcId="{2832D958-0363-4778-A0E2-81B7D2FA20BD}" destId="{D0DF0542-B4AC-473E-BE7D-C985A85E006A}" srcOrd="0" destOrd="0" presId="urn:microsoft.com/office/officeart/2005/8/layout/default"/>
    <dgm:cxn modelId="{88D2D7E7-93FE-446B-A7D6-50C53CC3A4D0}" type="presOf" srcId="{5E20CD39-1F7E-470C-A558-5FFBF0825770}" destId="{9DE65A2D-3CBC-45E6-9FBC-D95365E958D3}" srcOrd="0" destOrd="0" presId="urn:microsoft.com/office/officeart/2005/8/layout/default"/>
    <dgm:cxn modelId="{231EDD84-671B-4B1B-9A5E-5C457515F98F}" type="presParOf" srcId="{8680018A-94E2-4224-B533-552027C33D3C}" destId="{273A4D05-DDA4-4AE8-A4CA-E7D839849DE1}" srcOrd="0" destOrd="0" presId="urn:microsoft.com/office/officeart/2005/8/layout/default"/>
    <dgm:cxn modelId="{FC4B31EB-731A-46D1-82A5-1F00D152EBEC}" type="presParOf" srcId="{8680018A-94E2-4224-B533-552027C33D3C}" destId="{8B069EF1-C876-445B-A28A-6C4260460BFD}" srcOrd="1" destOrd="0" presId="urn:microsoft.com/office/officeart/2005/8/layout/default"/>
    <dgm:cxn modelId="{E16F1405-7A06-4EC8-B1B8-E7174AC7C333}" type="presParOf" srcId="{8680018A-94E2-4224-B533-552027C33D3C}" destId="{7774936C-FF7D-4601-91B4-9D1CE6E65413}" srcOrd="2" destOrd="0" presId="urn:microsoft.com/office/officeart/2005/8/layout/default"/>
    <dgm:cxn modelId="{0203C1BD-2A1A-4F66-AD3C-D7A07421F0EE}" type="presParOf" srcId="{8680018A-94E2-4224-B533-552027C33D3C}" destId="{97C28066-CA2B-48CA-868F-72F4891870C1}" srcOrd="3" destOrd="0" presId="urn:microsoft.com/office/officeart/2005/8/layout/default"/>
    <dgm:cxn modelId="{688D03DD-F1FD-4970-9FB6-908866EAEEF4}" type="presParOf" srcId="{8680018A-94E2-4224-B533-552027C33D3C}" destId="{E9785019-6E86-41FB-AAB4-D0D34DCA2BC9}" srcOrd="4" destOrd="0" presId="urn:microsoft.com/office/officeart/2005/8/layout/default"/>
    <dgm:cxn modelId="{D71406BB-C648-463E-8AB4-1AA9342A77FF}" type="presParOf" srcId="{8680018A-94E2-4224-B533-552027C33D3C}" destId="{BA1C1CCC-FB01-4A73-8B24-0C1BC498A025}" srcOrd="5" destOrd="0" presId="urn:microsoft.com/office/officeart/2005/8/layout/default"/>
    <dgm:cxn modelId="{0AEA3A9B-DFA6-4D1C-9D87-110EDEA57347}" type="presParOf" srcId="{8680018A-94E2-4224-B533-552027C33D3C}" destId="{D0DF0542-B4AC-473E-BE7D-C985A85E006A}" srcOrd="6" destOrd="0" presId="urn:microsoft.com/office/officeart/2005/8/layout/default"/>
    <dgm:cxn modelId="{BCA21135-9B41-4A1F-BFEA-607B1A268711}" type="presParOf" srcId="{8680018A-94E2-4224-B533-552027C33D3C}" destId="{87D51233-19BF-44F1-B38A-92B0174928C8}" srcOrd="7" destOrd="0" presId="urn:microsoft.com/office/officeart/2005/8/layout/default"/>
    <dgm:cxn modelId="{BD3D4629-42CD-455B-A5DA-C7E8913DC9AB}" type="presParOf" srcId="{8680018A-94E2-4224-B533-552027C33D3C}" destId="{9DE65A2D-3CBC-45E6-9FBC-D95365E958D3}" srcOrd="8" destOrd="0" presId="urn:microsoft.com/office/officeart/2005/8/layout/default"/>
    <dgm:cxn modelId="{92A945AD-F289-4DCB-8580-5CD8BD86E2E3}" type="presParOf" srcId="{8680018A-94E2-4224-B533-552027C33D3C}" destId="{036666DB-9D1A-4B01-9537-E4AD7EBD941D}" srcOrd="9" destOrd="0" presId="urn:microsoft.com/office/officeart/2005/8/layout/default"/>
    <dgm:cxn modelId="{82601679-806B-4786-828E-10FC1DB484DA}" type="presParOf" srcId="{8680018A-94E2-4224-B533-552027C33D3C}" destId="{6C3086D1-C9EA-4539-9F45-BCDA8464A36B}"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41A3A-B158-4A7B-BE4D-74570F9F840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166CB2E5-58C4-4352-93FF-C58080059D25}">
      <dgm:prSet phldrT="[Text]" phldr="0"/>
      <dgm:spPr/>
      <dgm:t>
        <a:bodyPr/>
        <a:lstStyle/>
        <a:p>
          <a:pPr rtl="0"/>
          <a:r>
            <a:rPr lang="en-US" dirty="0">
              <a:latin typeface="Arial"/>
            </a:rPr>
            <a:t>Create a compact defense system capable of detecting and targeting stationary targets</a:t>
          </a:r>
          <a:endParaRPr lang="en-US" dirty="0"/>
        </a:p>
      </dgm:t>
    </dgm:pt>
    <dgm:pt modelId="{9C5417AB-84C1-4572-A08B-ED4C6E1BA7F4}" type="parTrans" cxnId="{009A5E1A-FCAD-4813-8558-A921EE93CC5B}">
      <dgm:prSet/>
      <dgm:spPr/>
      <dgm:t>
        <a:bodyPr/>
        <a:lstStyle/>
        <a:p>
          <a:endParaRPr lang="en-US"/>
        </a:p>
      </dgm:t>
    </dgm:pt>
    <dgm:pt modelId="{75B14205-5543-4750-A1F5-E23E7573A47C}" type="sibTrans" cxnId="{009A5E1A-FCAD-4813-8558-A921EE93CC5B}">
      <dgm:prSet/>
      <dgm:spPr/>
      <dgm:t>
        <a:bodyPr/>
        <a:lstStyle/>
        <a:p>
          <a:endParaRPr lang="en-US"/>
        </a:p>
      </dgm:t>
    </dgm:pt>
    <dgm:pt modelId="{7E8CF309-7AF0-4CF8-A8C3-FC7E1452B91A}">
      <dgm:prSet phldrT="[Text]" phldr="0"/>
      <dgm:spPr/>
      <dgm:t>
        <a:bodyPr/>
        <a:lstStyle/>
        <a:p>
          <a:pPr rtl="0"/>
          <a:r>
            <a:rPr lang="en-US" dirty="0">
              <a:latin typeface="Arial"/>
            </a:rPr>
            <a:t>Use cameras and microwave sensors in combination to detect targets in the field of vision</a:t>
          </a:r>
        </a:p>
      </dgm:t>
    </dgm:pt>
    <dgm:pt modelId="{B91ECC59-28A4-4A69-A24C-2C2EF1186C70}" type="parTrans" cxnId="{42A6743C-7365-4655-AA04-1A9E3A6045CA}">
      <dgm:prSet/>
      <dgm:spPr/>
      <dgm:t>
        <a:bodyPr/>
        <a:lstStyle/>
        <a:p>
          <a:endParaRPr lang="en-US"/>
        </a:p>
      </dgm:t>
    </dgm:pt>
    <dgm:pt modelId="{3116A219-9F52-49F9-B429-8F360CA6FFC8}" type="sibTrans" cxnId="{42A6743C-7365-4655-AA04-1A9E3A6045CA}">
      <dgm:prSet/>
      <dgm:spPr/>
      <dgm:t>
        <a:bodyPr/>
        <a:lstStyle/>
        <a:p>
          <a:endParaRPr lang="en-US"/>
        </a:p>
      </dgm:t>
    </dgm:pt>
    <dgm:pt modelId="{B4BDF425-1FA9-4337-A108-48C7BD75D970}">
      <dgm:prSet phldrT="[Text]" phldr="0"/>
      <dgm:spPr/>
      <dgm:t>
        <a:bodyPr/>
        <a:lstStyle/>
        <a:p>
          <a:pPr rtl="0"/>
          <a:r>
            <a:rPr lang="en-US">
              <a:latin typeface="Arial"/>
            </a:rPr>
            <a:t>Allow the device to be quickly deployed and moved</a:t>
          </a:r>
          <a:endParaRPr lang="en-US"/>
        </a:p>
      </dgm:t>
    </dgm:pt>
    <dgm:pt modelId="{EB0A9E0A-3C16-4F48-A3F1-A8C88A11C695}" type="parTrans" cxnId="{F38441F0-02DE-409F-B588-A690922030EA}">
      <dgm:prSet/>
      <dgm:spPr/>
      <dgm:t>
        <a:bodyPr/>
        <a:lstStyle/>
        <a:p>
          <a:endParaRPr lang="en-US"/>
        </a:p>
      </dgm:t>
    </dgm:pt>
    <dgm:pt modelId="{EF4840F8-8DDA-4F00-91B7-850F91025340}" type="sibTrans" cxnId="{F38441F0-02DE-409F-B588-A690922030EA}">
      <dgm:prSet/>
      <dgm:spPr/>
      <dgm:t>
        <a:bodyPr/>
        <a:lstStyle/>
        <a:p>
          <a:endParaRPr lang="en-US"/>
        </a:p>
      </dgm:t>
    </dgm:pt>
    <dgm:pt modelId="{7FAAF3F0-4BD3-4ABF-B7CA-3292A479B9F8}">
      <dgm:prSet phldrT="[Text]" phldr="0"/>
      <dgm:spPr/>
      <dgm:t>
        <a:bodyPr/>
        <a:lstStyle/>
        <a:p>
          <a:pPr rtl="0"/>
          <a:r>
            <a:rPr lang="en-US" dirty="0">
              <a:latin typeface="Arial"/>
            </a:rPr>
            <a:t>Use 3D printing to create a shell for the components of the device to be placed in</a:t>
          </a:r>
          <a:endParaRPr lang="en-US" dirty="0"/>
        </a:p>
      </dgm:t>
    </dgm:pt>
    <dgm:pt modelId="{530795F3-6B24-452E-8CDF-2F56DDC10BD5}" type="parTrans" cxnId="{F2650F17-7556-43A9-9674-B5B5454ED625}">
      <dgm:prSet/>
      <dgm:spPr/>
      <dgm:t>
        <a:bodyPr/>
        <a:lstStyle/>
        <a:p>
          <a:endParaRPr lang="en-US"/>
        </a:p>
      </dgm:t>
    </dgm:pt>
    <dgm:pt modelId="{1B2EBBDD-A9A0-41D0-A07B-A6144D4ECC7F}" type="sibTrans" cxnId="{F2650F17-7556-43A9-9674-B5B5454ED625}">
      <dgm:prSet/>
      <dgm:spPr/>
      <dgm:t>
        <a:bodyPr/>
        <a:lstStyle/>
        <a:p>
          <a:endParaRPr lang="en-US"/>
        </a:p>
      </dgm:t>
    </dgm:pt>
    <dgm:pt modelId="{BDFDDD26-ED6F-4C50-A367-D8EBB04DC911}">
      <dgm:prSet phldrT="[Text]" phldr="0"/>
      <dgm:spPr/>
      <dgm:t>
        <a:bodyPr/>
        <a:lstStyle/>
        <a:p>
          <a:pPr rtl="0"/>
          <a:r>
            <a:rPr lang="en-US" dirty="0">
              <a:latin typeface="Arial"/>
            </a:rPr>
            <a:t>Cover a significant target space in near-ideal room conditions</a:t>
          </a:r>
          <a:endParaRPr lang="en-US" dirty="0"/>
        </a:p>
      </dgm:t>
    </dgm:pt>
    <dgm:pt modelId="{EBFBFF6E-3F07-4F67-AD33-AFC6E003D8CB}" type="parTrans" cxnId="{CC21E9BB-F404-4F72-9B2D-EE469270DAA0}">
      <dgm:prSet/>
      <dgm:spPr/>
      <dgm:t>
        <a:bodyPr/>
        <a:lstStyle/>
        <a:p>
          <a:endParaRPr lang="en-US"/>
        </a:p>
      </dgm:t>
    </dgm:pt>
    <dgm:pt modelId="{322C1ECE-B10B-42E9-B047-6F30F72FA6BF}" type="sibTrans" cxnId="{CC21E9BB-F404-4F72-9B2D-EE469270DAA0}">
      <dgm:prSet/>
      <dgm:spPr/>
      <dgm:t>
        <a:bodyPr/>
        <a:lstStyle/>
        <a:p>
          <a:endParaRPr lang="en-US"/>
        </a:p>
      </dgm:t>
    </dgm:pt>
    <dgm:pt modelId="{43DD692F-7B26-487E-AB3C-76AAC1CCC35A}">
      <dgm:prSet phldrT="[Text]" phldr="0"/>
      <dgm:spPr/>
      <dgm:t>
        <a:bodyPr/>
        <a:lstStyle/>
        <a:p>
          <a:pPr rtl="0"/>
          <a:r>
            <a:rPr lang="en-US" dirty="0">
              <a:latin typeface="Arial"/>
            </a:rPr>
            <a:t>Use a camera that covers at least 120 degrees horizontal field of vision and at least 60 degrees vertical field of vision</a:t>
          </a:r>
          <a:endParaRPr lang="en-US" dirty="0"/>
        </a:p>
      </dgm:t>
    </dgm:pt>
    <dgm:pt modelId="{20433BE2-5BA0-4853-AC50-659E4E52FDDF}" type="parTrans" cxnId="{24BDD5E7-2DE8-4AA7-8268-7ACDC8D24809}">
      <dgm:prSet/>
      <dgm:spPr/>
      <dgm:t>
        <a:bodyPr/>
        <a:lstStyle/>
        <a:p>
          <a:endParaRPr lang="en-US"/>
        </a:p>
      </dgm:t>
    </dgm:pt>
    <dgm:pt modelId="{C8E081CE-D61E-4B2F-89F8-9897A09F31D7}" type="sibTrans" cxnId="{24BDD5E7-2DE8-4AA7-8268-7ACDC8D24809}">
      <dgm:prSet/>
      <dgm:spPr/>
      <dgm:t>
        <a:bodyPr/>
        <a:lstStyle/>
        <a:p>
          <a:endParaRPr lang="en-US"/>
        </a:p>
      </dgm:t>
    </dgm:pt>
    <dgm:pt modelId="{22A413B1-AACE-4D43-B3ED-5713CBE9DEEA}">
      <dgm:prSet phldrT="[Text]" phldr="0"/>
      <dgm:spPr/>
      <dgm:t>
        <a:bodyPr/>
        <a:lstStyle/>
        <a:p>
          <a:r>
            <a:rPr lang="en-US"/>
            <a:t>Buzzer notifies user of successful targeting</a:t>
          </a:r>
        </a:p>
      </dgm:t>
    </dgm:pt>
    <dgm:pt modelId="{4F8A4F01-DD2C-4F48-BFA1-35F873906653}" type="parTrans" cxnId="{30D8BDB3-54FF-41F3-AF38-07F1B80E7C64}">
      <dgm:prSet/>
      <dgm:spPr/>
    </dgm:pt>
    <dgm:pt modelId="{B8C3387D-B7F1-46E7-BEAC-5320EF674D29}" type="sibTrans" cxnId="{30D8BDB3-54FF-41F3-AF38-07F1B80E7C64}">
      <dgm:prSet/>
      <dgm:spPr/>
    </dgm:pt>
    <dgm:pt modelId="{75F6AE2E-81A7-4D9A-AE7D-2A28D31FC1D7}">
      <dgm:prSet phldr="0"/>
      <dgm:spPr/>
      <dgm:t>
        <a:bodyPr/>
        <a:lstStyle/>
        <a:p>
          <a:pPr rtl="0"/>
          <a:r>
            <a:rPr lang="en-US" dirty="0">
              <a:latin typeface="Arial"/>
            </a:rPr>
            <a:t>Use a Single-board computer to control the camera and communicate with the microcontroller to move the motors and lasers</a:t>
          </a:r>
          <a:endParaRPr lang="en-US" dirty="0"/>
        </a:p>
      </dgm:t>
    </dgm:pt>
    <dgm:pt modelId="{F2CE56EE-21F5-440E-9C0B-4F1DB392D081}" type="parTrans" cxnId="{D5C96B0F-2716-4B25-8924-70BEB74E1574}">
      <dgm:prSet/>
      <dgm:spPr/>
    </dgm:pt>
    <dgm:pt modelId="{884ACBB3-0AF9-4D55-BD65-9146F114F1DF}" type="sibTrans" cxnId="{D5C96B0F-2716-4B25-8924-70BEB74E1574}">
      <dgm:prSet/>
      <dgm:spPr/>
    </dgm:pt>
    <dgm:pt modelId="{C8F66C53-DB5E-4658-A39B-2ECB3F750E52}" type="pres">
      <dgm:prSet presAssocID="{B1541A3A-B158-4A7B-BE4D-74570F9F8406}" presName="linear" presStyleCnt="0">
        <dgm:presLayoutVars>
          <dgm:animLvl val="lvl"/>
          <dgm:resizeHandles val="exact"/>
        </dgm:presLayoutVars>
      </dgm:prSet>
      <dgm:spPr/>
    </dgm:pt>
    <dgm:pt modelId="{383BD812-B68D-486F-9F58-0B5E39C16254}" type="pres">
      <dgm:prSet presAssocID="{166CB2E5-58C4-4352-93FF-C58080059D25}" presName="parentText" presStyleLbl="node1" presStyleIdx="0" presStyleCnt="3">
        <dgm:presLayoutVars>
          <dgm:chMax val="0"/>
          <dgm:bulletEnabled val="1"/>
        </dgm:presLayoutVars>
      </dgm:prSet>
      <dgm:spPr/>
    </dgm:pt>
    <dgm:pt modelId="{BBF71863-4A17-4B6B-8987-9332C61CB4FB}" type="pres">
      <dgm:prSet presAssocID="{166CB2E5-58C4-4352-93FF-C58080059D25}" presName="childText" presStyleLbl="revTx" presStyleIdx="0" presStyleCnt="3">
        <dgm:presLayoutVars>
          <dgm:bulletEnabled val="1"/>
        </dgm:presLayoutVars>
      </dgm:prSet>
      <dgm:spPr/>
    </dgm:pt>
    <dgm:pt modelId="{8100E4D8-CA7E-4FA3-BC32-28666CF35D07}" type="pres">
      <dgm:prSet presAssocID="{B4BDF425-1FA9-4337-A108-48C7BD75D970}" presName="parentText" presStyleLbl="node1" presStyleIdx="1" presStyleCnt="3">
        <dgm:presLayoutVars>
          <dgm:chMax val="0"/>
          <dgm:bulletEnabled val="1"/>
        </dgm:presLayoutVars>
      </dgm:prSet>
      <dgm:spPr/>
    </dgm:pt>
    <dgm:pt modelId="{E2625444-B42E-403B-A4FA-5913D74D7458}" type="pres">
      <dgm:prSet presAssocID="{B4BDF425-1FA9-4337-A108-48C7BD75D970}" presName="childText" presStyleLbl="revTx" presStyleIdx="1" presStyleCnt="3">
        <dgm:presLayoutVars>
          <dgm:bulletEnabled val="1"/>
        </dgm:presLayoutVars>
      </dgm:prSet>
      <dgm:spPr/>
    </dgm:pt>
    <dgm:pt modelId="{534C0922-C52A-4310-8AA8-F40359984D10}" type="pres">
      <dgm:prSet presAssocID="{BDFDDD26-ED6F-4C50-A367-D8EBB04DC911}" presName="parentText" presStyleLbl="node1" presStyleIdx="2" presStyleCnt="3">
        <dgm:presLayoutVars>
          <dgm:chMax val="0"/>
          <dgm:bulletEnabled val="1"/>
        </dgm:presLayoutVars>
      </dgm:prSet>
      <dgm:spPr/>
    </dgm:pt>
    <dgm:pt modelId="{88BA6A91-DD6A-4D76-A97E-1EBCF4A832D7}" type="pres">
      <dgm:prSet presAssocID="{BDFDDD26-ED6F-4C50-A367-D8EBB04DC911}" presName="childText" presStyleLbl="revTx" presStyleIdx="2" presStyleCnt="3">
        <dgm:presLayoutVars>
          <dgm:bulletEnabled val="1"/>
        </dgm:presLayoutVars>
      </dgm:prSet>
      <dgm:spPr/>
    </dgm:pt>
  </dgm:ptLst>
  <dgm:cxnLst>
    <dgm:cxn modelId="{D5C96B0F-2716-4B25-8924-70BEB74E1574}" srcId="{166CB2E5-58C4-4352-93FF-C58080059D25}" destId="{75F6AE2E-81A7-4D9A-AE7D-2A28D31FC1D7}" srcOrd="1" destOrd="0" parTransId="{F2CE56EE-21F5-440E-9C0B-4F1DB392D081}" sibTransId="{884ACBB3-0AF9-4D55-BD65-9146F114F1DF}"/>
    <dgm:cxn modelId="{698C4013-CA57-45A9-AF49-8FBFF4B94ECF}" type="presOf" srcId="{7FAAF3F0-4BD3-4ABF-B7CA-3292A479B9F8}" destId="{E2625444-B42E-403B-A4FA-5913D74D7458}" srcOrd="0" destOrd="0" presId="urn:microsoft.com/office/officeart/2005/8/layout/vList2"/>
    <dgm:cxn modelId="{F2650F17-7556-43A9-9674-B5B5454ED625}" srcId="{B4BDF425-1FA9-4337-A108-48C7BD75D970}" destId="{7FAAF3F0-4BD3-4ABF-B7CA-3292A479B9F8}" srcOrd="0" destOrd="0" parTransId="{530795F3-6B24-452E-8CDF-2F56DDC10BD5}" sibTransId="{1B2EBBDD-A9A0-41D0-A07B-A6144D4ECC7F}"/>
    <dgm:cxn modelId="{009A5E1A-FCAD-4813-8558-A921EE93CC5B}" srcId="{B1541A3A-B158-4A7B-BE4D-74570F9F8406}" destId="{166CB2E5-58C4-4352-93FF-C58080059D25}" srcOrd="0" destOrd="0" parTransId="{9C5417AB-84C1-4572-A08B-ED4C6E1BA7F4}" sibTransId="{75B14205-5543-4750-A1F5-E23E7573A47C}"/>
    <dgm:cxn modelId="{BC59AD31-26BD-456D-B4AE-B0A2DDE01080}" type="presOf" srcId="{166CB2E5-58C4-4352-93FF-C58080059D25}" destId="{383BD812-B68D-486F-9F58-0B5E39C16254}" srcOrd="0" destOrd="0" presId="urn:microsoft.com/office/officeart/2005/8/layout/vList2"/>
    <dgm:cxn modelId="{53AF0F35-E836-488E-8859-454120D3C4D5}" type="presOf" srcId="{B4BDF425-1FA9-4337-A108-48C7BD75D970}" destId="{8100E4D8-CA7E-4FA3-BC32-28666CF35D07}" srcOrd="0" destOrd="0" presId="urn:microsoft.com/office/officeart/2005/8/layout/vList2"/>
    <dgm:cxn modelId="{42A6743C-7365-4655-AA04-1A9E3A6045CA}" srcId="{166CB2E5-58C4-4352-93FF-C58080059D25}" destId="{7E8CF309-7AF0-4CF8-A8C3-FC7E1452B91A}" srcOrd="0" destOrd="0" parTransId="{B91ECC59-28A4-4A69-A24C-2C2EF1186C70}" sibTransId="{3116A219-9F52-49F9-B429-8F360CA6FFC8}"/>
    <dgm:cxn modelId="{AAB29563-8CAE-40E5-9C2F-AF23E39F057E}" type="presOf" srcId="{BDFDDD26-ED6F-4C50-A367-D8EBB04DC911}" destId="{534C0922-C52A-4310-8AA8-F40359984D10}" srcOrd="0" destOrd="0" presId="urn:microsoft.com/office/officeart/2005/8/layout/vList2"/>
    <dgm:cxn modelId="{320D9A50-29B8-4C50-8B41-7024568CE4C8}" type="presOf" srcId="{43DD692F-7B26-487E-AB3C-76AAC1CCC35A}" destId="{88BA6A91-DD6A-4D76-A97E-1EBCF4A832D7}" srcOrd="0" destOrd="0" presId="urn:microsoft.com/office/officeart/2005/8/layout/vList2"/>
    <dgm:cxn modelId="{7884EA87-1EA9-4F02-8B83-955C0394F9D3}" type="presOf" srcId="{B1541A3A-B158-4A7B-BE4D-74570F9F8406}" destId="{C8F66C53-DB5E-4658-A39B-2ECB3F750E52}" srcOrd="0" destOrd="0" presId="urn:microsoft.com/office/officeart/2005/8/layout/vList2"/>
    <dgm:cxn modelId="{30D8BDB3-54FF-41F3-AF38-07F1B80E7C64}" srcId="{B4BDF425-1FA9-4337-A108-48C7BD75D970}" destId="{22A413B1-AACE-4D43-B3ED-5713CBE9DEEA}" srcOrd="1" destOrd="0" parTransId="{4F8A4F01-DD2C-4F48-BFA1-35F873906653}" sibTransId="{B8C3387D-B7F1-46E7-BEAC-5320EF674D29}"/>
    <dgm:cxn modelId="{CC21E9BB-F404-4F72-9B2D-EE469270DAA0}" srcId="{B1541A3A-B158-4A7B-BE4D-74570F9F8406}" destId="{BDFDDD26-ED6F-4C50-A367-D8EBB04DC911}" srcOrd="2" destOrd="0" parTransId="{EBFBFF6E-3F07-4F67-AD33-AFC6E003D8CB}" sibTransId="{322C1ECE-B10B-42E9-B047-6F30F72FA6BF}"/>
    <dgm:cxn modelId="{940F10E6-7F46-4859-AE16-70B814DA4042}" type="presOf" srcId="{7E8CF309-7AF0-4CF8-A8C3-FC7E1452B91A}" destId="{BBF71863-4A17-4B6B-8987-9332C61CB4FB}" srcOrd="0" destOrd="0" presId="urn:microsoft.com/office/officeart/2005/8/layout/vList2"/>
    <dgm:cxn modelId="{24BDD5E7-2DE8-4AA7-8268-7ACDC8D24809}" srcId="{BDFDDD26-ED6F-4C50-A367-D8EBB04DC911}" destId="{43DD692F-7B26-487E-AB3C-76AAC1CCC35A}" srcOrd="0" destOrd="0" parTransId="{20433BE2-5BA0-4853-AC50-659E4E52FDDF}" sibTransId="{C8E081CE-D61E-4B2F-89F8-9897A09F31D7}"/>
    <dgm:cxn modelId="{34932DED-415F-4E86-8CC0-16A4559DB727}" type="presOf" srcId="{22A413B1-AACE-4D43-B3ED-5713CBE9DEEA}" destId="{E2625444-B42E-403B-A4FA-5913D74D7458}" srcOrd="0" destOrd="1" presId="urn:microsoft.com/office/officeart/2005/8/layout/vList2"/>
    <dgm:cxn modelId="{F38441F0-02DE-409F-B588-A690922030EA}" srcId="{B1541A3A-B158-4A7B-BE4D-74570F9F8406}" destId="{B4BDF425-1FA9-4337-A108-48C7BD75D970}" srcOrd="1" destOrd="0" parTransId="{EB0A9E0A-3C16-4F48-A3F1-A8C88A11C695}" sibTransId="{EF4840F8-8DDA-4F00-91B7-850F91025340}"/>
    <dgm:cxn modelId="{D6C827FE-90CE-4093-993B-59358A30CBCB}" type="presOf" srcId="{75F6AE2E-81A7-4D9A-AE7D-2A28D31FC1D7}" destId="{BBF71863-4A17-4B6B-8987-9332C61CB4FB}" srcOrd="0" destOrd="1" presId="urn:microsoft.com/office/officeart/2005/8/layout/vList2"/>
    <dgm:cxn modelId="{CA02B60C-2EC3-4DEE-8EAA-EA59304961C5}" type="presParOf" srcId="{C8F66C53-DB5E-4658-A39B-2ECB3F750E52}" destId="{383BD812-B68D-486F-9F58-0B5E39C16254}" srcOrd="0" destOrd="0" presId="urn:microsoft.com/office/officeart/2005/8/layout/vList2"/>
    <dgm:cxn modelId="{BED712C3-89CA-457A-95F7-1AEB6F4B8DE1}" type="presParOf" srcId="{C8F66C53-DB5E-4658-A39B-2ECB3F750E52}" destId="{BBF71863-4A17-4B6B-8987-9332C61CB4FB}" srcOrd="1" destOrd="0" presId="urn:microsoft.com/office/officeart/2005/8/layout/vList2"/>
    <dgm:cxn modelId="{8AED0826-3B59-4830-ACBB-2169F0F399DA}" type="presParOf" srcId="{C8F66C53-DB5E-4658-A39B-2ECB3F750E52}" destId="{8100E4D8-CA7E-4FA3-BC32-28666CF35D07}" srcOrd="2" destOrd="0" presId="urn:microsoft.com/office/officeart/2005/8/layout/vList2"/>
    <dgm:cxn modelId="{37B5CB59-DF86-4960-98E6-E78F11615E75}" type="presParOf" srcId="{C8F66C53-DB5E-4658-A39B-2ECB3F750E52}" destId="{E2625444-B42E-403B-A4FA-5913D74D7458}" srcOrd="3" destOrd="0" presId="urn:microsoft.com/office/officeart/2005/8/layout/vList2"/>
    <dgm:cxn modelId="{66838CFF-D0B6-43F1-8DFD-9AAF54BD474B}" type="presParOf" srcId="{C8F66C53-DB5E-4658-A39B-2ECB3F750E52}" destId="{534C0922-C52A-4310-8AA8-F40359984D10}" srcOrd="4" destOrd="0" presId="urn:microsoft.com/office/officeart/2005/8/layout/vList2"/>
    <dgm:cxn modelId="{9E24067E-CEFF-4892-8F77-C75756D6A07E}" type="presParOf" srcId="{C8F66C53-DB5E-4658-A39B-2ECB3F750E52}" destId="{88BA6A91-DD6A-4D76-A97E-1EBCF4A832D7}" srcOrd="5"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41A3A-B158-4A7B-BE4D-74570F9F840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166CB2E5-58C4-4352-93FF-C58080059D25}">
      <dgm:prSet phldrT="[Text]" phldr="0"/>
      <dgm:spPr/>
      <dgm:t>
        <a:bodyPr/>
        <a:lstStyle/>
        <a:p>
          <a:pPr rtl="0"/>
          <a:r>
            <a:rPr lang="en-US">
              <a:latin typeface="Arial"/>
            </a:rPr>
            <a:t>Target and track low-velocity projectiles with predictable trajectories</a:t>
          </a:r>
          <a:endParaRPr lang="en-US"/>
        </a:p>
      </dgm:t>
    </dgm:pt>
    <dgm:pt modelId="{9C5417AB-84C1-4572-A08B-ED4C6E1BA7F4}" type="parTrans" cxnId="{009A5E1A-FCAD-4813-8558-A921EE93CC5B}">
      <dgm:prSet/>
      <dgm:spPr/>
      <dgm:t>
        <a:bodyPr/>
        <a:lstStyle/>
        <a:p>
          <a:endParaRPr lang="en-US"/>
        </a:p>
      </dgm:t>
    </dgm:pt>
    <dgm:pt modelId="{75B14205-5543-4750-A1F5-E23E7573A47C}" type="sibTrans" cxnId="{009A5E1A-FCAD-4813-8558-A921EE93CC5B}">
      <dgm:prSet/>
      <dgm:spPr/>
      <dgm:t>
        <a:bodyPr/>
        <a:lstStyle/>
        <a:p>
          <a:endParaRPr lang="en-US"/>
        </a:p>
      </dgm:t>
    </dgm:pt>
    <dgm:pt modelId="{7E8CF309-7AF0-4CF8-A8C3-FC7E1452B91A}">
      <dgm:prSet phldrT="[Text]" phldr="0"/>
      <dgm:spPr/>
      <dgm:t>
        <a:bodyPr/>
        <a:lstStyle/>
        <a:p>
          <a:pPr rtl="0"/>
          <a:r>
            <a:rPr lang="en-US" dirty="0">
              <a:latin typeface="Arial"/>
            </a:rPr>
            <a:t>Use the Single-board computer and microwave sensors to detect faster moving targets with a latency of less than 100 ms</a:t>
          </a:r>
          <a:endParaRPr lang="en-US" dirty="0"/>
        </a:p>
      </dgm:t>
    </dgm:pt>
    <dgm:pt modelId="{B91ECC59-28A4-4A69-A24C-2C2EF1186C70}" type="parTrans" cxnId="{42A6743C-7365-4655-AA04-1A9E3A6045CA}">
      <dgm:prSet/>
      <dgm:spPr/>
      <dgm:t>
        <a:bodyPr/>
        <a:lstStyle/>
        <a:p>
          <a:endParaRPr lang="en-US"/>
        </a:p>
      </dgm:t>
    </dgm:pt>
    <dgm:pt modelId="{3116A219-9F52-49F9-B429-8F360CA6FFC8}" type="sibTrans" cxnId="{42A6743C-7365-4655-AA04-1A9E3A6045CA}">
      <dgm:prSet/>
      <dgm:spPr/>
      <dgm:t>
        <a:bodyPr/>
        <a:lstStyle/>
        <a:p>
          <a:endParaRPr lang="en-US"/>
        </a:p>
      </dgm:t>
    </dgm:pt>
    <dgm:pt modelId="{B4BDF425-1FA9-4337-A108-48C7BD75D970}">
      <dgm:prSet phldrT="[Text]" phldr="0"/>
      <dgm:spPr/>
      <dgm:t>
        <a:bodyPr/>
        <a:lstStyle/>
        <a:p>
          <a:pPr rtl="0"/>
          <a:r>
            <a:rPr lang="en-US" dirty="0">
              <a:latin typeface="Arial"/>
            </a:rPr>
            <a:t>Make the device fully weather resistant to harsh conditions, including sandstorms, rain, and snow </a:t>
          </a:r>
          <a:endParaRPr lang="en-US" dirty="0"/>
        </a:p>
      </dgm:t>
    </dgm:pt>
    <dgm:pt modelId="{EB0A9E0A-3C16-4F48-A3F1-A8C88A11C695}" type="parTrans" cxnId="{F38441F0-02DE-409F-B588-A690922030EA}">
      <dgm:prSet/>
      <dgm:spPr/>
      <dgm:t>
        <a:bodyPr/>
        <a:lstStyle/>
        <a:p>
          <a:endParaRPr lang="en-US"/>
        </a:p>
      </dgm:t>
    </dgm:pt>
    <dgm:pt modelId="{EF4840F8-8DDA-4F00-91B7-850F91025340}" type="sibTrans" cxnId="{F38441F0-02DE-409F-B588-A690922030EA}">
      <dgm:prSet/>
      <dgm:spPr/>
      <dgm:t>
        <a:bodyPr/>
        <a:lstStyle/>
        <a:p>
          <a:endParaRPr lang="en-US"/>
        </a:p>
      </dgm:t>
    </dgm:pt>
    <dgm:pt modelId="{7FAAF3F0-4BD3-4ABF-B7CA-3292A479B9F8}">
      <dgm:prSet phldrT="[Text]" phldr="0"/>
      <dgm:spPr/>
      <dgm:t>
        <a:bodyPr/>
        <a:lstStyle/>
        <a:p>
          <a:pPr rtl="0"/>
          <a:r>
            <a:rPr lang="en-US" dirty="0">
              <a:latin typeface="Arial"/>
            </a:rPr>
            <a:t>Use aluminum to create the shell of the device for increased durability whilst staying low weight</a:t>
          </a:r>
          <a:endParaRPr lang="en-US" dirty="0"/>
        </a:p>
      </dgm:t>
    </dgm:pt>
    <dgm:pt modelId="{530795F3-6B24-452E-8CDF-2F56DDC10BD5}" type="parTrans" cxnId="{F2650F17-7556-43A9-9674-B5B5454ED625}">
      <dgm:prSet/>
      <dgm:spPr/>
      <dgm:t>
        <a:bodyPr/>
        <a:lstStyle/>
        <a:p>
          <a:endParaRPr lang="en-US"/>
        </a:p>
      </dgm:t>
    </dgm:pt>
    <dgm:pt modelId="{1B2EBBDD-A9A0-41D0-A07B-A6144D4ECC7F}" type="sibTrans" cxnId="{F2650F17-7556-43A9-9674-B5B5454ED625}">
      <dgm:prSet/>
      <dgm:spPr/>
      <dgm:t>
        <a:bodyPr/>
        <a:lstStyle/>
        <a:p>
          <a:endParaRPr lang="en-US"/>
        </a:p>
      </dgm:t>
    </dgm:pt>
    <dgm:pt modelId="{BDFDDD26-ED6F-4C50-A367-D8EBB04DC911}">
      <dgm:prSet phldrT="[Text]" phldr="0"/>
      <dgm:spPr/>
      <dgm:t>
        <a:bodyPr/>
        <a:lstStyle/>
        <a:p>
          <a:pPr rtl="0"/>
          <a:r>
            <a:rPr lang="en-US" dirty="0">
              <a:latin typeface="Arial"/>
            </a:rPr>
            <a:t>Allow the device to attach to different faces such as walls and ceilings</a:t>
          </a:r>
          <a:endParaRPr lang="en-US" dirty="0"/>
        </a:p>
      </dgm:t>
    </dgm:pt>
    <dgm:pt modelId="{EBFBFF6E-3F07-4F67-AD33-AFC6E003D8CB}" type="parTrans" cxnId="{CC21E9BB-F404-4F72-9B2D-EE469270DAA0}">
      <dgm:prSet/>
      <dgm:spPr/>
      <dgm:t>
        <a:bodyPr/>
        <a:lstStyle/>
        <a:p>
          <a:endParaRPr lang="en-US"/>
        </a:p>
      </dgm:t>
    </dgm:pt>
    <dgm:pt modelId="{322C1ECE-B10B-42E9-B047-6F30F72FA6BF}" type="sibTrans" cxnId="{CC21E9BB-F404-4F72-9B2D-EE469270DAA0}">
      <dgm:prSet/>
      <dgm:spPr/>
      <dgm:t>
        <a:bodyPr/>
        <a:lstStyle/>
        <a:p>
          <a:endParaRPr lang="en-US"/>
        </a:p>
      </dgm:t>
    </dgm:pt>
    <dgm:pt modelId="{43DD692F-7B26-487E-AB3C-76AAC1CCC35A}">
      <dgm:prSet phldrT="[Text]" phldr="0"/>
      <dgm:spPr/>
      <dgm:t>
        <a:bodyPr/>
        <a:lstStyle/>
        <a:p>
          <a:pPr rtl="0"/>
          <a:r>
            <a:rPr lang="en-US">
              <a:latin typeface="Arial"/>
            </a:rPr>
            <a:t>Add suction cups to the base of the device whilst still allowing for the device to be deployed in less than one minute</a:t>
          </a:r>
          <a:endParaRPr lang="en-US"/>
        </a:p>
      </dgm:t>
    </dgm:pt>
    <dgm:pt modelId="{20433BE2-5BA0-4853-AC50-659E4E52FDDF}" type="parTrans" cxnId="{24BDD5E7-2DE8-4AA7-8268-7ACDC8D24809}">
      <dgm:prSet/>
      <dgm:spPr/>
      <dgm:t>
        <a:bodyPr/>
        <a:lstStyle/>
        <a:p>
          <a:endParaRPr lang="en-US"/>
        </a:p>
      </dgm:t>
    </dgm:pt>
    <dgm:pt modelId="{C8E081CE-D61E-4B2F-89F8-9897A09F31D7}" type="sibTrans" cxnId="{24BDD5E7-2DE8-4AA7-8268-7ACDC8D24809}">
      <dgm:prSet/>
      <dgm:spPr/>
      <dgm:t>
        <a:bodyPr/>
        <a:lstStyle/>
        <a:p>
          <a:endParaRPr lang="en-US"/>
        </a:p>
      </dgm:t>
    </dgm:pt>
    <dgm:pt modelId="{0F3D11B6-7AD0-48F2-88CC-A49C6CEDB386}">
      <dgm:prSet phldr="0"/>
      <dgm:spPr/>
      <dgm:t>
        <a:bodyPr/>
        <a:lstStyle/>
        <a:p>
          <a:pPr rtl="0"/>
          <a:r>
            <a:rPr lang="en-US" sz="2200" dirty="0">
              <a:latin typeface="Arial"/>
            </a:rPr>
            <a:t>Be able to detect and disable a small drone, and detect humans to avoid accidental friendly-fire</a:t>
          </a:r>
        </a:p>
      </dgm:t>
    </dgm:pt>
    <dgm:pt modelId="{F72CE9A5-FB08-474F-BDB6-FDEE3D6993F0}" type="parTrans" cxnId="{79CBCEF5-F9FB-4992-90E2-5AB3594C7CE1}">
      <dgm:prSet/>
      <dgm:spPr/>
      <dgm:t>
        <a:bodyPr/>
        <a:lstStyle/>
        <a:p>
          <a:endParaRPr lang="en-US"/>
        </a:p>
      </dgm:t>
    </dgm:pt>
    <dgm:pt modelId="{F321B1EE-F654-4036-99F6-F48F258CD798}" type="sibTrans" cxnId="{79CBCEF5-F9FB-4992-90E2-5AB3594C7CE1}">
      <dgm:prSet/>
      <dgm:spPr/>
      <dgm:t>
        <a:bodyPr/>
        <a:lstStyle/>
        <a:p>
          <a:endParaRPr lang="en-US"/>
        </a:p>
      </dgm:t>
    </dgm:pt>
    <dgm:pt modelId="{87C1BB3B-47B3-42F9-91CE-BFF795EB751A}">
      <dgm:prSet phldr="0"/>
      <dgm:spPr/>
      <dgm:t>
        <a:bodyPr/>
        <a:lstStyle/>
        <a:p>
          <a:pPr rtl="0"/>
          <a:r>
            <a:rPr lang="en-US" sz="1800" dirty="0">
              <a:latin typeface="Arial"/>
            </a:rPr>
            <a:t>Use a small projectile powered by pressurized gas to hit the projectile</a:t>
          </a:r>
        </a:p>
      </dgm:t>
    </dgm:pt>
    <dgm:pt modelId="{190BF6B0-5F20-4950-BF23-CC3AEDE2E58C}" type="parTrans" cxnId="{807CBFBA-CF53-4338-B673-8305C570E196}">
      <dgm:prSet/>
      <dgm:spPr/>
      <dgm:t>
        <a:bodyPr/>
        <a:lstStyle/>
        <a:p>
          <a:endParaRPr lang="en-US"/>
        </a:p>
      </dgm:t>
    </dgm:pt>
    <dgm:pt modelId="{A79C87E2-06A7-48F8-964E-FFC4EF23B0B8}" type="sibTrans" cxnId="{807CBFBA-CF53-4338-B673-8305C570E196}">
      <dgm:prSet/>
      <dgm:spPr/>
      <dgm:t>
        <a:bodyPr/>
        <a:lstStyle/>
        <a:p>
          <a:endParaRPr lang="en-US"/>
        </a:p>
      </dgm:t>
    </dgm:pt>
    <dgm:pt modelId="{C8F66C53-DB5E-4658-A39B-2ECB3F750E52}" type="pres">
      <dgm:prSet presAssocID="{B1541A3A-B158-4A7B-BE4D-74570F9F8406}" presName="linear" presStyleCnt="0">
        <dgm:presLayoutVars>
          <dgm:animLvl val="lvl"/>
          <dgm:resizeHandles val="exact"/>
        </dgm:presLayoutVars>
      </dgm:prSet>
      <dgm:spPr/>
    </dgm:pt>
    <dgm:pt modelId="{383BD812-B68D-486F-9F58-0B5E39C16254}" type="pres">
      <dgm:prSet presAssocID="{166CB2E5-58C4-4352-93FF-C58080059D25}" presName="parentText" presStyleLbl="node1" presStyleIdx="0" presStyleCnt="4">
        <dgm:presLayoutVars>
          <dgm:chMax val="0"/>
          <dgm:bulletEnabled val="1"/>
        </dgm:presLayoutVars>
      </dgm:prSet>
      <dgm:spPr/>
    </dgm:pt>
    <dgm:pt modelId="{BBF71863-4A17-4B6B-8987-9332C61CB4FB}" type="pres">
      <dgm:prSet presAssocID="{166CB2E5-58C4-4352-93FF-C58080059D25}" presName="childText" presStyleLbl="revTx" presStyleIdx="0" presStyleCnt="4">
        <dgm:presLayoutVars>
          <dgm:bulletEnabled val="1"/>
        </dgm:presLayoutVars>
      </dgm:prSet>
      <dgm:spPr/>
    </dgm:pt>
    <dgm:pt modelId="{8100E4D8-CA7E-4FA3-BC32-28666CF35D07}" type="pres">
      <dgm:prSet presAssocID="{B4BDF425-1FA9-4337-A108-48C7BD75D970}" presName="parentText" presStyleLbl="node1" presStyleIdx="1" presStyleCnt="4">
        <dgm:presLayoutVars>
          <dgm:chMax val="0"/>
          <dgm:bulletEnabled val="1"/>
        </dgm:presLayoutVars>
      </dgm:prSet>
      <dgm:spPr/>
    </dgm:pt>
    <dgm:pt modelId="{E2625444-B42E-403B-A4FA-5913D74D7458}" type="pres">
      <dgm:prSet presAssocID="{B4BDF425-1FA9-4337-A108-48C7BD75D970}" presName="childText" presStyleLbl="revTx" presStyleIdx="1" presStyleCnt="4">
        <dgm:presLayoutVars>
          <dgm:bulletEnabled val="1"/>
        </dgm:presLayoutVars>
      </dgm:prSet>
      <dgm:spPr/>
    </dgm:pt>
    <dgm:pt modelId="{534C0922-C52A-4310-8AA8-F40359984D10}" type="pres">
      <dgm:prSet presAssocID="{BDFDDD26-ED6F-4C50-A367-D8EBB04DC911}" presName="parentText" presStyleLbl="node1" presStyleIdx="2" presStyleCnt="4">
        <dgm:presLayoutVars>
          <dgm:chMax val="0"/>
          <dgm:bulletEnabled val="1"/>
        </dgm:presLayoutVars>
      </dgm:prSet>
      <dgm:spPr/>
    </dgm:pt>
    <dgm:pt modelId="{88BA6A91-DD6A-4D76-A97E-1EBCF4A832D7}" type="pres">
      <dgm:prSet presAssocID="{BDFDDD26-ED6F-4C50-A367-D8EBB04DC911}" presName="childText" presStyleLbl="revTx" presStyleIdx="2" presStyleCnt="4">
        <dgm:presLayoutVars>
          <dgm:bulletEnabled val="1"/>
        </dgm:presLayoutVars>
      </dgm:prSet>
      <dgm:spPr/>
    </dgm:pt>
    <dgm:pt modelId="{EBF31C7E-B692-45B6-9BA8-A577237A6AE4}" type="pres">
      <dgm:prSet presAssocID="{0F3D11B6-7AD0-48F2-88CC-A49C6CEDB386}" presName="parentText" presStyleLbl="node1" presStyleIdx="3" presStyleCnt="4">
        <dgm:presLayoutVars>
          <dgm:chMax val="0"/>
          <dgm:bulletEnabled val="1"/>
        </dgm:presLayoutVars>
      </dgm:prSet>
      <dgm:spPr/>
    </dgm:pt>
    <dgm:pt modelId="{84972C8D-480A-4CC2-B375-3611E5F038B6}" type="pres">
      <dgm:prSet presAssocID="{0F3D11B6-7AD0-48F2-88CC-A49C6CEDB386}" presName="childText" presStyleLbl="revTx" presStyleIdx="3" presStyleCnt="4">
        <dgm:presLayoutVars>
          <dgm:bulletEnabled val="1"/>
        </dgm:presLayoutVars>
      </dgm:prSet>
      <dgm:spPr/>
    </dgm:pt>
  </dgm:ptLst>
  <dgm:cxnLst>
    <dgm:cxn modelId="{71C31804-DDF6-4F81-805E-9803A7D84AF5}" type="presOf" srcId="{BDFDDD26-ED6F-4C50-A367-D8EBB04DC911}" destId="{534C0922-C52A-4310-8AA8-F40359984D10}" srcOrd="0" destOrd="0" presId="urn:microsoft.com/office/officeart/2005/8/layout/vList2"/>
    <dgm:cxn modelId="{F2650F17-7556-43A9-9674-B5B5454ED625}" srcId="{B4BDF425-1FA9-4337-A108-48C7BD75D970}" destId="{7FAAF3F0-4BD3-4ABF-B7CA-3292A479B9F8}" srcOrd="0" destOrd="0" parTransId="{530795F3-6B24-452E-8CDF-2F56DDC10BD5}" sibTransId="{1B2EBBDD-A9A0-41D0-A07B-A6144D4ECC7F}"/>
    <dgm:cxn modelId="{009A5E1A-FCAD-4813-8558-A921EE93CC5B}" srcId="{B1541A3A-B158-4A7B-BE4D-74570F9F8406}" destId="{166CB2E5-58C4-4352-93FF-C58080059D25}" srcOrd="0" destOrd="0" parTransId="{9C5417AB-84C1-4572-A08B-ED4C6E1BA7F4}" sibTransId="{75B14205-5543-4750-A1F5-E23E7573A47C}"/>
    <dgm:cxn modelId="{DE43A62E-F68F-4FC3-9B42-1B8EAA96308B}" type="presOf" srcId="{43DD692F-7B26-487E-AB3C-76AAC1CCC35A}" destId="{88BA6A91-DD6A-4D76-A97E-1EBCF4A832D7}" srcOrd="0" destOrd="0" presId="urn:microsoft.com/office/officeart/2005/8/layout/vList2"/>
    <dgm:cxn modelId="{42A6743C-7365-4655-AA04-1A9E3A6045CA}" srcId="{166CB2E5-58C4-4352-93FF-C58080059D25}" destId="{7E8CF309-7AF0-4CF8-A8C3-FC7E1452B91A}" srcOrd="0" destOrd="0" parTransId="{B91ECC59-28A4-4A69-A24C-2C2EF1186C70}" sibTransId="{3116A219-9F52-49F9-B429-8F360CA6FFC8}"/>
    <dgm:cxn modelId="{1F479F49-5651-4826-9267-7A6F112AE415}" type="presOf" srcId="{7E8CF309-7AF0-4CF8-A8C3-FC7E1452B91A}" destId="{BBF71863-4A17-4B6B-8987-9332C61CB4FB}" srcOrd="0" destOrd="0" presId="urn:microsoft.com/office/officeart/2005/8/layout/vList2"/>
    <dgm:cxn modelId="{41FBFF53-7385-4517-A16C-65B37F94F0ED}" type="presOf" srcId="{7FAAF3F0-4BD3-4ABF-B7CA-3292A479B9F8}" destId="{E2625444-B42E-403B-A4FA-5913D74D7458}" srcOrd="0" destOrd="0" presId="urn:microsoft.com/office/officeart/2005/8/layout/vList2"/>
    <dgm:cxn modelId="{17D9D184-8E64-47F8-B4C2-BD512CAE5607}" type="presOf" srcId="{0F3D11B6-7AD0-48F2-88CC-A49C6CEDB386}" destId="{EBF31C7E-B692-45B6-9BA8-A577237A6AE4}" srcOrd="0" destOrd="0" presId="urn:microsoft.com/office/officeart/2005/8/layout/vList2"/>
    <dgm:cxn modelId="{7884EA87-1EA9-4F02-8B83-955C0394F9D3}" type="presOf" srcId="{B1541A3A-B158-4A7B-BE4D-74570F9F8406}" destId="{C8F66C53-DB5E-4658-A39B-2ECB3F750E52}" srcOrd="0" destOrd="0" presId="urn:microsoft.com/office/officeart/2005/8/layout/vList2"/>
    <dgm:cxn modelId="{807CBFBA-CF53-4338-B673-8305C570E196}" srcId="{0F3D11B6-7AD0-48F2-88CC-A49C6CEDB386}" destId="{87C1BB3B-47B3-42F9-91CE-BFF795EB751A}" srcOrd="0" destOrd="0" parTransId="{190BF6B0-5F20-4950-BF23-CC3AEDE2E58C}" sibTransId="{A79C87E2-06A7-48F8-964E-FFC4EF23B0B8}"/>
    <dgm:cxn modelId="{CC21E9BB-F404-4F72-9B2D-EE469270DAA0}" srcId="{B1541A3A-B158-4A7B-BE4D-74570F9F8406}" destId="{BDFDDD26-ED6F-4C50-A367-D8EBB04DC911}" srcOrd="2" destOrd="0" parTransId="{EBFBFF6E-3F07-4F67-AD33-AFC6E003D8CB}" sibTransId="{322C1ECE-B10B-42E9-B047-6F30F72FA6BF}"/>
    <dgm:cxn modelId="{EB7663C4-8FBA-4867-9C2F-1FE957DCE024}" type="presOf" srcId="{87C1BB3B-47B3-42F9-91CE-BFF795EB751A}" destId="{84972C8D-480A-4CC2-B375-3611E5F038B6}" srcOrd="0" destOrd="0" presId="urn:microsoft.com/office/officeart/2005/8/layout/vList2"/>
    <dgm:cxn modelId="{3B82B0DE-3DAA-4B94-8BAE-E301E91BC753}" type="presOf" srcId="{B4BDF425-1FA9-4337-A108-48C7BD75D970}" destId="{8100E4D8-CA7E-4FA3-BC32-28666CF35D07}" srcOrd="0" destOrd="0" presId="urn:microsoft.com/office/officeart/2005/8/layout/vList2"/>
    <dgm:cxn modelId="{24BDD5E7-2DE8-4AA7-8268-7ACDC8D24809}" srcId="{BDFDDD26-ED6F-4C50-A367-D8EBB04DC911}" destId="{43DD692F-7B26-487E-AB3C-76AAC1CCC35A}" srcOrd="0" destOrd="0" parTransId="{20433BE2-5BA0-4853-AC50-659E4E52FDDF}" sibTransId="{C8E081CE-D61E-4B2F-89F8-9897A09F31D7}"/>
    <dgm:cxn modelId="{F38441F0-02DE-409F-B588-A690922030EA}" srcId="{B1541A3A-B158-4A7B-BE4D-74570F9F8406}" destId="{B4BDF425-1FA9-4337-A108-48C7BD75D970}" srcOrd="1" destOrd="0" parTransId="{EB0A9E0A-3C16-4F48-A3F1-A8C88A11C695}" sibTransId="{EF4840F8-8DDA-4F00-91B7-850F91025340}"/>
    <dgm:cxn modelId="{79CBCEF5-F9FB-4992-90E2-5AB3594C7CE1}" srcId="{B1541A3A-B158-4A7B-BE4D-74570F9F8406}" destId="{0F3D11B6-7AD0-48F2-88CC-A49C6CEDB386}" srcOrd="3" destOrd="0" parTransId="{F72CE9A5-FB08-474F-BDB6-FDEE3D6993F0}" sibTransId="{F321B1EE-F654-4036-99F6-F48F258CD798}"/>
    <dgm:cxn modelId="{CB7AC4FE-BE8F-4008-BB13-554613C175EE}" type="presOf" srcId="{166CB2E5-58C4-4352-93FF-C58080059D25}" destId="{383BD812-B68D-486F-9F58-0B5E39C16254}" srcOrd="0" destOrd="0" presId="urn:microsoft.com/office/officeart/2005/8/layout/vList2"/>
    <dgm:cxn modelId="{F3528C23-E6DD-4705-AEAE-1112F626C939}" type="presParOf" srcId="{C8F66C53-DB5E-4658-A39B-2ECB3F750E52}" destId="{383BD812-B68D-486F-9F58-0B5E39C16254}" srcOrd="0" destOrd="0" presId="urn:microsoft.com/office/officeart/2005/8/layout/vList2"/>
    <dgm:cxn modelId="{D0155FE9-2F69-40E8-879E-D19B270B4C13}" type="presParOf" srcId="{C8F66C53-DB5E-4658-A39B-2ECB3F750E52}" destId="{BBF71863-4A17-4B6B-8987-9332C61CB4FB}" srcOrd="1" destOrd="0" presId="urn:microsoft.com/office/officeart/2005/8/layout/vList2"/>
    <dgm:cxn modelId="{BDCCB6B4-D5D4-42F2-9467-3156D075B1A7}" type="presParOf" srcId="{C8F66C53-DB5E-4658-A39B-2ECB3F750E52}" destId="{8100E4D8-CA7E-4FA3-BC32-28666CF35D07}" srcOrd="2" destOrd="0" presId="urn:microsoft.com/office/officeart/2005/8/layout/vList2"/>
    <dgm:cxn modelId="{C0F3C67D-9906-4A33-986D-2F61A321AC08}" type="presParOf" srcId="{C8F66C53-DB5E-4658-A39B-2ECB3F750E52}" destId="{E2625444-B42E-403B-A4FA-5913D74D7458}" srcOrd="3" destOrd="0" presId="urn:microsoft.com/office/officeart/2005/8/layout/vList2"/>
    <dgm:cxn modelId="{12840100-2852-412E-BD42-0A5455C44331}" type="presParOf" srcId="{C8F66C53-DB5E-4658-A39B-2ECB3F750E52}" destId="{534C0922-C52A-4310-8AA8-F40359984D10}" srcOrd="4" destOrd="0" presId="urn:microsoft.com/office/officeart/2005/8/layout/vList2"/>
    <dgm:cxn modelId="{FCADAF41-C6DA-4636-89B6-45FD8839AA31}" type="presParOf" srcId="{C8F66C53-DB5E-4658-A39B-2ECB3F750E52}" destId="{88BA6A91-DD6A-4D76-A97E-1EBCF4A832D7}" srcOrd="5" destOrd="0" presId="urn:microsoft.com/office/officeart/2005/8/layout/vList2"/>
    <dgm:cxn modelId="{5FE161F8-0304-4128-A0D6-27B864B6414C}" type="presParOf" srcId="{C8F66C53-DB5E-4658-A39B-2ECB3F750E52}" destId="{EBF31C7E-B692-45B6-9BA8-A577237A6AE4}" srcOrd="6" destOrd="0" presId="urn:microsoft.com/office/officeart/2005/8/layout/vList2"/>
    <dgm:cxn modelId="{93854D0B-6773-4E56-8CD9-F3FA9BFD939B}" type="presParOf" srcId="{C8F66C53-DB5E-4658-A39B-2ECB3F750E52}" destId="{84972C8D-480A-4CC2-B375-3611E5F038B6}" srcOrd="7"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383E79-60D5-4D28-B293-767DBC5958D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57066C06-C8BB-4118-873D-97517957ACE4}">
      <dgm:prSet phldrT="[Text]" phldr="0"/>
      <dgm:spPr/>
      <dgm:t>
        <a:bodyPr/>
        <a:lstStyle/>
        <a:p>
          <a:r>
            <a:rPr lang="en-US"/>
            <a:t>Hardware Optimization</a:t>
          </a:r>
        </a:p>
      </dgm:t>
    </dgm:pt>
    <dgm:pt modelId="{EFEC5993-DF18-4764-B104-76957BC91448}" type="parTrans" cxnId="{D7FE4FED-FE90-4A24-A0DF-E65E69066745}">
      <dgm:prSet/>
      <dgm:spPr/>
      <dgm:t>
        <a:bodyPr/>
        <a:lstStyle/>
        <a:p>
          <a:endParaRPr lang="en-US"/>
        </a:p>
      </dgm:t>
    </dgm:pt>
    <dgm:pt modelId="{1A5084EF-BC38-4A94-8B4F-68D173AF835F}" type="sibTrans" cxnId="{D7FE4FED-FE90-4A24-A0DF-E65E69066745}">
      <dgm:prSet/>
      <dgm:spPr/>
      <dgm:t>
        <a:bodyPr/>
        <a:lstStyle/>
        <a:p>
          <a:endParaRPr lang="en-US"/>
        </a:p>
      </dgm:t>
    </dgm:pt>
    <dgm:pt modelId="{8B8CBEF1-F9BB-4F24-B922-64CB39AB7B0E}">
      <dgm:prSet phldrT="[Text]" phldr="0"/>
      <dgm:spPr/>
      <dgm:t>
        <a:bodyPr/>
        <a:lstStyle/>
        <a:p>
          <a:r>
            <a:rPr lang="en-US"/>
            <a:t>Any final PCB revisions</a:t>
          </a:r>
        </a:p>
      </dgm:t>
    </dgm:pt>
    <dgm:pt modelId="{50FF5E6D-00E2-4CEE-A3A4-669D9F8A633C}" type="parTrans" cxnId="{A3F9549A-2BA5-47E4-A2E7-02BEC3607965}">
      <dgm:prSet/>
      <dgm:spPr/>
      <dgm:t>
        <a:bodyPr/>
        <a:lstStyle/>
        <a:p>
          <a:endParaRPr lang="en-US"/>
        </a:p>
      </dgm:t>
    </dgm:pt>
    <dgm:pt modelId="{A37CEDE7-9A7C-4E3A-A274-A327D13BA253}" type="sibTrans" cxnId="{A3F9549A-2BA5-47E4-A2E7-02BEC3607965}">
      <dgm:prSet/>
      <dgm:spPr/>
      <dgm:t>
        <a:bodyPr/>
        <a:lstStyle/>
        <a:p>
          <a:endParaRPr lang="en-US"/>
        </a:p>
      </dgm:t>
    </dgm:pt>
    <dgm:pt modelId="{35BCCDA5-BC58-4E08-82C3-1CFFF79C2B39}">
      <dgm:prSet phldrT="[Text]" phldr="0"/>
      <dgm:spPr/>
      <dgm:t>
        <a:bodyPr/>
        <a:lstStyle/>
        <a:p>
          <a:r>
            <a:rPr lang="en-US"/>
            <a:t>Software Optimization</a:t>
          </a:r>
        </a:p>
      </dgm:t>
    </dgm:pt>
    <dgm:pt modelId="{C24406AF-D012-4681-9CF3-77A8967DFC65}" type="parTrans" cxnId="{4CBC83C7-818F-4CCD-8426-A67EB4E240BA}">
      <dgm:prSet/>
      <dgm:spPr/>
      <dgm:t>
        <a:bodyPr/>
        <a:lstStyle/>
        <a:p>
          <a:endParaRPr lang="en-US"/>
        </a:p>
      </dgm:t>
    </dgm:pt>
    <dgm:pt modelId="{A6D8D10D-3C90-43C1-A62B-A066DC798D1A}" type="sibTrans" cxnId="{4CBC83C7-818F-4CCD-8426-A67EB4E240BA}">
      <dgm:prSet/>
      <dgm:spPr/>
      <dgm:t>
        <a:bodyPr/>
        <a:lstStyle/>
        <a:p>
          <a:endParaRPr lang="en-US"/>
        </a:p>
      </dgm:t>
    </dgm:pt>
    <dgm:pt modelId="{45CA1C9F-F200-4A0A-A8DA-D5C9D422AA34}">
      <dgm:prSet phldrT="[Text]" phldr="0"/>
      <dgm:spPr/>
      <dgm:t>
        <a:bodyPr/>
        <a:lstStyle/>
        <a:p>
          <a:r>
            <a:rPr lang="en-US"/>
            <a:t>Detection filtering</a:t>
          </a:r>
        </a:p>
      </dgm:t>
    </dgm:pt>
    <dgm:pt modelId="{6B843213-B4CD-4D76-B178-D8F71517B46F}" type="parTrans" cxnId="{1FD58B68-6287-4C3E-99F4-96C59FFCFF34}">
      <dgm:prSet/>
      <dgm:spPr/>
      <dgm:t>
        <a:bodyPr/>
        <a:lstStyle/>
        <a:p>
          <a:endParaRPr lang="en-US"/>
        </a:p>
      </dgm:t>
    </dgm:pt>
    <dgm:pt modelId="{A593942F-4C22-464C-B9F0-BACD9B81A13E}" type="sibTrans" cxnId="{1FD58B68-6287-4C3E-99F4-96C59FFCFF34}">
      <dgm:prSet/>
      <dgm:spPr/>
      <dgm:t>
        <a:bodyPr/>
        <a:lstStyle/>
        <a:p>
          <a:endParaRPr lang="en-US"/>
        </a:p>
      </dgm:t>
    </dgm:pt>
    <dgm:pt modelId="{D78B2489-5D48-4143-8D44-BD222C0FE564}">
      <dgm:prSet phldrT="[Text]" phldr="0"/>
      <dgm:spPr/>
      <dgm:t>
        <a:bodyPr/>
        <a:lstStyle/>
        <a:p>
          <a:r>
            <a:rPr lang="en-US"/>
            <a:t>Stretch Goals</a:t>
          </a:r>
        </a:p>
      </dgm:t>
    </dgm:pt>
    <dgm:pt modelId="{E98FF85E-1559-4EC1-9C8A-475A07D1C663}" type="parTrans" cxnId="{C885D3C8-9DCD-4D74-9F7F-640DAC4EE44E}">
      <dgm:prSet/>
      <dgm:spPr/>
      <dgm:t>
        <a:bodyPr/>
        <a:lstStyle/>
        <a:p>
          <a:endParaRPr lang="en-US"/>
        </a:p>
      </dgm:t>
    </dgm:pt>
    <dgm:pt modelId="{EFE2376D-2336-49BA-8377-E87D38D5202C}" type="sibTrans" cxnId="{C885D3C8-9DCD-4D74-9F7F-640DAC4EE44E}">
      <dgm:prSet/>
      <dgm:spPr/>
      <dgm:t>
        <a:bodyPr/>
        <a:lstStyle/>
        <a:p>
          <a:endParaRPr lang="en-US"/>
        </a:p>
      </dgm:t>
    </dgm:pt>
    <dgm:pt modelId="{1522F9E1-5E82-4ABF-865F-2F7581EAB4CE}">
      <dgm:prSet phldrT="[Text]" phldr="0"/>
      <dgm:spPr/>
      <dgm:t>
        <a:bodyPr/>
        <a:lstStyle/>
        <a:p>
          <a:r>
            <a:rPr lang="en-US"/>
            <a:t>Optimization under non-ideal conditions</a:t>
          </a:r>
        </a:p>
      </dgm:t>
    </dgm:pt>
    <dgm:pt modelId="{660431E0-2CDA-4E9F-B395-01371E92E3ED}" type="parTrans" cxnId="{EB537F75-4E12-4598-8782-28F2D199331D}">
      <dgm:prSet/>
      <dgm:spPr/>
      <dgm:t>
        <a:bodyPr/>
        <a:lstStyle/>
        <a:p>
          <a:endParaRPr lang="en-US"/>
        </a:p>
      </dgm:t>
    </dgm:pt>
    <dgm:pt modelId="{52494B61-2808-4080-B60A-3B9EBBF7D406}" type="sibTrans" cxnId="{EB537F75-4E12-4598-8782-28F2D199331D}">
      <dgm:prSet/>
      <dgm:spPr/>
      <dgm:t>
        <a:bodyPr/>
        <a:lstStyle/>
        <a:p>
          <a:endParaRPr lang="en-US"/>
        </a:p>
      </dgm:t>
    </dgm:pt>
    <dgm:pt modelId="{B9CBFF44-F10C-41EE-B6EA-47C1B6BC71AA}">
      <dgm:prSet phldrT="[Text]" phldr="0"/>
      <dgm:spPr/>
      <dgm:t>
        <a:bodyPr/>
        <a:lstStyle/>
        <a:p>
          <a:r>
            <a:rPr lang="en-US"/>
            <a:t>Refining power regulation</a:t>
          </a:r>
        </a:p>
      </dgm:t>
    </dgm:pt>
    <dgm:pt modelId="{C4815A75-C42C-4BE4-A097-6DE92AB214F2}" type="parTrans" cxnId="{87649C15-B378-48EE-A14D-560D7ABF8CD0}">
      <dgm:prSet/>
      <dgm:spPr/>
      <dgm:t>
        <a:bodyPr/>
        <a:lstStyle/>
        <a:p>
          <a:endParaRPr lang="en-US"/>
        </a:p>
      </dgm:t>
    </dgm:pt>
    <dgm:pt modelId="{138E8F61-2A4A-4246-B389-F4308327A48D}" type="sibTrans" cxnId="{87649C15-B378-48EE-A14D-560D7ABF8CD0}">
      <dgm:prSet/>
      <dgm:spPr/>
      <dgm:t>
        <a:bodyPr/>
        <a:lstStyle/>
        <a:p>
          <a:endParaRPr lang="en-US"/>
        </a:p>
      </dgm:t>
    </dgm:pt>
    <dgm:pt modelId="{980EC11F-3F8B-49C3-AC44-12B034FC12CD}">
      <dgm:prSet phldrT="[Text]" phldr="0"/>
      <dgm:spPr/>
      <dgm:t>
        <a:bodyPr/>
        <a:lstStyle/>
        <a:p>
          <a:r>
            <a:rPr lang="en-US"/>
            <a:t>Radar testing</a:t>
          </a:r>
        </a:p>
      </dgm:t>
    </dgm:pt>
    <dgm:pt modelId="{FDE43DDE-9BB4-4AD1-8BA2-A4D65C728FC1}" type="parTrans" cxnId="{18771DA2-EC1D-4C10-8DB0-90B778F09CB4}">
      <dgm:prSet/>
      <dgm:spPr/>
      <dgm:t>
        <a:bodyPr/>
        <a:lstStyle/>
        <a:p>
          <a:endParaRPr lang="en-US"/>
        </a:p>
      </dgm:t>
    </dgm:pt>
    <dgm:pt modelId="{CC68FAE5-A77B-4968-A819-5295824E478D}" type="sibTrans" cxnId="{18771DA2-EC1D-4C10-8DB0-90B778F09CB4}">
      <dgm:prSet/>
      <dgm:spPr/>
      <dgm:t>
        <a:bodyPr/>
        <a:lstStyle/>
        <a:p>
          <a:endParaRPr lang="en-US"/>
        </a:p>
      </dgm:t>
    </dgm:pt>
    <dgm:pt modelId="{BA3DC0B0-43CB-4C03-BEE9-EA35086EE31F}">
      <dgm:prSet phldrT="[Text]" phldr="0"/>
      <dgm:spPr/>
      <dgm:t>
        <a:bodyPr/>
        <a:lstStyle/>
        <a:p>
          <a:r>
            <a:rPr lang="en-US"/>
            <a:t>Finalizing 3D printed chassis</a:t>
          </a:r>
        </a:p>
      </dgm:t>
    </dgm:pt>
    <dgm:pt modelId="{6A578510-D118-4D6B-B72F-FC5618E3E576}" type="parTrans" cxnId="{BEDD6528-F885-4028-9235-7F46864F9DD8}">
      <dgm:prSet/>
      <dgm:spPr/>
      <dgm:t>
        <a:bodyPr/>
        <a:lstStyle/>
        <a:p>
          <a:endParaRPr lang="en-US"/>
        </a:p>
      </dgm:t>
    </dgm:pt>
    <dgm:pt modelId="{8D9120DB-41F7-454D-B1B5-280CC4840E70}" type="sibTrans" cxnId="{BEDD6528-F885-4028-9235-7F46864F9DD8}">
      <dgm:prSet/>
      <dgm:spPr/>
      <dgm:t>
        <a:bodyPr/>
        <a:lstStyle/>
        <a:p>
          <a:endParaRPr lang="en-US"/>
        </a:p>
      </dgm:t>
    </dgm:pt>
    <dgm:pt modelId="{F0775FF4-C57A-4196-B204-86FD076DFE26}">
      <dgm:prSet phldrT="[Text]" phldr="0"/>
      <dgm:spPr/>
      <dgm:t>
        <a:bodyPr/>
        <a:lstStyle/>
        <a:p>
          <a:r>
            <a:rPr lang="en-US"/>
            <a:t>Merging sensors</a:t>
          </a:r>
        </a:p>
      </dgm:t>
    </dgm:pt>
    <dgm:pt modelId="{7C4F8657-BEF3-40EE-85FB-E8C6BABBE6DB}" type="parTrans" cxnId="{3EC38906-1EDD-46ED-99DE-4D7D32B97E67}">
      <dgm:prSet/>
      <dgm:spPr/>
      <dgm:t>
        <a:bodyPr/>
        <a:lstStyle/>
        <a:p>
          <a:endParaRPr lang="en-US"/>
        </a:p>
      </dgm:t>
    </dgm:pt>
    <dgm:pt modelId="{4EFDB493-D89D-4DC7-8174-0A9CB82B744E}" type="sibTrans" cxnId="{3EC38906-1EDD-46ED-99DE-4D7D32B97E67}">
      <dgm:prSet/>
      <dgm:spPr/>
      <dgm:t>
        <a:bodyPr/>
        <a:lstStyle/>
        <a:p>
          <a:endParaRPr lang="en-US"/>
        </a:p>
      </dgm:t>
    </dgm:pt>
    <dgm:pt modelId="{3AB0444F-1876-40F2-858F-A676BC690182}">
      <dgm:prSet phldrT="[Text]" phldr="0"/>
      <dgm:spPr/>
      <dgm:t>
        <a:bodyPr/>
        <a:lstStyle/>
        <a:p>
          <a:r>
            <a:rPr lang="en-US"/>
            <a:t>Targeting multiple projectiles</a:t>
          </a:r>
        </a:p>
      </dgm:t>
    </dgm:pt>
    <dgm:pt modelId="{94F73845-B0B6-410A-B006-F0060B8E9469}" type="parTrans" cxnId="{442898D7-4827-4365-AAB6-C6DE462E3658}">
      <dgm:prSet/>
      <dgm:spPr/>
      <dgm:t>
        <a:bodyPr/>
        <a:lstStyle/>
        <a:p>
          <a:endParaRPr lang="en-US"/>
        </a:p>
      </dgm:t>
    </dgm:pt>
    <dgm:pt modelId="{3B21C9B6-9131-46E8-B5FC-CB6F99F05899}" type="sibTrans" cxnId="{442898D7-4827-4365-AAB6-C6DE462E3658}">
      <dgm:prSet/>
      <dgm:spPr/>
      <dgm:t>
        <a:bodyPr/>
        <a:lstStyle/>
        <a:p>
          <a:endParaRPr lang="en-US"/>
        </a:p>
      </dgm:t>
    </dgm:pt>
    <dgm:pt modelId="{BA49E415-A91B-48D1-9873-7A59E2B0A2FA}">
      <dgm:prSet phldrT="[Text]" phldr="0"/>
      <dgm:spPr/>
      <dgm:t>
        <a:bodyPr/>
        <a:lstStyle/>
        <a:p>
          <a:r>
            <a:rPr lang="en-US"/>
            <a:t>Wireless connectivity to ESP32</a:t>
          </a:r>
        </a:p>
      </dgm:t>
    </dgm:pt>
    <dgm:pt modelId="{64300DBE-51D3-451C-A5FC-3BA05E4BEE98}" type="parTrans" cxnId="{D4DE64FE-E48D-4761-849F-10C7EA259186}">
      <dgm:prSet/>
      <dgm:spPr/>
      <dgm:t>
        <a:bodyPr/>
        <a:lstStyle/>
        <a:p>
          <a:endParaRPr lang="en-US"/>
        </a:p>
      </dgm:t>
    </dgm:pt>
    <dgm:pt modelId="{ADD73996-E21F-4F8C-A882-6097F2CB3268}" type="sibTrans" cxnId="{D4DE64FE-E48D-4761-849F-10C7EA259186}">
      <dgm:prSet/>
      <dgm:spPr/>
      <dgm:t>
        <a:bodyPr/>
        <a:lstStyle/>
        <a:p>
          <a:endParaRPr lang="en-US"/>
        </a:p>
      </dgm:t>
    </dgm:pt>
    <dgm:pt modelId="{92165861-D5F7-4B87-948B-FCDFDD4BFB6F}" type="pres">
      <dgm:prSet presAssocID="{7C383E79-60D5-4D28-B293-767DBC5958DE}" presName="linearFlow" presStyleCnt="0">
        <dgm:presLayoutVars>
          <dgm:dir/>
          <dgm:animLvl val="lvl"/>
          <dgm:resizeHandles val="exact"/>
        </dgm:presLayoutVars>
      </dgm:prSet>
      <dgm:spPr/>
    </dgm:pt>
    <dgm:pt modelId="{8BB52C1A-8FD8-40DE-B5F2-127156A276B6}" type="pres">
      <dgm:prSet presAssocID="{57066C06-C8BB-4118-873D-97517957ACE4}" presName="composite" presStyleCnt="0"/>
      <dgm:spPr/>
    </dgm:pt>
    <dgm:pt modelId="{00954EC4-586A-4599-BC30-53486E46AE08}" type="pres">
      <dgm:prSet presAssocID="{57066C06-C8BB-4118-873D-97517957ACE4}" presName="parentText" presStyleLbl="alignNode1" presStyleIdx="0" presStyleCnt="3">
        <dgm:presLayoutVars>
          <dgm:chMax val="1"/>
          <dgm:bulletEnabled val="1"/>
        </dgm:presLayoutVars>
      </dgm:prSet>
      <dgm:spPr/>
    </dgm:pt>
    <dgm:pt modelId="{BC9A52CA-9589-4812-B2C7-749AA5D6CB03}" type="pres">
      <dgm:prSet presAssocID="{57066C06-C8BB-4118-873D-97517957ACE4}" presName="descendantText" presStyleLbl="alignAcc1" presStyleIdx="0" presStyleCnt="3">
        <dgm:presLayoutVars>
          <dgm:bulletEnabled val="1"/>
        </dgm:presLayoutVars>
      </dgm:prSet>
      <dgm:spPr/>
    </dgm:pt>
    <dgm:pt modelId="{5C5678AF-76D7-4DC1-A07E-E1BF17EEA02D}" type="pres">
      <dgm:prSet presAssocID="{1A5084EF-BC38-4A94-8B4F-68D173AF835F}" presName="sp" presStyleCnt="0"/>
      <dgm:spPr/>
    </dgm:pt>
    <dgm:pt modelId="{42FB50BE-56F4-4570-86F0-D37D81234701}" type="pres">
      <dgm:prSet presAssocID="{35BCCDA5-BC58-4E08-82C3-1CFFF79C2B39}" presName="composite" presStyleCnt="0"/>
      <dgm:spPr/>
    </dgm:pt>
    <dgm:pt modelId="{077B7245-8C8E-4F99-B3A2-BE1816F7D374}" type="pres">
      <dgm:prSet presAssocID="{35BCCDA5-BC58-4E08-82C3-1CFFF79C2B39}" presName="parentText" presStyleLbl="alignNode1" presStyleIdx="1" presStyleCnt="3">
        <dgm:presLayoutVars>
          <dgm:chMax val="1"/>
          <dgm:bulletEnabled val="1"/>
        </dgm:presLayoutVars>
      </dgm:prSet>
      <dgm:spPr/>
    </dgm:pt>
    <dgm:pt modelId="{2B88C1E9-D261-4964-8AE0-D5B6C236D600}" type="pres">
      <dgm:prSet presAssocID="{35BCCDA5-BC58-4E08-82C3-1CFFF79C2B39}" presName="descendantText" presStyleLbl="alignAcc1" presStyleIdx="1" presStyleCnt="3">
        <dgm:presLayoutVars>
          <dgm:bulletEnabled val="1"/>
        </dgm:presLayoutVars>
      </dgm:prSet>
      <dgm:spPr/>
    </dgm:pt>
    <dgm:pt modelId="{43D0E5E9-5CED-4668-9F90-52989974ED60}" type="pres">
      <dgm:prSet presAssocID="{A6D8D10D-3C90-43C1-A62B-A066DC798D1A}" presName="sp" presStyleCnt="0"/>
      <dgm:spPr/>
    </dgm:pt>
    <dgm:pt modelId="{D3E4B060-C3C7-4887-A572-306F7F14A56E}" type="pres">
      <dgm:prSet presAssocID="{D78B2489-5D48-4143-8D44-BD222C0FE564}" presName="composite" presStyleCnt="0"/>
      <dgm:spPr/>
    </dgm:pt>
    <dgm:pt modelId="{174D5309-5AD3-496B-BA38-3EA9366C84E6}" type="pres">
      <dgm:prSet presAssocID="{D78B2489-5D48-4143-8D44-BD222C0FE564}" presName="parentText" presStyleLbl="alignNode1" presStyleIdx="2" presStyleCnt="3">
        <dgm:presLayoutVars>
          <dgm:chMax val="1"/>
          <dgm:bulletEnabled val="1"/>
        </dgm:presLayoutVars>
      </dgm:prSet>
      <dgm:spPr/>
    </dgm:pt>
    <dgm:pt modelId="{83DDFEC4-6D83-47F8-BD42-923BE7BA789B}" type="pres">
      <dgm:prSet presAssocID="{D78B2489-5D48-4143-8D44-BD222C0FE564}" presName="descendantText" presStyleLbl="alignAcc1" presStyleIdx="2" presStyleCnt="3">
        <dgm:presLayoutVars>
          <dgm:bulletEnabled val="1"/>
        </dgm:presLayoutVars>
      </dgm:prSet>
      <dgm:spPr/>
    </dgm:pt>
  </dgm:ptLst>
  <dgm:cxnLst>
    <dgm:cxn modelId="{E3C54003-1A8B-4780-B56F-4E8C2E7B1EE4}" type="presOf" srcId="{57066C06-C8BB-4118-873D-97517957ACE4}" destId="{00954EC4-586A-4599-BC30-53486E46AE08}" srcOrd="0" destOrd="0" presId="urn:microsoft.com/office/officeart/2005/8/layout/chevron2"/>
    <dgm:cxn modelId="{3EC38906-1EDD-46ED-99DE-4D7D32B97E67}" srcId="{35BCCDA5-BC58-4E08-82C3-1CFFF79C2B39}" destId="{F0775FF4-C57A-4196-B204-86FD076DFE26}" srcOrd="1" destOrd="0" parTransId="{7C4F8657-BEF3-40EE-85FB-E8C6BABBE6DB}" sibTransId="{4EFDB493-D89D-4DC7-8174-0A9CB82B744E}"/>
    <dgm:cxn modelId="{D14C410B-EBA6-463B-BF46-3770B68CF463}" type="presOf" srcId="{BA49E415-A91B-48D1-9873-7A59E2B0A2FA}" destId="{83DDFEC4-6D83-47F8-BD42-923BE7BA789B}" srcOrd="0" destOrd="2" presId="urn:microsoft.com/office/officeart/2005/8/layout/chevron2"/>
    <dgm:cxn modelId="{87649C15-B378-48EE-A14D-560D7ABF8CD0}" srcId="{57066C06-C8BB-4118-873D-97517957ACE4}" destId="{B9CBFF44-F10C-41EE-B6EA-47C1B6BC71AA}" srcOrd="1" destOrd="0" parTransId="{C4815A75-C42C-4BE4-A097-6DE92AB214F2}" sibTransId="{138E8F61-2A4A-4246-B389-F4308327A48D}"/>
    <dgm:cxn modelId="{BEDD6528-F885-4028-9235-7F46864F9DD8}" srcId="{57066C06-C8BB-4118-873D-97517957ACE4}" destId="{BA3DC0B0-43CB-4C03-BEE9-EA35086EE31F}" srcOrd="3" destOrd="0" parTransId="{6A578510-D118-4D6B-B72F-FC5618E3E576}" sibTransId="{8D9120DB-41F7-454D-B1B5-280CC4840E70}"/>
    <dgm:cxn modelId="{D43A1334-8139-4FCC-A586-BD58CBA50BD9}" type="presOf" srcId="{980EC11F-3F8B-49C3-AC44-12B034FC12CD}" destId="{BC9A52CA-9589-4812-B2C7-749AA5D6CB03}" srcOrd="0" destOrd="2" presId="urn:microsoft.com/office/officeart/2005/8/layout/chevron2"/>
    <dgm:cxn modelId="{FF446A3A-5B3B-48E8-8142-256A688155C8}" type="presOf" srcId="{F0775FF4-C57A-4196-B204-86FD076DFE26}" destId="{2B88C1E9-D261-4964-8AE0-D5B6C236D600}" srcOrd="0" destOrd="1" presId="urn:microsoft.com/office/officeart/2005/8/layout/chevron2"/>
    <dgm:cxn modelId="{00211C5F-77AD-41AB-B010-F56B672627D4}" type="presOf" srcId="{8B8CBEF1-F9BB-4F24-B922-64CB39AB7B0E}" destId="{BC9A52CA-9589-4812-B2C7-749AA5D6CB03}" srcOrd="0" destOrd="0" presId="urn:microsoft.com/office/officeart/2005/8/layout/chevron2"/>
    <dgm:cxn modelId="{07F1E85F-FDB5-4A01-B141-56D03C5CA73B}" type="presOf" srcId="{7C383E79-60D5-4D28-B293-767DBC5958DE}" destId="{92165861-D5F7-4B87-948B-FCDFDD4BFB6F}" srcOrd="0" destOrd="0" presId="urn:microsoft.com/office/officeart/2005/8/layout/chevron2"/>
    <dgm:cxn modelId="{1FD58B68-6287-4C3E-99F4-96C59FFCFF34}" srcId="{35BCCDA5-BC58-4E08-82C3-1CFFF79C2B39}" destId="{45CA1C9F-F200-4A0A-A8DA-D5C9D422AA34}" srcOrd="0" destOrd="0" parTransId="{6B843213-B4CD-4D76-B178-D8F71517B46F}" sibTransId="{A593942F-4C22-464C-B9F0-BACD9B81A13E}"/>
    <dgm:cxn modelId="{59B69A4A-A77E-4E6D-9B92-D395EBC1D849}" type="presOf" srcId="{1522F9E1-5E82-4ABF-865F-2F7581EAB4CE}" destId="{83DDFEC4-6D83-47F8-BD42-923BE7BA789B}" srcOrd="0" destOrd="0" presId="urn:microsoft.com/office/officeart/2005/8/layout/chevron2"/>
    <dgm:cxn modelId="{7A6BFC6B-4945-4390-A0A5-F4FC84A9207A}" type="presOf" srcId="{3AB0444F-1876-40F2-858F-A676BC690182}" destId="{83DDFEC4-6D83-47F8-BD42-923BE7BA789B}" srcOrd="0" destOrd="1" presId="urn:microsoft.com/office/officeart/2005/8/layout/chevron2"/>
    <dgm:cxn modelId="{0EAAE64C-2D67-4E1D-BC90-D2446772B3D4}" type="presOf" srcId="{BA3DC0B0-43CB-4C03-BEE9-EA35086EE31F}" destId="{BC9A52CA-9589-4812-B2C7-749AA5D6CB03}" srcOrd="0" destOrd="3" presId="urn:microsoft.com/office/officeart/2005/8/layout/chevron2"/>
    <dgm:cxn modelId="{E13F6854-524F-4727-9BAE-D9719FCF32E0}" type="presOf" srcId="{45CA1C9F-F200-4A0A-A8DA-D5C9D422AA34}" destId="{2B88C1E9-D261-4964-8AE0-D5B6C236D600}" srcOrd="0" destOrd="0" presId="urn:microsoft.com/office/officeart/2005/8/layout/chevron2"/>
    <dgm:cxn modelId="{EB537F75-4E12-4598-8782-28F2D199331D}" srcId="{D78B2489-5D48-4143-8D44-BD222C0FE564}" destId="{1522F9E1-5E82-4ABF-865F-2F7581EAB4CE}" srcOrd="0" destOrd="0" parTransId="{660431E0-2CDA-4E9F-B395-01371E92E3ED}" sibTransId="{52494B61-2808-4080-B60A-3B9EBBF7D406}"/>
    <dgm:cxn modelId="{8D7FA795-6F70-45EF-9663-00F71444759D}" type="presOf" srcId="{B9CBFF44-F10C-41EE-B6EA-47C1B6BC71AA}" destId="{BC9A52CA-9589-4812-B2C7-749AA5D6CB03}" srcOrd="0" destOrd="1" presId="urn:microsoft.com/office/officeart/2005/8/layout/chevron2"/>
    <dgm:cxn modelId="{A3F9549A-2BA5-47E4-A2E7-02BEC3607965}" srcId="{57066C06-C8BB-4118-873D-97517957ACE4}" destId="{8B8CBEF1-F9BB-4F24-B922-64CB39AB7B0E}" srcOrd="0" destOrd="0" parTransId="{50FF5E6D-00E2-4CEE-A3A4-669D9F8A633C}" sibTransId="{A37CEDE7-9A7C-4E3A-A274-A327D13BA253}"/>
    <dgm:cxn modelId="{18771DA2-EC1D-4C10-8DB0-90B778F09CB4}" srcId="{57066C06-C8BB-4118-873D-97517957ACE4}" destId="{980EC11F-3F8B-49C3-AC44-12B034FC12CD}" srcOrd="2" destOrd="0" parTransId="{FDE43DDE-9BB4-4AD1-8BA2-A4D65C728FC1}" sibTransId="{CC68FAE5-A77B-4968-A819-5295824E478D}"/>
    <dgm:cxn modelId="{7B30CCC0-7E57-468B-ACA0-4304670739A4}" type="presOf" srcId="{D78B2489-5D48-4143-8D44-BD222C0FE564}" destId="{174D5309-5AD3-496B-BA38-3EA9366C84E6}" srcOrd="0" destOrd="0" presId="urn:microsoft.com/office/officeart/2005/8/layout/chevron2"/>
    <dgm:cxn modelId="{4CBC83C7-818F-4CCD-8426-A67EB4E240BA}" srcId="{7C383E79-60D5-4D28-B293-767DBC5958DE}" destId="{35BCCDA5-BC58-4E08-82C3-1CFFF79C2B39}" srcOrd="1" destOrd="0" parTransId="{C24406AF-D012-4681-9CF3-77A8967DFC65}" sibTransId="{A6D8D10D-3C90-43C1-A62B-A066DC798D1A}"/>
    <dgm:cxn modelId="{C885D3C8-9DCD-4D74-9F7F-640DAC4EE44E}" srcId="{7C383E79-60D5-4D28-B293-767DBC5958DE}" destId="{D78B2489-5D48-4143-8D44-BD222C0FE564}" srcOrd="2" destOrd="0" parTransId="{E98FF85E-1559-4EC1-9C8A-475A07D1C663}" sibTransId="{EFE2376D-2336-49BA-8377-E87D38D5202C}"/>
    <dgm:cxn modelId="{442898D7-4827-4365-AAB6-C6DE462E3658}" srcId="{D78B2489-5D48-4143-8D44-BD222C0FE564}" destId="{3AB0444F-1876-40F2-858F-A676BC690182}" srcOrd="1" destOrd="0" parTransId="{94F73845-B0B6-410A-B006-F0060B8E9469}" sibTransId="{3B21C9B6-9131-46E8-B5FC-CB6F99F05899}"/>
    <dgm:cxn modelId="{CE6A6BE7-7B42-491F-B20F-29D4E9317F40}" type="presOf" srcId="{35BCCDA5-BC58-4E08-82C3-1CFFF79C2B39}" destId="{077B7245-8C8E-4F99-B3A2-BE1816F7D374}" srcOrd="0" destOrd="0" presId="urn:microsoft.com/office/officeart/2005/8/layout/chevron2"/>
    <dgm:cxn modelId="{D7FE4FED-FE90-4A24-A0DF-E65E69066745}" srcId="{7C383E79-60D5-4D28-B293-767DBC5958DE}" destId="{57066C06-C8BB-4118-873D-97517957ACE4}" srcOrd="0" destOrd="0" parTransId="{EFEC5993-DF18-4764-B104-76957BC91448}" sibTransId="{1A5084EF-BC38-4A94-8B4F-68D173AF835F}"/>
    <dgm:cxn modelId="{D4DE64FE-E48D-4761-849F-10C7EA259186}" srcId="{D78B2489-5D48-4143-8D44-BD222C0FE564}" destId="{BA49E415-A91B-48D1-9873-7A59E2B0A2FA}" srcOrd="2" destOrd="0" parTransId="{64300DBE-51D3-451C-A5FC-3BA05E4BEE98}" sibTransId="{ADD73996-E21F-4F8C-A882-6097F2CB3268}"/>
    <dgm:cxn modelId="{08187AAF-2D42-491B-809B-746F9E0C7977}" type="presParOf" srcId="{92165861-D5F7-4B87-948B-FCDFDD4BFB6F}" destId="{8BB52C1A-8FD8-40DE-B5F2-127156A276B6}" srcOrd="0" destOrd="0" presId="urn:microsoft.com/office/officeart/2005/8/layout/chevron2"/>
    <dgm:cxn modelId="{B7519D4F-669C-4638-8803-C91F6F63A858}" type="presParOf" srcId="{8BB52C1A-8FD8-40DE-B5F2-127156A276B6}" destId="{00954EC4-586A-4599-BC30-53486E46AE08}" srcOrd="0" destOrd="0" presId="urn:microsoft.com/office/officeart/2005/8/layout/chevron2"/>
    <dgm:cxn modelId="{2A77C9E7-5B10-4540-8E41-E928B8271817}" type="presParOf" srcId="{8BB52C1A-8FD8-40DE-B5F2-127156A276B6}" destId="{BC9A52CA-9589-4812-B2C7-749AA5D6CB03}" srcOrd="1" destOrd="0" presId="urn:microsoft.com/office/officeart/2005/8/layout/chevron2"/>
    <dgm:cxn modelId="{C03789DC-29C0-4D3F-BE18-D8F88FB15E01}" type="presParOf" srcId="{92165861-D5F7-4B87-948B-FCDFDD4BFB6F}" destId="{5C5678AF-76D7-4DC1-A07E-E1BF17EEA02D}" srcOrd="1" destOrd="0" presId="urn:microsoft.com/office/officeart/2005/8/layout/chevron2"/>
    <dgm:cxn modelId="{FC415FF5-6326-4844-A23E-821F52F0687B}" type="presParOf" srcId="{92165861-D5F7-4B87-948B-FCDFDD4BFB6F}" destId="{42FB50BE-56F4-4570-86F0-D37D81234701}" srcOrd="2" destOrd="0" presId="urn:microsoft.com/office/officeart/2005/8/layout/chevron2"/>
    <dgm:cxn modelId="{52BF1A48-6AD8-439E-A943-ABC87E80A532}" type="presParOf" srcId="{42FB50BE-56F4-4570-86F0-D37D81234701}" destId="{077B7245-8C8E-4F99-B3A2-BE1816F7D374}" srcOrd="0" destOrd="0" presId="urn:microsoft.com/office/officeart/2005/8/layout/chevron2"/>
    <dgm:cxn modelId="{50414DE3-5D81-4F7D-8509-297A829394D3}" type="presParOf" srcId="{42FB50BE-56F4-4570-86F0-D37D81234701}" destId="{2B88C1E9-D261-4964-8AE0-D5B6C236D600}" srcOrd="1" destOrd="0" presId="urn:microsoft.com/office/officeart/2005/8/layout/chevron2"/>
    <dgm:cxn modelId="{B6A08417-CC65-4A5A-A022-24F34642C053}" type="presParOf" srcId="{92165861-D5F7-4B87-948B-FCDFDD4BFB6F}" destId="{43D0E5E9-5CED-4668-9F90-52989974ED60}" srcOrd="3" destOrd="0" presId="urn:microsoft.com/office/officeart/2005/8/layout/chevron2"/>
    <dgm:cxn modelId="{0F2EA5CE-1512-45D3-B2D4-77BFBEFE3F83}" type="presParOf" srcId="{92165861-D5F7-4B87-948B-FCDFDD4BFB6F}" destId="{D3E4B060-C3C7-4887-A572-306F7F14A56E}" srcOrd="4" destOrd="0" presId="urn:microsoft.com/office/officeart/2005/8/layout/chevron2"/>
    <dgm:cxn modelId="{4DE155DE-8625-4712-84B6-3388C442A7EB}" type="presParOf" srcId="{D3E4B060-C3C7-4887-A572-306F7F14A56E}" destId="{174D5309-5AD3-496B-BA38-3EA9366C84E6}" srcOrd="0" destOrd="0" presId="urn:microsoft.com/office/officeart/2005/8/layout/chevron2"/>
    <dgm:cxn modelId="{7427F8F8-E772-49F7-82F5-439A9FCCC8EC}" type="presParOf" srcId="{D3E4B060-C3C7-4887-A572-306F7F14A56E}" destId="{83DDFEC4-6D83-47F8-BD42-923BE7BA789B}"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A4D05-DDA4-4AE8-A4CA-E7D839849DE1}">
      <dsp:nvSpPr>
        <dsp:cNvPr id="0" name=""/>
        <dsp:cNvSpPr/>
      </dsp:nvSpPr>
      <dsp:spPr>
        <a:xfrm>
          <a:off x="0" y="41117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Humans have always developed technology for protection against threats</a:t>
          </a:r>
        </a:p>
      </dsp:txBody>
      <dsp:txXfrm>
        <a:off x="0" y="411176"/>
        <a:ext cx="1269486" cy="761691"/>
      </dsp:txXfrm>
    </dsp:sp>
    <dsp:sp modelId="{7774936C-FF7D-4601-91B4-9D1CE6E65413}">
      <dsp:nvSpPr>
        <dsp:cNvPr id="0" name=""/>
        <dsp:cNvSpPr/>
      </dsp:nvSpPr>
      <dsp:spPr>
        <a:xfrm>
          <a:off x="1396435" y="41117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Modern warfare increasingly uses small drones, UAVs, and other projectiles</a:t>
          </a:r>
        </a:p>
      </dsp:txBody>
      <dsp:txXfrm>
        <a:off x="1396435" y="411176"/>
        <a:ext cx="1269486" cy="761691"/>
      </dsp:txXfrm>
    </dsp:sp>
    <dsp:sp modelId="{E9785019-6E86-41FB-AAB4-D0D34DCA2BC9}">
      <dsp:nvSpPr>
        <dsp:cNvPr id="0" name=""/>
        <dsp:cNvSpPr/>
      </dsp:nvSpPr>
      <dsp:spPr>
        <a:xfrm>
          <a:off x="2792870" y="41117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Threats impact both military personnel and civilians</a:t>
          </a:r>
        </a:p>
      </dsp:txBody>
      <dsp:txXfrm>
        <a:off x="2792870" y="411176"/>
        <a:ext cx="1269486" cy="761691"/>
      </dsp:txXfrm>
    </dsp:sp>
    <dsp:sp modelId="{D0DF0542-B4AC-473E-BE7D-C985A85E006A}">
      <dsp:nvSpPr>
        <dsp:cNvPr id="0" name=""/>
        <dsp:cNvSpPr/>
      </dsp:nvSpPr>
      <dsp:spPr>
        <a:xfrm>
          <a:off x="0" y="129981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Traditional defenses (missiles + firearms) are costly, complex, or impractical</a:t>
          </a:r>
        </a:p>
      </dsp:txBody>
      <dsp:txXfrm>
        <a:off x="0" y="1299816"/>
        <a:ext cx="1269486" cy="761691"/>
      </dsp:txXfrm>
    </dsp:sp>
    <dsp:sp modelId="{9DE65A2D-3CBC-45E6-9FBC-D95365E958D3}">
      <dsp:nvSpPr>
        <dsp:cNvPr id="0" name=""/>
        <dsp:cNvSpPr/>
      </dsp:nvSpPr>
      <dsp:spPr>
        <a:xfrm>
          <a:off x="1396435" y="129981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Existing active defense systems are effective but large/inaccessible</a:t>
          </a:r>
        </a:p>
      </dsp:txBody>
      <dsp:txXfrm>
        <a:off x="1396435" y="1299816"/>
        <a:ext cx="1269486" cy="761691"/>
      </dsp:txXfrm>
    </dsp:sp>
    <dsp:sp modelId="{6C3086D1-C9EA-4539-9F45-BCDA8464A36B}">
      <dsp:nvSpPr>
        <dsp:cNvPr id="0" name=""/>
        <dsp:cNvSpPr/>
      </dsp:nvSpPr>
      <dsp:spPr>
        <a:xfrm>
          <a:off x="2792870" y="129981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Need for smaller, faster, and more adaptable solutions</a:t>
          </a:r>
        </a:p>
      </dsp:txBody>
      <dsp:txXfrm>
        <a:off x="2792870" y="1299816"/>
        <a:ext cx="1269486" cy="761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BD812-B68D-486F-9F58-0B5E39C16254}">
      <dsp:nvSpPr>
        <dsp:cNvPr id="0" name=""/>
        <dsp:cNvSpPr/>
      </dsp:nvSpPr>
      <dsp:spPr>
        <a:xfrm>
          <a:off x="0" y="24638"/>
          <a:ext cx="5458677"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a:rPr>
            <a:t>Create a compact defense system capable of detecting and targeting stationary targets</a:t>
          </a:r>
          <a:endParaRPr lang="en-US" sz="1600" kern="1200" dirty="0"/>
        </a:p>
      </dsp:txBody>
      <dsp:txXfrm>
        <a:off x="30157" y="54795"/>
        <a:ext cx="5398363" cy="557446"/>
      </dsp:txXfrm>
    </dsp:sp>
    <dsp:sp modelId="{BBF71863-4A17-4B6B-8987-9332C61CB4FB}">
      <dsp:nvSpPr>
        <dsp:cNvPr id="0" name=""/>
        <dsp:cNvSpPr/>
      </dsp:nvSpPr>
      <dsp:spPr>
        <a:xfrm>
          <a:off x="0" y="642398"/>
          <a:ext cx="5458677" cy="71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13"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latin typeface="Arial"/>
            </a:rPr>
            <a:t>Use cameras and microwave sensors in combination to detect targets in the field of vision</a:t>
          </a:r>
        </a:p>
        <a:p>
          <a:pPr marL="114300" lvl="1" indent="-114300" algn="l" defTabSz="533400" rtl="0">
            <a:lnSpc>
              <a:spcPct val="90000"/>
            </a:lnSpc>
            <a:spcBef>
              <a:spcPct val="0"/>
            </a:spcBef>
            <a:spcAft>
              <a:spcPct val="20000"/>
            </a:spcAft>
            <a:buChar char="•"/>
          </a:pPr>
          <a:r>
            <a:rPr lang="en-US" sz="1200" kern="1200" dirty="0">
              <a:latin typeface="Arial"/>
            </a:rPr>
            <a:t>Use a Single-board computer to control the camera and communicate with the microcontroller to move the motors and lasers</a:t>
          </a:r>
          <a:endParaRPr lang="en-US" sz="1200" kern="1200" dirty="0"/>
        </a:p>
      </dsp:txBody>
      <dsp:txXfrm>
        <a:off x="0" y="642398"/>
        <a:ext cx="5458677" cy="712080"/>
      </dsp:txXfrm>
    </dsp:sp>
    <dsp:sp modelId="{8100E4D8-CA7E-4FA3-BC32-28666CF35D07}">
      <dsp:nvSpPr>
        <dsp:cNvPr id="0" name=""/>
        <dsp:cNvSpPr/>
      </dsp:nvSpPr>
      <dsp:spPr>
        <a:xfrm>
          <a:off x="0" y="1354478"/>
          <a:ext cx="5458677"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Allow the device to be quickly deployed and moved</a:t>
          </a:r>
          <a:endParaRPr lang="en-US" sz="1600" kern="1200"/>
        </a:p>
      </dsp:txBody>
      <dsp:txXfrm>
        <a:off x="30157" y="1384635"/>
        <a:ext cx="5398363" cy="557446"/>
      </dsp:txXfrm>
    </dsp:sp>
    <dsp:sp modelId="{E2625444-B42E-403B-A4FA-5913D74D7458}">
      <dsp:nvSpPr>
        <dsp:cNvPr id="0" name=""/>
        <dsp:cNvSpPr/>
      </dsp:nvSpPr>
      <dsp:spPr>
        <a:xfrm>
          <a:off x="0" y="1972238"/>
          <a:ext cx="5458677"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13"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latin typeface="Arial"/>
            </a:rPr>
            <a:t>Use 3D printing to create a shell for the components of the device to be placed in</a:t>
          </a:r>
          <a:endParaRPr lang="en-US" sz="1200" kern="1200" dirty="0"/>
        </a:p>
        <a:p>
          <a:pPr marL="114300" lvl="1" indent="-114300" algn="l" defTabSz="533400">
            <a:lnSpc>
              <a:spcPct val="90000"/>
            </a:lnSpc>
            <a:spcBef>
              <a:spcPct val="0"/>
            </a:spcBef>
            <a:spcAft>
              <a:spcPct val="20000"/>
            </a:spcAft>
            <a:buChar char="•"/>
          </a:pPr>
          <a:r>
            <a:rPr lang="en-US" sz="1200" kern="1200"/>
            <a:t>Buzzer notifies user of successful targeting</a:t>
          </a:r>
        </a:p>
      </dsp:txBody>
      <dsp:txXfrm>
        <a:off x="0" y="1972238"/>
        <a:ext cx="5458677" cy="563040"/>
      </dsp:txXfrm>
    </dsp:sp>
    <dsp:sp modelId="{534C0922-C52A-4310-8AA8-F40359984D10}">
      <dsp:nvSpPr>
        <dsp:cNvPr id="0" name=""/>
        <dsp:cNvSpPr/>
      </dsp:nvSpPr>
      <dsp:spPr>
        <a:xfrm>
          <a:off x="0" y="2535278"/>
          <a:ext cx="5458677"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a:rPr>
            <a:t>Cover a significant target space in near-ideal room conditions</a:t>
          </a:r>
          <a:endParaRPr lang="en-US" sz="1600" kern="1200" dirty="0"/>
        </a:p>
      </dsp:txBody>
      <dsp:txXfrm>
        <a:off x="30157" y="2565435"/>
        <a:ext cx="5398363" cy="557446"/>
      </dsp:txXfrm>
    </dsp:sp>
    <dsp:sp modelId="{88BA6A91-DD6A-4D76-A97E-1EBCF4A832D7}">
      <dsp:nvSpPr>
        <dsp:cNvPr id="0" name=""/>
        <dsp:cNvSpPr/>
      </dsp:nvSpPr>
      <dsp:spPr>
        <a:xfrm>
          <a:off x="0" y="3153038"/>
          <a:ext cx="5458677"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13"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latin typeface="Arial"/>
            </a:rPr>
            <a:t>Use a camera that covers at least 120 degrees horizontal field of vision and at least 60 degrees vertical field of vision</a:t>
          </a:r>
          <a:endParaRPr lang="en-US" sz="1200" kern="1200" dirty="0"/>
        </a:p>
      </dsp:txBody>
      <dsp:txXfrm>
        <a:off x="0" y="3153038"/>
        <a:ext cx="5458677" cy="364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BD812-B68D-486F-9F58-0B5E39C16254}">
      <dsp:nvSpPr>
        <dsp:cNvPr id="0" name=""/>
        <dsp:cNvSpPr/>
      </dsp:nvSpPr>
      <dsp:spPr>
        <a:xfrm>
          <a:off x="0" y="1228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Target and track low-velocity projectiles with predictable trajectories</a:t>
          </a:r>
          <a:endParaRPr lang="en-US" sz="1600" kern="1200"/>
        </a:p>
      </dsp:txBody>
      <dsp:txXfrm>
        <a:off x="30157" y="42444"/>
        <a:ext cx="5851640" cy="557446"/>
      </dsp:txXfrm>
    </dsp:sp>
    <dsp:sp modelId="{BBF71863-4A17-4B6B-8987-9332C61CB4FB}">
      <dsp:nvSpPr>
        <dsp:cNvPr id="0" name=""/>
        <dsp:cNvSpPr/>
      </dsp:nvSpPr>
      <dsp:spPr>
        <a:xfrm>
          <a:off x="0" y="630047"/>
          <a:ext cx="5911954"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latin typeface="Arial"/>
            </a:rPr>
            <a:t>Use the Single-board computer and microwave sensors to detect faster moving targets with a latency of less than 100 ms</a:t>
          </a:r>
          <a:endParaRPr lang="en-US" sz="1200" kern="1200" dirty="0"/>
        </a:p>
      </dsp:txBody>
      <dsp:txXfrm>
        <a:off x="0" y="630047"/>
        <a:ext cx="5911954" cy="364320"/>
      </dsp:txXfrm>
    </dsp:sp>
    <dsp:sp modelId="{8100E4D8-CA7E-4FA3-BC32-28666CF35D07}">
      <dsp:nvSpPr>
        <dsp:cNvPr id="0" name=""/>
        <dsp:cNvSpPr/>
      </dsp:nvSpPr>
      <dsp:spPr>
        <a:xfrm>
          <a:off x="0" y="99436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a:rPr>
            <a:t>Make the device fully weather resistant to harsh conditions, including sandstorms, rain, and snow </a:t>
          </a:r>
          <a:endParaRPr lang="en-US" sz="1600" kern="1200" dirty="0"/>
        </a:p>
      </dsp:txBody>
      <dsp:txXfrm>
        <a:off x="30157" y="1024524"/>
        <a:ext cx="5851640" cy="557446"/>
      </dsp:txXfrm>
    </dsp:sp>
    <dsp:sp modelId="{E2625444-B42E-403B-A4FA-5913D74D7458}">
      <dsp:nvSpPr>
        <dsp:cNvPr id="0" name=""/>
        <dsp:cNvSpPr/>
      </dsp:nvSpPr>
      <dsp:spPr>
        <a:xfrm>
          <a:off x="0" y="1612127"/>
          <a:ext cx="5911954"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latin typeface="Arial"/>
            </a:rPr>
            <a:t>Use aluminum to create the shell of the device for increased durability whilst staying low weight</a:t>
          </a:r>
          <a:endParaRPr lang="en-US" sz="1200" kern="1200" dirty="0"/>
        </a:p>
      </dsp:txBody>
      <dsp:txXfrm>
        <a:off x="0" y="1612127"/>
        <a:ext cx="5911954" cy="364320"/>
      </dsp:txXfrm>
    </dsp:sp>
    <dsp:sp modelId="{534C0922-C52A-4310-8AA8-F40359984D10}">
      <dsp:nvSpPr>
        <dsp:cNvPr id="0" name=""/>
        <dsp:cNvSpPr/>
      </dsp:nvSpPr>
      <dsp:spPr>
        <a:xfrm>
          <a:off x="0" y="197644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a:rPr>
            <a:t>Allow the device to attach to different faces such as walls and ceilings</a:t>
          </a:r>
          <a:endParaRPr lang="en-US" sz="1600" kern="1200" dirty="0"/>
        </a:p>
      </dsp:txBody>
      <dsp:txXfrm>
        <a:off x="30157" y="2006604"/>
        <a:ext cx="5851640" cy="557446"/>
      </dsp:txXfrm>
    </dsp:sp>
    <dsp:sp modelId="{88BA6A91-DD6A-4D76-A97E-1EBCF4A832D7}">
      <dsp:nvSpPr>
        <dsp:cNvPr id="0" name=""/>
        <dsp:cNvSpPr/>
      </dsp:nvSpPr>
      <dsp:spPr>
        <a:xfrm>
          <a:off x="0" y="2594207"/>
          <a:ext cx="5911954"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Add suction cups to the base of the device whilst still allowing for the device to be deployed in less than one minute</a:t>
          </a:r>
          <a:endParaRPr lang="en-US" sz="1200" kern="1200"/>
        </a:p>
      </dsp:txBody>
      <dsp:txXfrm>
        <a:off x="0" y="2594207"/>
        <a:ext cx="5911954" cy="364320"/>
      </dsp:txXfrm>
    </dsp:sp>
    <dsp:sp modelId="{EBF31C7E-B692-45B6-9BA8-A577237A6AE4}">
      <dsp:nvSpPr>
        <dsp:cNvPr id="0" name=""/>
        <dsp:cNvSpPr/>
      </dsp:nvSpPr>
      <dsp:spPr>
        <a:xfrm>
          <a:off x="0" y="295852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latin typeface="Arial"/>
            </a:rPr>
            <a:t>Be able to detect and disable a small drone, and detect humans to avoid accidental friendly-fire</a:t>
          </a:r>
        </a:p>
      </dsp:txBody>
      <dsp:txXfrm>
        <a:off x="30157" y="2988684"/>
        <a:ext cx="5851640" cy="557446"/>
      </dsp:txXfrm>
    </dsp:sp>
    <dsp:sp modelId="{84972C8D-480A-4CC2-B375-3611E5F038B6}">
      <dsp:nvSpPr>
        <dsp:cNvPr id="0" name=""/>
        <dsp:cNvSpPr/>
      </dsp:nvSpPr>
      <dsp:spPr>
        <a:xfrm>
          <a:off x="0" y="3576287"/>
          <a:ext cx="5911954"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dirty="0">
              <a:latin typeface="Arial"/>
            </a:rPr>
            <a:t>Use a small projectile powered by pressurized gas to hit the projectile</a:t>
          </a:r>
        </a:p>
      </dsp:txBody>
      <dsp:txXfrm>
        <a:off x="0" y="3576287"/>
        <a:ext cx="5911954" cy="264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54EC4-586A-4599-BC30-53486E46AE08}">
      <dsp:nvSpPr>
        <dsp:cNvPr id="0" name=""/>
        <dsp:cNvSpPr/>
      </dsp:nvSpPr>
      <dsp:spPr>
        <a:xfrm rot="5400000">
          <a:off x="-194169" y="195381"/>
          <a:ext cx="1294463" cy="9061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Hardware Optimization</a:t>
          </a:r>
        </a:p>
      </dsp:txBody>
      <dsp:txXfrm rot="-5400000">
        <a:off x="1" y="454273"/>
        <a:ext cx="906124" cy="388339"/>
      </dsp:txXfrm>
    </dsp:sp>
    <dsp:sp modelId="{BC9A52CA-9589-4812-B2C7-749AA5D6CB03}">
      <dsp:nvSpPr>
        <dsp:cNvPr id="0" name=""/>
        <dsp:cNvSpPr/>
      </dsp:nvSpPr>
      <dsp:spPr>
        <a:xfrm rot="5400000">
          <a:off x="2587639" y="-1680303"/>
          <a:ext cx="841401" cy="42044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Any final PCB revisions</a:t>
          </a:r>
        </a:p>
        <a:p>
          <a:pPr marL="114300" lvl="1" indent="-114300" algn="l" defTabSz="533400">
            <a:lnSpc>
              <a:spcPct val="90000"/>
            </a:lnSpc>
            <a:spcBef>
              <a:spcPct val="0"/>
            </a:spcBef>
            <a:spcAft>
              <a:spcPct val="15000"/>
            </a:spcAft>
            <a:buChar char="•"/>
          </a:pPr>
          <a:r>
            <a:rPr lang="en-US" sz="1200" kern="1200"/>
            <a:t>Refining power regulation</a:t>
          </a:r>
        </a:p>
        <a:p>
          <a:pPr marL="114300" lvl="1" indent="-114300" algn="l" defTabSz="533400">
            <a:lnSpc>
              <a:spcPct val="90000"/>
            </a:lnSpc>
            <a:spcBef>
              <a:spcPct val="0"/>
            </a:spcBef>
            <a:spcAft>
              <a:spcPct val="15000"/>
            </a:spcAft>
            <a:buChar char="•"/>
          </a:pPr>
          <a:r>
            <a:rPr lang="en-US" sz="1200" kern="1200"/>
            <a:t>Radar testing</a:t>
          </a:r>
        </a:p>
        <a:p>
          <a:pPr marL="114300" lvl="1" indent="-114300" algn="l" defTabSz="533400">
            <a:lnSpc>
              <a:spcPct val="90000"/>
            </a:lnSpc>
            <a:spcBef>
              <a:spcPct val="0"/>
            </a:spcBef>
            <a:spcAft>
              <a:spcPct val="15000"/>
            </a:spcAft>
            <a:buChar char="•"/>
          </a:pPr>
          <a:r>
            <a:rPr lang="en-US" sz="1200" kern="1200"/>
            <a:t>Finalizing 3D printed chassis</a:t>
          </a:r>
        </a:p>
      </dsp:txBody>
      <dsp:txXfrm rot="-5400000">
        <a:off x="906124" y="42286"/>
        <a:ext cx="4163357" cy="759253"/>
      </dsp:txXfrm>
    </dsp:sp>
    <dsp:sp modelId="{077B7245-8C8E-4F99-B3A2-BE1816F7D374}">
      <dsp:nvSpPr>
        <dsp:cNvPr id="0" name=""/>
        <dsp:cNvSpPr/>
      </dsp:nvSpPr>
      <dsp:spPr>
        <a:xfrm rot="5400000">
          <a:off x="-194169" y="1291057"/>
          <a:ext cx="1294463" cy="9061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Software Optimization</a:t>
          </a:r>
        </a:p>
      </dsp:txBody>
      <dsp:txXfrm rot="-5400000">
        <a:off x="1" y="1549949"/>
        <a:ext cx="906124" cy="388339"/>
      </dsp:txXfrm>
    </dsp:sp>
    <dsp:sp modelId="{2B88C1E9-D261-4964-8AE0-D5B6C236D600}">
      <dsp:nvSpPr>
        <dsp:cNvPr id="0" name=""/>
        <dsp:cNvSpPr/>
      </dsp:nvSpPr>
      <dsp:spPr>
        <a:xfrm rot="5400000">
          <a:off x="2587639" y="-584627"/>
          <a:ext cx="841401" cy="42044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Detection filtering</a:t>
          </a:r>
        </a:p>
        <a:p>
          <a:pPr marL="114300" lvl="1" indent="-114300" algn="l" defTabSz="533400">
            <a:lnSpc>
              <a:spcPct val="90000"/>
            </a:lnSpc>
            <a:spcBef>
              <a:spcPct val="0"/>
            </a:spcBef>
            <a:spcAft>
              <a:spcPct val="15000"/>
            </a:spcAft>
            <a:buChar char="•"/>
          </a:pPr>
          <a:r>
            <a:rPr lang="en-US" sz="1200" kern="1200"/>
            <a:t>Merging sensors</a:t>
          </a:r>
        </a:p>
      </dsp:txBody>
      <dsp:txXfrm rot="-5400000">
        <a:off x="906124" y="1137962"/>
        <a:ext cx="4163357" cy="759253"/>
      </dsp:txXfrm>
    </dsp:sp>
    <dsp:sp modelId="{174D5309-5AD3-496B-BA38-3EA9366C84E6}">
      <dsp:nvSpPr>
        <dsp:cNvPr id="0" name=""/>
        <dsp:cNvSpPr/>
      </dsp:nvSpPr>
      <dsp:spPr>
        <a:xfrm rot="5400000">
          <a:off x="-194169" y="2386733"/>
          <a:ext cx="1294463" cy="9061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Stretch Goals</a:t>
          </a:r>
        </a:p>
      </dsp:txBody>
      <dsp:txXfrm rot="-5400000">
        <a:off x="1" y="2645625"/>
        <a:ext cx="906124" cy="388339"/>
      </dsp:txXfrm>
    </dsp:sp>
    <dsp:sp modelId="{83DDFEC4-6D83-47F8-BD42-923BE7BA789B}">
      <dsp:nvSpPr>
        <dsp:cNvPr id="0" name=""/>
        <dsp:cNvSpPr/>
      </dsp:nvSpPr>
      <dsp:spPr>
        <a:xfrm rot="5400000">
          <a:off x="2587639" y="511048"/>
          <a:ext cx="841401" cy="42044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Optimization under non-ideal conditions</a:t>
          </a:r>
        </a:p>
        <a:p>
          <a:pPr marL="114300" lvl="1" indent="-114300" algn="l" defTabSz="533400">
            <a:lnSpc>
              <a:spcPct val="90000"/>
            </a:lnSpc>
            <a:spcBef>
              <a:spcPct val="0"/>
            </a:spcBef>
            <a:spcAft>
              <a:spcPct val="15000"/>
            </a:spcAft>
            <a:buChar char="•"/>
          </a:pPr>
          <a:r>
            <a:rPr lang="en-US" sz="1200" kern="1200"/>
            <a:t>Targeting multiple projectiles</a:t>
          </a:r>
        </a:p>
        <a:p>
          <a:pPr marL="114300" lvl="1" indent="-114300" algn="l" defTabSz="533400">
            <a:lnSpc>
              <a:spcPct val="90000"/>
            </a:lnSpc>
            <a:spcBef>
              <a:spcPct val="0"/>
            </a:spcBef>
            <a:spcAft>
              <a:spcPct val="15000"/>
            </a:spcAft>
            <a:buChar char="•"/>
          </a:pPr>
          <a:r>
            <a:rPr lang="en-US" sz="1200" kern="1200"/>
            <a:t>Wireless connectivity to ESP32</a:t>
          </a:r>
        </a:p>
      </dsp:txBody>
      <dsp:txXfrm rot="-5400000">
        <a:off x="906124" y="2233637"/>
        <a:ext cx="4163357" cy="7592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ef931fea1c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 name="Google Shape;49;g2ef931fea1c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ef931fea1c_1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g2ef931fea1c_1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ef931fea1c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g2ef931fea1c_1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ef931fea1c_1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g2ef931fea1c_1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ef931fea1c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2ef931fea1c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a:extLst>
            <a:ext uri="{FF2B5EF4-FFF2-40B4-BE49-F238E27FC236}">
              <a16:creationId xmlns:a16="http://schemas.microsoft.com/office/drawing/2014/main" id="{A8DB0C7B-0368-7787-42F8-A17FD825FF33}"/>
            </a:ext>
          </a:extLst>
        </p:cNvPr>
        <p:cNvGrpSpPr/>
        <p:nvPr/>
      </p:nvGrpSpPr>
      <p:grpSpPr>
        <a:xfrm>
          <a:off x="0" y="0"/>
          <a:ext cx="0" cy="0"/>
          <a:chOff x="0" y="0"/>
          <a:chExt cx="0" cy="0"/>
        </a:xfrm>
      </p:grpSpPr>
      <p:sp>
        <p:nvSpPr>
          <p:cNvPr id="89" name="Google Shape;89;g2ef931fea1c_1_113:notes">
            <a:extLst>
              <a:ext uri="{FF2B5EF4-FFF2-40B4-BE49-F238E27FC236}">
                <a16:creationId xmlns:a16="http://schemas.microsoft.com/office/drawing/2014/main" id="{2C664E3A-2166-C086-1602-5A51AD4015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2ef931fea1c_1_113:notes">
            <a:extLst>
              <a:ext uri="{FF2B5EF4-FFF2-40B4-BE49-F238E27FC236}">
                <a16:creationId xmlns:a16="http://schemas.microsoft.com/office/drawing/2014/main" id="{124AD225-2E35-3742-9E48-C252BADD88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91186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0DFD075-FCE6-9A3E-332C-5D6B4BA9FB17}"/>
            </a:ext>
          </a:extLst>
        </p:cNvPr>
        <p:cNvGrpSpPr/>
        <p:nvPr/>
      </p:nvGrpSpPr>
      <p:grpSpPr>
        <a:xfrm>
          <a:off x="0" y="0"/>
          <a:ext cx="0" cy="0"/>
          <a:chOff x="0" y="0"/>
          <a:chExt cx="0" cy="0"/>
        </a:xfrm>
      </p:grpSpPr>
      <p:sp>
        <p:nvSpPr>
          <p:cNvPr id="81" name="Google Shape;81;g2ef931fea1c_1_106:notes">
            <a:extLst>
              <a:ext uri="{FF2B5EF4-FFF2-40B4-BE49-F238E27FC236}">
                <a16:creationId xmlns:a16="http://schemas.microsoft.com/office/drawing/2014/main" id="{111969B1-6DA3-FC30-8A39-3E0CAF3F55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g2ef931fea1c_1_106:notes">
            <a:extLst>
              <a:ext uri="{FF2B5EF4-FFF2-40B4-BE49-F238E27FC236}">
                <a16:creationId xmlns:a16="http://schemas.microsoft.com/office/drawing/2014/main" id="{CB16218B-CEAA-0238-2A0F-95A11C1DA9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62838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ef931fea1c_1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In addition to having an MCU, the project required a single-board computer capable of performing real-time image processing. Initially, ideas like the Raspberry Pi came into mind; however, the choice of the SBC would be determined by the image processing method. If the method chosen was resource demanding or would benefit from a GPU, then a more powerful board would be needed. In the end, a computationally heavy method was required, so the Nvidia Jetson Orin Nano was selected. The Orin Nano was advertised to perform well with computer vision models, and could allow us to select a more accurate computer vision model thanks to its GPU. </a:t>
            </a:r>
            <a:endParaRPr/>
          </a:p>
        </p:txBody>
      </p:sp>
      <p:sp>
        <p:nvSpPr>
          <p:cNvPr id="159" name="Google Shape;159;g2ef931fea1c_1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0FF19A63-61FF-D2F3-47BE-267AFD558F82}"/>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16CA029E-2476-D9C8-1012-E2B6194199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camera is the method of which the SBC will capture images to do image processing. The camera should have a wide field of vision and be capable of hitting high frames per second. With the Orin Nano having both USB and CSI camera slots, a decision was first made between these two options. CSI is a popular interface for embedded cameras and imaging, and has the capabilities of outperforming a USB camera while using a much smaller ribbon cable compared to a longer USB cable. While the CSI cameras were typically cheaper and could bring better quality, users on the Nvidia forums noted problems in getting the CSI cameras to function even though they were advertised as supported. Additionally, the benefits of having better quality will be hindered since the images will need to be in low resolution for successful processing on the Orin Nano. As a result, the ELP OV2710 USB camera was selected since it had a wide field of vision and could function well with the Orin Nano.</a:t>
            </a:r>
            <a:endParaRPr/>
          </a:p>
        </p:txBody>
      </p:sp>
      <p:sp>
        <p:nvSpPr>
          <p:cNvPr id="159" name="Google Shape;159;g2ef931fea1c_1_177:notes">
            <a:extLst>
              <a:ext uri="{FF2B5EF4-FFF2-40B4-BE49-F238E27FC236}">
                <a16:creationId xmlns:a16="http://schemas.microsoft.com/office/drawing/2014/main" id="{73BAD864-7AFD-EFE5-BAD4-6A2C076758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446751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A894AAB9-F8D5-113D-E173-898640BCB1AB}"/>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C0D1FD85-B0E2-65F7-BF5C-4B9D44C95F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detection framework for detecting our targets is a key part of this project, and heavily influenced the SBC selection. OpenCV will be used in the project to access the camera and perform other tasks, but will not be the primary detection framework. Instead, a YOLO model from Ultralytics will be used. The YOLO model is unique in that it performs only a single pass over the image to search for objects, so it will provide the real-time detection speeds necessary while providing a high level of accuracy. The YOLO model used will be custom trained using the camera chosen.</a:t>
            </a:r>
            <a:endParaRPr/>
          </a:p>
        </p:txBody>
      </p:sp>
      <p:sp>
        <p:nvSpPr>
          <p:cNvPr id="159" name="Google Shape;159;g2ef931fea1c_1_177:notes">
            <a:extLst>
              <a:ext uri="{FF2B5EF4-FFF2-40B4-BE49-F238E27FC236}">
                <a16:creationId xmlns:a16="http://schemas.microsoft.com/office/drawing/2014/main" id="{821291EA-405B-9122-53C9-C5ED5B93E4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387935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2F2EADD8-FB52-4D40-FB40-E0EBAD05CA3A}"/>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C5307027-3D6E-182B-0F2C-3364A9F648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895C14C3-21FE-1A56-F5D2-931432B35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87493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345BCC33-4273-2E00-C978-9EB9F00AE647}"/>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E6CD1EB0-F619-C284-09C1-D3F3398202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50334E9C-E465-1EFA-16A6-23CE667AD3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045223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44268815-4946-F660-A85F-5C4C4071F1BF}"/>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D89601D6-3790-23AC-2986-5039179B0F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humidity sensor will be used to measure the relative humidity of the surrounding environment. This is particularly useful to the microwave sensor modules which are very susceptible to electrostatic discharge. We compared 5 different sensors based on their humidity range they can detect, the type of output they produce, the response time, and the voltage supply required to power the sensor. Based on this we decided to go with the AM2320 by Adafruit. It operates at the correct voltage supply, has a range large enough to encapsulate all environments, has a short response time, and outputs the values via I2C making it easy to use. Additionally, it can also be used to measure temperature which provides us with the opportunity to also read the external temperature in addition to the internal temperature.</a:t>
            </a:r>
            <a:endParaRPr/>
          </a:p>
        </p:txBody>
      </p:sp>
      <p:sp>
        <p:nvSpPr>
          <p:cNvPr id="159" name="Google Shape;159;g2ef931fea1c_1_177:notes">
            <a:extLst>
              <a:ext uri="{FF2B5EF4-FFF2-40B4-BE49-F238E27FC236}">
                <a16:creationId xmlns:a16="http://schemas.microsoft.com/office/drawing/2014/main" id="{D31CCD0F-BA78-EA5E-AF3C-E13B846834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889976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7C15DE81-0001-4C30-1163-AA27DAAAFE08}"/>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6BCC6152-FD7D-2661-C01B-8CD7050114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50B9963E-9454-B48A-5193-697083B650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112103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F90611DA-1922-A081-3182-08284E6013E6}"/>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8BB1B362-C78E-75FE-33D7-E2DD0661BE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9FE9E1C1-C3D6-9598-27AB-F9A4B5F92D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461753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F90611DA-1922-A081-3182-08284E6013E6}"/>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8BB1B362-C78E-75FE-33D7-E2DD0661BE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9FE9E1C1-C3D6-9598-27AB-F9A4B5F92D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236164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8CADCA9-2DD7-40CD-44BA-6B0AB5C0A30E}"/>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39E7CEDC-46D5-5BAD-604F-E6549A987A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0BDB236B-37C7-8B23-5179-6C6437C136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16950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7718DC5B-459E-029D-367D-6D6DA98AA199}"/>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8C7D11B3-1485-6F98-5679-BCE9F3FA1C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D9316E44-AE70-2655-268A-5D45A13C6F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22026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a:t>The hardware block diagram outlines the responsibilities for each team member and shows how the power is distributed to each component and how each of the devices and peripherals interact with one another. The LCD, pan-tilt motors, humidity sensor, and temperature sensor are powered by the 5 V regulator. The laser, buzzer, camera, and ESP32 are powered by the 3.3 V regulator. The microwave sensor modules operate from the 1.8 V regulator, while the single-board computer (SBC) is powered by the 19 V regulator. Knowing how each of the components communicates is also important. The temperature and humidity sensor communicates with the ESP32 using I²C. The microwave sensors and LCD communicate over SPI. The motors are controlled using PWM signals. The SBC and microcontroller exchange data through UART. The laser and buzzer are controlled through simple GPIO outputs.</a:t>
            </a:r>
          </a:p>
          <a:p>
            <a:pPr marL="158750" indent="0">
              <a:buNone/>
            </a:pPr>
            <a:endParaRPr lang="en-US" b="1"/>
          </a:p>
        </p:txBody>
      </p:sp>
    </p:spTree>
    <p:extLst>
      <p:ext uri="{BB962C8B-B14F-4D97-AF65-F5344CB8AC3E}">
        <p14:creationId xmlns:p14="http://schemas.microsoft.com/office/powerpoint/2010/main" val="2515613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F5B0B498-7351-22D9-CAD5-4ABAF8833EF5}"/>
            </a:ext>
          </a:extLst>
        </p:cNvPr>
        <p:cNvGrpSpPr/>
        <p:nvPr/>
      </p:nvGrpSpPr>
      <p:grpSpPr>
        <a:xfrm>
          <a:off x="0" y="0"/>
          <a:ext cx="0" cy="0"/>
          <a:chOff x="0" y="0"/>
          <a:chExt cx="0" cy="0"/>
        </a:xfrm>
      </p:grpSpPr>
      <p:sp>
        <p:nvSpPr>
          <p:cNvPr id="81" name="Google Shape;81;g2ef931fea1c_1_106:notes">
            <a:extLst>
              <a:ext uri="{FF2B5EF4-FFF2-40B4-BE49-F238E27FC236}">
                <a16:creationId xmlns:a16="http://schemas.microsoft.com/office/drawing/2014/main" id="{4FF01569-01A7-943F-88AB-A105D237CB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are the General and SBC Software Flowchart diagrams. To go into more detail on the General Flowchart on the Left, the device will start being turned on. After performing a handshake between the SBC and the MCU, we will first check to see if the Humidity and Temperature are at valid measurements to ensure that the Microwave modules or other modules are not damaged, as the Microwave modules in particular do have moderate ranges. After we are OK to run, the YOLO model will be used by the SBC to search for valid targets. Once we have a target and its projected trajectory, the angle and direction will be transmitted to the MCU, which will then use this information in tandem with the Microwave modules to identify and track the targets. Once the laser is aligned, the laser will be activated, simulating our target being neutralized, and a buzzer will announce that a quote-on-quote threat has been detected and handled. The device may repeat this loop as we see fit.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On the right is the SBC flowchart. To go into more detail on this, we will use OpenCV to connect to the camera and then load the YOLO model. So that the device is not continuously detecting frames which are unchanging, a gating method will be implemented to first check if some motion is occurring, but we will check intermittent frames regardless in case the motion is minor. Once we have detected a target, we will signal the MCU with the previously mentioned information and wait for a response from the MCU before continuing to run.</a:t>
            </a:r>
            <a:endParaRPr/>
          </a:p>
        </p:txBody>
      </p:sp>
      <p:sp>
        <p:nvSpPr>
          <p:cNvPr id="82" name="Google Shape;82;g2ef931fea1c_1_106:notes">
            <a:extLst>
              <a:ext uri="{FF2B5EF4-FFF2-40B4-BE49-F238E27FC236}">
                <a16:creationId xmlns:a16="http://schemas.microsoft.com/office/drawing/2014/main" id="{2C265562-35F1-5939-0CDA-B67E3B3DA2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984078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11526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3585935-1E3B-8F50-2F6A-73E1D14B748B}"/>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2D7FD0D3-8703-2774-86A3-6277A015E9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four regulators provide power to the entire P.U.T.T.I. system. The 3.3 V, 5.0 V, and 19.0 V supplies use buck converter, while the 1.8 V supply uses an LDO since it powers only a few components that have a low current requirement.</a:t>
            </a:r>
            <a:endParaRPr/>
          </a:p>
        </p:txBody>
      </p:sp>
      <p:sp>
        <p:nvSpPr>
          <p:cNvPr id="65" name="Google Shape;65;g2ef931fea1c_1_90:notes">
            <a:extLst>
              <a:ext uri="{FF2B5EF4-FFF2-40B4-BE49-F238E27FC236}">
                <a16:creationId xmlns:a16="http://schemas.microsoft.com/office/drawing/2014/main" id="{86F37D71-AEB6-33F7-2F9E-54F7941B55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595135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3301402-639E-B625-47FD-FEB89DF53199}"/>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8FDD63A1-C9BD-7734-32B6-FEAF830AE9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four regulators provide power to the entire P.U.T.T.I. system. The 3.3 V, 5.0 V, and 19.0 V supplies use buck converter, while the 1.8 V supply uses an LDO since it powers only a few components that have a low current requirement.</a:t>
            </a:r>
            <a:endParaRPr/>
          </a:p>
        </p:txBody>
      </p:sp>
      <p:sp>
        <p:nvSpPr>
          <p:cNvPr id="65" name="Google Shape;65;g2ef931fea1c_1_90:notes">
            <a:extLst>
              <a:ext uri="{FF2B5EF4-FFF2-40B4-BE49-F238E27FC236}">
                <a16:creationId xmlns:a16="http://schemas.microsoft.com/office/drawing/2014/main" id="{FCB6ECD4-E2FB-4CE4-B089-4D3795CF6C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7567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7109FF1F-994D-B0C1-BD87-2A1C187A9693}"/>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6F95C833-9F61-631C-DCA6-73247D257F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are some of the peripheral schematics, in the top left we have the humidity sensor, next to that is the buzzer which is controlled by an NPN BJT which amplifies the current from the microcontrollers GPIO pin, in the bottom left is the laser diode schematic which utilizes an N-channel MOSFET, and in the bottom right we have the temperature sensor which uses a 10 </a:t>
            </a:r>
            <a:r>
              <a:rPr lang="en-US" err="1"/>
              <a:t>kΩ</a:t>
            </a:r>
            <a:r>
              <a:rPr lang="en-US"/>
              <a:t> NTC thermistor and a voltage divider connected to an ADC channel of the microcontroller to determine the temperature.</a:t>
            </a:r>
          </a:p>
        </p:txBody>
      </p:sp>
      <p:sp>
        <p:nvSpPr>
          <p:cNvPr id="65" name="Google Shape;65;g2ef931fea1c_1_90:notes">
            <a:extLst>
              <a:ext uri="{FF2B5EF4-FFF2-40B4-BE49-F238E27FC236}">
                <a16:creationId xmlns:a16="http://schemas.microsoft.com/office/drawing/2014/main" id="{2F21A396-E1C6-14B2-4FF4-767DC7FEF1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01242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6B1B23CA-B571-260D-6D4A-A0008B543A95}"/>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75A1E464-7476-3234-3D29-7C7F162441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are some of the peripheral schematics, in the top left we have the humidity sensor, next to that is the buzzer which is controlled by an NPN BJT which amplifies the current from the microcontrollers GPIO pin, in the bottom left is the laser diode schematic which utilizes an N-channel MOSFET, and in the bottom right we have the temperature sensor which uses a 10 </a:t>
            </a:r>
            <a:r>
              <a:rPr lang="en-US" err="1"/>
              <a:t>kΩ</a:t>
            </a:r>
            <a:r>
              <a:rPr lang="en-US"/>
              <a:t> NTC thermistor and a voltage divider connected to an ADC channel of the microcontroller to determine the temperature.</a:t>
            </a:r>
          </a:p>
        </p:txBody>
      </p:sp>
      <p:sp>
        <p:nvSpPr>
          <p:cNvPr id="65" name="Google Shape;65;g2ef931fea1c_1_90:notes">
            <a:extLst>
              <a:ext uri="{FF2B5EF4-FFF2-40B4-BE49-F238E27FC236}">
                <a16:creationId xmlns:a16="http://schemas.microsoft.com/office/drawing/2014/main" id="{70F68404-E226-D1DF-54ED-AAC4FAD1FB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083342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CA0893E-4F9E-0F67-F57B-6773A320FC05}"/>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F4E69798-31C6-8215-203F-64BC506980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p:txBody>
      </p:sp>
      <p:sp>
        <p:nvSpPr>
          <p:cNvPr id="65" name="Google Shape;65;g2ef931fea1c_1_90:notes">
            <a:extLst>
              <a:ext uri="{FF2B5EF4-FFF2-40B4-BE49-F238E27FC236}">
                <a16:creationId xmlns:a16="http://schemas.microsoft.com/office/drawing/2014/main" id="{37B3A7AB-7724-C78F-4E82-80C60683E3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472813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CA0893E-4F9E-0F67-F57B-6773A320FC05}"/>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F4E69798-31C6-8215-203F-64BC506980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p:txBody>
      </p:sp>
      <p:sp>
        <p:nvSpPr>
          <p:cNvPr id="65" name="Google Shape;65;g2ef931fea1c_1_90:notes">
            <a:extLst>
              <a:ext uri="{FF2B5EF4-FFF2-40B4-BE49-F238E27FC236}">
                <a16:creationId xmlns:a16="http://schemas.microsoft.com/office/drawing/2014/main" id="{37B3A7AB-7724-C78F-4E82-80C60683E3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48249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1F8C2B9-1B42-11BB-0629-E36C2A5C60BB}"/>
            </a:ext>
          </a:extLst>
        </p:cNvPr>
        <p:cNvGrpSpPr/>
        <p:nvPr/>
      </p:nvGrpSpPr>
      <p:grpSpPr>
        <a:xfrm>
          <a:off x="0" y="0"/>
          <a:ext cx="0" cy="0"/>
          <a:chOff x="0" y="0"/>
          <a:chExt cx="0" cy="0"/>
        </a:xfrm>
      </p:grpSpPr>
      <p:sp>
        <p:nvSpPr>
          <p:cNvPr id="81" name="Google Shape;81;g2ef931fea1c_1_106:notes">
            <a:extLst>
              <a:ext uri="{FF2B5EF4-FFF2-40B4-BE49-F238E27FC236}">
                <a16:creationId xmlns:a16="http://schemas.microsoft.com/office/drawing/2014/main" id="{90F84AF0-DFFC-C61E-5C1F-455C64A398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g2ef931fea1c_1_106:notes">
            <a:extLst>
              <a:ext uri="{FF2B5EF4-FFF2-40B4-BE49-F238E27FC236}">
                <a16:creationId xmlns:a16="http://schemas.microsoft.com/office/drawing/2014/main" id="{34F1417E-4445-CD93-1372-4DDCA79055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651842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ef931fea1c_1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g2ef931fea1c_1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7C40DBD-DA13-B5A2-DAA0-36913FDC57B2}"/>
            </a:ext>
          </a:extLst>
        </p:cNvPr>
        <p:cNvGrpSpPr/>
        <p:nvPr/>
      </p:nvGrpSpPr>
      <p:grpSpPr>
        <a:xfrm>
          <a:off x="0" y="0"/>
          <a:ext cx="0" cy="0"/>
          <a:chOff x="0" y="0"/>
          <a:chExt cx="0" cy="0"/>
        </a:xfrm>
      </p:grpSpPr>
      <p:sp>
        <p:nvSpPr>
          <p:cNvPr id="110" name="Google Shape;110;g2ef931fea1c_1_132:notes">
            <a:extLst>
              <a:ext uri="{FF2B5EF4-FFF2-40B4-BE49-F238E27FC236}">
                <a16:creationId xmlns:a16="http://schemas.microsoft.com/office/drawing/2014/main" id="{C9123918-0D45-190F-D933-F1529DAFBB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In order to test the YOLO model, a dataset was manually collected and labeled. The dataset contained approximately 3800 positive images containing a football and approximately 2800 negative images containing no football to show what should not be detected. The resulting YOLOv8 model trained on these images resulted in a highly-accurate model with little to no false positives, but more testing must be done. The Orin Nano will use Docker Compose to automate deployment, and we have tested that the container can access all necessary components like the camera and GPIO and UART. When running the model, the fps maintained between 20 and 30, which is ideal for our project.</a:t>
            </a:r>
            <a:endParaRPr/>
          </a:p>
        </p:txBody>
      </p:sp>
      <p:sp>
        <p:nvSpPr>
          <p:cNvPr id="111" name="Google Shape;111;g2ef931fea1c_1_132:notes">
            <a:extLst>
              <a:ext uri="{FF2B5EF4-FFF2-40B4-BE49-F238E27FC236}">
                <a16:creationId xmlns:a16="http://schemas.microsoft.com/office/drawing/2014/main" id="{ADEB01B2-BAD7-7165-EFE1-68163510DA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30834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ef931fea1c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2ef931fea1c_1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ef931fea1c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2ef931fea1c_1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65820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1869350"/>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9200"/>
              <a:buNone/>
              <a:defRPr sz="9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958900"/>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Alata"/>
              <a:buNone/>
              <a:defRPr sz="2800">
                <a:latin typeface="Alata"/>
                <a:ea typeface="Alata"/>
                <a:cs typeface="Alata"/>
                <a:sym typeface="Alata"/>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a:spLocks noGrp="1"/>
          </p:cNvSpPr>
          <p:nvPr>
            <p:ph type="pic" idx="2"/>
          </p:nvPr>
        </p:nvSpPr>
        <p:spPr>
          <a:xfrm>
            <a:off x="656688" y="2359850"/>
            <a:ext cx="1691100" cy="1691100"/>
          </a:xfrm>
          <a:prstGeom prst="rect">
            <a:avLst/>
          </a:prstGeom>
          <a:noFill/>
          <a:ln>
            <a:noFill/>
          </a:ln>
        </p:spPr>
        <p:txBody>
          <a:bodyPr/>
          <a:lstStyle/>
          <a:p>
            <a:endParaRPr lang="en-US"/>
          </a:p>
        </p:txBody>
      </p:sp>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9" name="Google Shape;29;p6"/>
          <p:cNvSpPr>
            <a:spLocks noGrp="1"/>
          </p:cNvSpPr>
          <p:nvPr>
            <p:ph type="pic" idx="3"/>
          </p:nvPr>
        </p:nvSpPr>
        <p:spPr>
          <a:xfrm>
            <a:off x="6796213" y="2359850"/>
            <a:ext cx="1691100" cy="1691100"/>
          </a:xfrm>
          <a:prstGeom prst="rect">
            <a:avLst/>
          </a:prstGeom>
          <a:noFill/>
          <a:ln>
            <a:noFill/>
          </a:ln>
        </p:spPr>
        <p:txBody>
          <a:bodyPr/>
          <a:lstStyle/>
          <a:p>
            <a:endParaRPr lang="en-US"/>
          </a:p>
        </p:txBody>
      </p:sp>
      <p:sp>
        <p:nvSpPr>
          <p:cNvPr id="30" name="Google Shape;30;p6"/>
          <p:cNvSpPr>
            <a:spLocks noGrp="1"/>
          </p:cNvSpPr>
          <p:nvPr>
            <p:ph type="pic" idx="4"/>
          </p:nvPr>
        </p:nvSpPr>
        <p:spPr>
          <a:xfrm>
            <a:off x="2703196" y="2359850"/>
            <a:ext cx="1691100" cy="1691100"/>
          </a:xfrm>
          <a:prstGeom prst="rect">
            <a:avLst/>
          </a:prstGeom>
          <a:noFill/>
          <a:ln>
            <a:noFill/>
          </a:ln>
        </p:spPr>
        <p:txBody>
          <a:bodyPr/>
          <a:lstStyle/>
          <a:p>
            <a:endParaRPr lang="en-US"/>
          </a:p>
        </p:txBody>
      </p:sp>
      <p:sp>
        <p:nvSpPr>
          <p:cNvPr id="31" name="Google Shape;31;p6"/>
          <p:cNvSpPr>
            <a:spLocks noGrp="1"/>
          </p:cNvSpPr>
          <p:nvPr>
            <p:ph type="pic" idx="5"/>
          </p:nvPr>
        </p:nvSpPr>
        <p:spPr>
          <a:xfrm>
            <a:off x="4749704" y="2359850"/>
            <a:ext cx="1691100" cy="1691100"/>
          </a:xfrm>
          <a:prstGeom prst="rect">
            <a:avLst/>
          </a:prstGeom>
          <a:noFill/>
          <a:ln>
            <a:no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90250" y="450150"/>
            <a:ext cx="41064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5" name="Google Shape;35;p7"/>
          <p:cNvSpPr>
            <a:spLocks noGrp="1"/>
          </p:cNvSpPr>
          <p:nvPr>
            <p:ph type="pic" idx="2"/>
          </p:nvPr>
        </p:nvSpPr>
        <p:spPr>
          <a:xfrm>
            <a:off x="3814650" y="1349025"/>
            <a:ext cx="4657800" cy="2818500"/>
          </a:xfrm>
          <a:prstGeom prst="rect">
            <a:avLst/>
          </a:prstGeom>
          <a:noFill/>
          <a:ln>
            <a:no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1pPr>
            <a:lvl2pPr lvl="1">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2pPr>
            <a:lvl3pPr lvl="2">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3pPr>
            <a:lvl4pPr lvl="3">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4pPr>
            <a:lvl5pPr lvl="4">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5pPr>
            <a:lvl6pPr lvl="5">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6pPr>
            <a:lvl7pPr lvl="6">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7pPr>
            <a:lvl8pPr lvl="7">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8pPr>
            <a:lvl9pPr lvl="8">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Anton"/>
              <a:buChar char="●"/>
              <a:defRPr sz="1800">
                <a:solidFill>
                  <a:schemeClr val="dk2"/>
                </a:solidFill>
                <a:latin typeface="Anton"/>
                <a:ea typeface="Anton"/>
                <a:cs typeface="Anton"/>
                <a:sym typeface="Anton"/>
              </a:defRPr>
            </a:lvl1pPr>
            <a:lvl2pPr marL="914400" lvl="1" indent="-317500">
              <a:lnSpc>
                <a:spcPct val="115000"/>
              </a:lnSpc>
              <a:spcBef>
                <a:spcPts val="0"/>
              </a:spcBef>
              <a:spcAft>
                <a:spcPts val="0"/>
              </a:spcAft>
              <a:buClr>
                <a:schemeClr val="dk2"/>
              </a:buClr>
              <a:buSzPts val="1400"/>
              <a:buFont typeface="Anton"/>
              <a:buChar char="○"/>
              <a:defRPr>
                <a:solidFill>
                  <a:schemeClr val="dk2"/>
                </a:solidFill>
                <a:latin typeface="Anton"/>
                <a:ea typeface="Anton"/>
                <a:cs typeface="Anton"/>
                <a:sym typeface="Anton"/>
              </a:defRPr>
            </a:lvl2pPr>
            <a:lvl3pPr marL="1371600" lvl="2"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3pPr>
            <a:lvl4pPr marL="1828800" lvl="3"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4pPr>
            <a:lvl5pPr marL="2286000" lvl="4"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5pPr>
            <a:lvl6pPr marL="2743200" lvl="5"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6pPr>
            <a:lvl7pPr marL="3200400" lvl="6"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7pPr>
            <a:lvl8pPr marL="3657600" lvl="7"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8pPr>
            <a:lvl9pPr marL="4114800" lvl="8"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9.xml"/><Relationship Id="rId7" Type="http://schemas.openxmlformats.org/officeDocument/2006/relationships/image" Target="../media/image6.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2.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9.xml"/><Relationship Id="rId7" Type="http://schemas.openxmlformats.org/officeDocument/2006/relationships/diagramData" Target="../diagrams/data1.xml"/><Relationship Id="rId12"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11" Type="http://schemas.microsoft.com/office/2007/relationships/diagramDrawing" Target="../diagrams/drawing1.xml"/><Relationship Id="rId5" Type="http://schemas.openxmlformats.org/officeDocument/2006/relationships/image" Target="../media/image4.png"/><Relationship Id="rId10" Type="http://schemas.openxmlformats.org/officeDocument/2006/relationships/diagramColors" Target="../diagrams/colors1.xml"/><Relationship Id="rId4" Type="http://schemas.openxmlformats.org/officeDocument/2006/relationships/notesSlide" Target="../notesSlides/notesSlide4.xml"/><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9.xml"/><Relationship Id="rId7" Type="http://schemas.openxmlformats.org/officeDocument/2006/relationships/diagramLayout" Target="../diagrams/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Data" Target="../diagrams/data2.xml"/><Relationship Id="rId11" Type="http://schemas.openxmlformats.org/officeDocument/2006/relationships/image" Target="../media/image2.png"/><Relationship Id="rId5" Type="http://schemas.openxmlformats.org/officeDocument/2006/relationships/image" Target="../media/image4.png"/><Relationship Id="rId10" Type="http://schemas.microsoft.com/office/2007/relationships/diagramDrawing" Target="../diagrams/drawing2.xml"/><Relationship Id="rId4" Type="http://schemas.openxmlformats.org/officeDocument/2006/relationships/notesSlide" Target="../notesSlides/notesSlide5.xml"/><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9.xml"/><Relationship Id="rId7" Type="http://schemas.openxmlformats.org/officeDocument/2006/relationships/diagramLayout" Target="../diagrams/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Data" Target="../diagrams/data3.xml"/><Relationship Id="rId11" Type="http://schemas.openxmlformats.org/officeDocument/2006/relationships/image" Target="../media/image2.png"/><Relationship Id="rId5" Type="http://schemas.openxmlformats.org/officeDocument/2006/relationships/image" Target="../media/image4.png"/><Relationship Id="rId10" Type="http://schemas.microsoft.com/office/2007/relationships/diagramDrawing" Target="../diagrams/drawing3.xml"/><Relationship Id="rId4" Type="http://schemas.openxmlformats.org/officeDocument/2006/relationships/notesSlide" Target="../notesSlides/notesSlide6.xml"/><Relationship Id="rId9"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microsoft.com/office/2007/relationships/hdphoto" Target="../media/hdphoto1.wdp"/><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0.png"/><Relationship Id="rId5" Type="http://schemas.openxmlformats.org/officeDocument/2006/relationships/image" Target="../media/image7.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1.png"/><Relationship Id="rId5" Type="http://schemas.openxmlformats.org/officeDocument/2006/relationships/image" Target="../media/image7.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image" Target="../media/image5.jpeg"/><Relationship Id="rId2" Type="http://schemas.openxmlformats.org/officeDocument/2006/relationships/audio" Target="../media/media11.m4a"/><Relationship Id="rId1" Type="http://schemas.microsoft.com/office/2007/relationships/media" Target="../media/media11.m4a"/><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microsoft.com/office/2007/relationships/hdphoto" Target="../media/hdphoto4.wdp"/><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4.png"/><Relationship Id="rId5" Type="http://schemas.openxmlformats.org/officeDocument/2006/relationships/image" Target="../media/image6.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xml"/><Relationship Id="rId7" Type="http://schemas.openxmlformats.org/officeDocument/2006/relationships/image" Target="../media/image6.jpeg"/><Relationship Id="rId2" Type="http://schemas.openxmlformats.org/officeDocument/2006/relationships/audio" Target="../media/media13.mp3"/><Relationship Id="rId1" Type="http://schemas.microsoft.com/office/2007/relationships/media" Target="../media/media13.mp3"/><Relationship Id="rId6" Type="http://schemas.microsoft.com/office/2007/relationships/hdphoto" Target="../media/hdphoto5.wdp"/><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slideLayout" Target="../slideLayouts/slideLayout9.xml"/><Relationship Id="rId7" Type="http://schemas.openxmlformats.org/officeDocument/2006/relationships/image" Target="../media/image19.png"/><Relationship Id="rId2" Type="http://schemas.microsoft.com/office/2007/relationships/media" Target="../media/media15.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slideLayout" Target="../slideLayouts/slideLayout9.xml"/><Relationship Id="rId7" Type="http://schemas.openxmlformats.org/officeDocument/2006/relationships/image" Target="../media/image20.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9.xml"/><Relationship Id="rId7" Type="http://schemas.openxmlformats.org/officeDocument/2006/relationships/image" Target="../media/image2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6.jpeg"/><Relationship Id="rId5" Type="http://schemas.openxmlformats.org/officeDocument/2006/relationships/image" Target="../media/image2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image" Target="../media/image5.jpe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9.xml"/><Relationship Id="rId7" Type="http://schemas.openxmlformats.org/officeDocument/2006/relationships/image" Target="../media/image27.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9.xml"/><Relationship Id="rId7" Type="http://schemas.openxmlformats.org/officeDocument/2006/relationships/image" Target="../media/image29.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9.xml"/><Relationship Id="rId7" Type="http://schemas.openxmlformats.org/officeDocument/2006/relationships/image" Target="../media/image31.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image" Target="../media/image35.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notesSlide" Target="../notesSlides/notesSlide26.xml"/><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9.xml"/><Relationship Id="rId7" Type="http://schemas.openxmlformats.org/officeDocument/2006/relationships/image" Target="../media/image36.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4.png"/><Relationship Id="rId5" Type="http://schemas.openxmlformats.org/officeDocument/2006/relationships/image" Target="../media/image2.png"/><Relationship Id="rId10" Type="http://schemas.openxmlformats.org/officeDocument/2006/relationships/image" Target="../media/image39.png"/><Relationship Id="rId4" Type="http://schemas.openxmlformats.org/officeDocument/2006/relationships/notesSlide" Target="../notesSlides/notesSlide27.xml"/><Relationship Id="rId9" Type="http://schemas.openxmlformats.org/officeDocument/2006/relationships/image" Target="../media/image38.png"/></Relationships>
</file>

<file path=ppt/slides/_rels/slide2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9.xml"/><Relationship Id="rId7" Type="http://schemas.openxmlformats.org/officeDocument/2006/relationships/image" Target="../media/image43.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image" Target="../media/image6.jpe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46.jpeg"/><Relationship Id="rId5" Type="http://schemas.openxmlformats.org/officeDocument/2006/relationships/image" Target="../media/image7.jpeg"/><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slideLayout" Target="../slideLayouts/slideLayout9.xml"/><Relationship Id="rId7" Type="http://schemas.openxmlformats.org/officeDocument/2006/relationships/diagramData" Target="../diagrams/data4.xml"/><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2.png"/><Relationship Id="rId11" Type="http://schemas.microsoft.com/office/2007/relationships/diagramDrawing" Target="../diagrams/drawing4.xml"/><Relationship Id="rId5" Type="http://schemas.openxmlformats.org/officeDocument/2006/relationships/image" Target="../media/image6.jpeg"/><Relationship Id="rId10" Type="http://schemas.openxmlformats.org/officeDocument/2006/relationships/diagramColors" Target="../diagrams/colors4.xml"/><Relationship Id="rId4" Type="http://schemas.openxmlformats.org/officeDocument/2006/relationships/notesSlide" Target="../notesSlides/notesSlide31.xml"/><Relationship Id="rId9"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50"/>
        <p:cNvGrpSpPr/>
        <p:nvPr/>
      </p:nvGrpSpPr>
      <p:grpSpPr>
        <a:xfrm>
          <a:off x="0" y="0"/>
          <a:ext cx="0" cy="0"/>
          <a:chOff x="0" y="0"/>
          <a:chExt cx="0" cy="0"/>
        </a:xfrm>
      </p:grpSpPr>
      <p:pic>
        <p:nvPicPr>
          <p:cNvPr id="7" name="Picture 6">
            <a:extLst>
              <a:ext uri="{FF2B5EF4-FFF2-40B4-BE49-F238E27FC236}">
                <a16:creationId xmlns:a16="http://schemas.microsoft.com/office/drawing/2014/main" id="{5500A404-AE16-AF05-EC26-3A3B4258DCA8}"/>
              </a:ext>
            </a:extLst>
          </p:cNvPr>
          <p:cNvPicPr>
            <a:picLocks noChangeAspect="1"/>
          </p:cNvPicPr>
          <p:nvPr/>
        </p:nvPicPr>
        <p:blipFill>
          <a:blip r:embed="rId5"/>
          <a:stretch>
            <a:fillRect/>
          </a:stretch>
        </p:blipFill>
        <p:spPr>
          <a:xfrm>
            <a:off x="6811948" y="2025175"/>
            <a:ext cx="2270330" cy="3027106"/>
          </a:xfrm>
          <a:prstGeom prst="rect">
            <a:avLst/>
          </a:prstGeom>
        </p:spPr>
      </p:pic>
      <p:grpSp>
        <p:nvGrpSpPr>
          <p:cNvPr id="2" name="Group 1">
            <a:extLst>
              <a:ext uri="{FF2B5EF4-FFF2-40B4-BE49-F238E27FC236}">
                <a16:creationId xmlns:a16="http://schemas.microsoft.com/office/drawing/2014/main" id="{F918A353-DB5F-32F1-F2B1-0196CD319B7D}"/>
              </a:ext>
            </a:extLst>
          </p:cNvPr>
          <p:cNvGrpSpPr/>
          <p:nvPr/>
        </p:nvGrpSpPr>
        <p:grpSpPr>
          <a:xfrm>
            <a:off x="1889550" y="1373771"/>
            <a:ext cx="5364900" cy="2107628"/>
            <a:chOff x="1889550" y="1273254"/>
            <a:chExt cx="5364900" cy="2107628"/>
          </a:xfrm>
        </p:grpSpPr>
        <p:sp>
          <p:nvSpPr>
            <p:cNvPr id="51" name="Google Shape;51;p11"/>
            <p:cNvSpPr txBox="1"/>
            <p:nvPr/>
          </p:nvSpPr>
          <p:spPr>
            <a:xfrm>
              <a:off x="1889550" y="1273254"/>
              <a:ext cx="5364900" cy="1846659"/>
            </a:xfrm>
            <a:prstGeom prst="rect">
              <a:avLst/>
            </a:prstGeom>
            <a:noFill/>
            <a:ln>
              <a:noFill/>
            </a:ln>
          </p:spPr>
          <p:txBody>
            <a:bodyPr spcFirstLastPara="1" wrap="square" lIns="0" tIns="0" rIns="0" bIns="0" anchor="t" anchorCtr="0">
              <a:spAutoFit/>
            </a:bodyPr>
            <a:lstStyle/>
            <a:p>
              <a:pPr algn="ctr"/>
              <a:r>
                <a:rPr lang="en" sz="4000" dirty="0">
                  <a:solidFill>
                    <a:srgbClr val="191515"/>
                  </a:solidFill>
                  <a:latin typeface="Anton"/>
                  <a:sym typeface="Anton"/>
                </a:rPr>
                <a:t>Portable Unitary Throwable Target Interceptor (P.U.T.T.I)</a:t>
              </a:r>
              <a:endParaRPr lang="en" sz="4000" dirty="0">
                <a:solidFill>
                  <a:srgbClr val="191515"/>
                </a:solidFill>
                <a:latin typeface="Anton"/>
              </a:endParaRPr>
            </a:p>
          </p:txBody>
        </p:sp>
        <p:sp>
          <p:nvSpPr>
            <p:cNvPr id="52" name="Google Shape;52;p11"/>
            <p:cNvSpPr txBox="1"/>
            <p:nvPr/>
          </p:nvSpPr>
          <p:spPr>
            <a:xfrm>
              <a:off x="4210896" y="3119913"/>
              <a:ext cx="722208" cy="260969"/>
            </a:xfrm>
            <a:prstGeom prst="rect">
              <a:avLst/>
            </a:prstGeom>
            <a:noFill/>
            <a:ln>
              <a:noFill/>
            </a:ln>
          </p:spPr>
          <p:txBody>
            <a:bodyPr spcFirstLastPara="1" wrap="square" lIns="0" tIns="0" rIns="0" bIns="0" anchor="t" anchorCtr="0">
              <a:spAutoFit/>
            </a:bodyPr>
            <a:lstStyle/>
            <a:p>
              <a:pPr>
                <a:lnSpc>
                  <a:spcPct val="106002"/>
                </a:lnSpc>
              </a:pPr>
              <a:r>
                <a:rPr lang="en" sz="1600" dirty="0">
                  <a:solidFill>
                    <a:srgbClr val="191515"/>
                  </a:solidFill>
                  <a:latin typeface="Anton"/>
                  <a:sym typeface="Anton"/>
                </a:rPr>
                <a:t>Group 18</a:t>
              </a:r>
              <a:endParaRPr lang="en" sz="1600" dirty="0">
                <a:solidFill>
                  <a:srgbClr val="191515"/>
                </a:solidFill>
                <a:latin typeface="Anton"/>
              </a:endParaRPr>
            </a:p>
          </p:txBody>
        </p:sp>
      </p:grpSp>
      <p:pic>
        <p:nvPicPr>
          <p:cNvPr id="18" name="Audio 17">
            <a:hlinkClick r:id="" action="ppaction://media"/>
            <a:extLst>
              <a:ext uri="{FF2B5EF4-FFF2-40B4-BE49-F238E27FC236}">
                <a16:creationId xmlns:a16="http://schemas.microsoft.com/office/drawing/2014/main" id="{85D9CC0B-63F1-4ED9-0236-B9A3AC794CC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9" name="Picture 8">
            <a:extLst>
              <a:ext uri="{FF2B5EF4-FFF2-40B4-BE49-F238E27FC236}">
                <a16:creationId xmlns:a16="http://schemas.microsoft.com/office/drawing/2014/main" id="{647C6F7D-4F4E-5D44-BFCD-6D746FE2B216}"/>
              </a:ext>
            </a:extLst>
          </p:cNvPr>
          <p:cNvPicPr>
            <a:picLocks noChangeAspect="1"/>
          </p:cNvPicPr>
          <p:nvPr/>
        </p:nvPicPr>
        <p:blipFill>
          <a:blip r:embed="rId7"/>
          <a:stretch>
            <a:fillRect/>
          </a:stretch>
        </p:blipFill>
        <p:spPr>
          <a:xfrm>
            <a:off x="61722" y="2571750"/>
            <a:ext cx="2510913" cy="25109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389"/>
    </mc:Choice>
    <mc:Fallback>
      <p:transition spd="slow" advTm="9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59"/>
        <p:cNvGrpSpPr/>
        <p:nvPr/>
      </p:nvGrpSpPr>
      <p:grpSpPr>
        <a:xfrm>
          <a:off x="0" y="0"/>
          <a:ext cx="0" cy="0"/>
          <a:chOff x="0" y="0"/>
          <a:chExt cx="0" cy="0"/>
        </a:xfrm>
      </p:grpSpPr>
      <p:sp>
        <p:nvSpPr>
          <p:cNvPr id="62" name="Google Shape;62;p12"/>
          <p:cNvSpPr txBox="1"/>
          <p:nvPr/>
        </p:nvSpPr>
        <p:spPr>
          <a:xfrm>
            <a:off x="253136" y="251064"/>
            <a:ext cx="4288200" cy="954107"/>
          </a:xfrm>
          <a:prstGeom prst="rect">
            <a:avLst/>
          </a:prstGeom>
          <a:noFill/>
          <a:ln>
            <a:noFill/>
          </a:ln>
        </p:spPr>
        <p:txBody>
          <a:bodyPr spcFirstLastPara="1" wrap="square" lIns="0" tIns="0" rIns="0" bIns="0" anchor="t" anchorCtr="0">
            <a:spAutoFit/>
          </a:bodyPr>
          <a:lstStyle/>
          <a:p>
            <a:pPr lvl="1"/>
            <a:r>
              <a:rPr lang="en" sz="6200">
                <a:solidFill>
                  <a:srgbClr val="191515"/>
                </a:solidFill>
                <a:latin typeface="Anton"/>
              </a:rPr>
              <a:t>OUR TEAM</a:t>
            </a:r>
            <a:endParaRPr lang="en-US"/>
          </a:p>
        </p:txBody>
      </p:sp>
      <p:pic>
        <p:nvPicPr>
          <p:cNvPr id="2" name="Picture 1">
            <a:extLst>
              <a:ext uri="{FF2B5EF4-FFF2-40B4-BE49-F238E27FC236}">
                <a16:creationId xmlns:a16="http://schemas.microsoft.com/office/drawing/2014/main" id="{DAF3545F-1B04-48CB-16D7-34955DBB054D}"/>
              </a:ext>
            </a:extLst>
          </p:cNvPr>
          <p:cNvPicPr>
            <a:picLocks noChangeAspect="1"/>
          </p:cNvPicPr>
          <p:nvPr/>
        </p:nvPicPr>
        <p:blipFill>
          <a:blip r:embed="rId5"/>
          <a:srcRect l="3803" r="3803"/>
          <a:stretch/>
        </p:blipFill>
        <p:spPr>
          <a:xfrm>
            <a:off x="606261" y="1293393"/>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descr="profile image">
            <a:extLst>
              <a:ext uri="{FF2B5EF4-FFF2-40B4-BE49-F238E27FC236}">
                <a16:creationId xmlns:a16="http://schemas.microsoft.com/office/drawing/2014/main" id="{2CE290BC-AEA9-E3AF-445E-7436B5992197}"/>
              </a:ext>
            </a:extLst>
          </p:cNvPr>
          <p:cNvPicPr>
            <a:picLocks noChangeAspect="1"/>
          </p:cNvPicPr>
          <p:nvPr/>
        </p:nvPicPr>
        <p:blipFill>
          <a:blip r:embed="rId6"/>
          <a:stretch>
            <a:fillRect/>
          </a:stretch>
        </p:blipFill>
        <p:spPr>
          <a:xfrm>
            <a:off x="2639427" y="1293393"/>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7" name="Picture 6" descr="A person wearing glasses smiling&#10;&#10;AI-generated content may be incorrect.">
            <a:extLst>
              <a:ext uri="{FF2B5EF4-FFF2-40B4-BE49-F238E27FC236}">
                <a16:creationId xmlns:a16="http://schemas.microsoft.com/office/drawing/2014/main" id="{A77C9CC4-BCA1-8DAE-4A14-9DE1377C6119}"/>
              </a:ext>
            </a:extLst>
          </p:cNvPr>
          <p:cNvPicPr>
            <a:picLocks noChangeAspect="1"/>
          </p:cNvPicPr>
          <p:nvPr/>
        </p:nvPicPr>
        <p:blipFill>
          <a:blip r:embed="rId7"/>
          <a:srcRect l="11353" r="11353"/>
          <a:stretch>
            <a:fillRect/>
          </a:stretch>
        </p:blipFill>
        <p:spPr>
          <a:xfrm>
            <a:off x="4669756" y="1293393"/>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67B78235-A017-42D8-636A-AA667D4AC59F}"/>
              </a:ext>
            </a:extLst>
          </p:cNvPr>
          <p:cNvSpPr txBox="1"/>
          <p:nvPr/>
        </p:nvSpPr>
        <p:spPr>
          <a:xfrm>
            <a:off x="606261" y="3248668"/>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Alex</a:t>
            </a:r>
            <a:endParaRPr lang="en-US"/>
          </a:p>
          <a:p>
            <a:pPr algn="ctr"/>
            <a:r>
              <a:rPr lang="en-US" sz="2000"/>
              <a:t>Evison</a:t>
            </a:r>
            <a:endParaRPr lang="en-US"/>
          </a:p>
          <a:p>
            <a:pPr algn="ctr"/>
            <a:endParaRPr lang="en-US" sz="2000"/>
          </a:p>
          <a:p>
            <a:pPr algn="ctr"/>
            <a:r>
              <a:rPr lang="en-US" sz="2000"/>
              <a:t>Electrical Engineering</a:t>
            </a:r>
          </a:p>
        </p:txBody>
      </p:sp>
      <p:sp>
        <p:nvSpPr>
          <p:cNvPr id="11" name="TextBox 10">
            <a:extLst>
              <a:ext uri="{FF2B5EF4-FFF2-40B4-BE49-F238E27FC236}">
                <a16:creationId xmlns:a16="http://schemas.microsoft.com/office/drawing/2014/main" id="{87050110-7685-E38C-EC22-8731BBDB96EB}"/>
              </a:ext>
            </a:extLst>
          </p:cNvPr>
          <p:cNvSpPr txBox="1"/>
          <p:nvPr/>
        </p:nvSpPr>
        <p:spPr>
          <a:xfrm>
            <a:off x="2633468" y="3248668"/>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Callum</a:t>
            </a:r>
            <a:endParaRPr lang="en-US"/>
          </a:p>
          <a:p>
            <a:pPr algn="ctr"/>
            <a:r>
              <a:rPr lang="en-US" sz="2000"/>
              <a:t>Fuller</a:t>
            </a:r>
            <a:endParaRPr lang="en-US"/>
          </a:p>
          <a:p>
            <a:pPr algn="ctr"/>
            <a:endParaRPr lang="en-US" sz="2000"/>
          </a:p>
          <a:p>
            <a:pPr algn="ctr"/>
            <a:r>
              <a:rPr lang="en-US" sz="2000"/>
              <a:t>Electrical Engineering</a:t>
            </a:r>
          </a:p>
        </p:txBody>
      </p:sp>
      <p:sp>
        <p:nvSpPr>
          <p:cNvPr id="12" name="TextBox 11">
            <a:extLst>
              <a:ext uri="{FF2B5EF4-FFF2-40B4-BE49-F238E27FC236}">
                <a16:creationId xmlns:a16="http://schemas.microsoft.com/office/drawing/2014/main" id="{73A10CEB-3F88-AB66-8D2D-4EE3B1CC09AF}"/>
              </a:ext>
            </a:extLst>
          </p:cNvPr>
          <p:cNvSpPr txBox="1"/>
          <p:nvPr/>
        </p:nvSpPr>
        <p:spPr>
          <a:xfrm>
            <a:off x="4660676" y="3248667"/>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Nathan Kimmel</a:t>
            </a:r>
          </a:p>
          <a:p>
            <a:pPr algn="ctr"/>
            <a:endParaRPr lang="en-US" sz="2000"/>
          </a:p>
          <a:p>
            <a:pPr algn="ctr"/>
            <a:r>
              <a:rPr lang="en-US" sz="2000"/>
              <a:t>Electrical Engineering</a:t>
            </a:r>
          </a:p>
        </p:txBody>
      </p:sp>
      <p:sp>
        <p:nvSpPr>
          <p:cNvPr id="13" name="TextBox 12">
            <a:extLst>
              <a:ext uri="{FF2B5EF4-FFF2-40B4-BE49-F238E27FC236}">
                <a16:creationId xmlns:a16="http://schemas.microsoft.com/office/drawing/2014/main" id="{D6E9EDFD-A6BE-6F2E-7B5B-8938B503162E}"/>
              </a:ext>
            </a:extLst>
          </p:cNvPr>
          <p:cNvSpPr txBox="1"/>
          <p:nvPr/>
        </p:nvSpPr>
        <p:spPr>
          <a:xfrm>
            <a:off x="6698666" y="3248667"/>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Jake Tattersall</a:t>
            </a:r>
          </a:p>
          <a:p>
            <a:pPr algn="ctr"/>
            <a:endParaRPr lang="en-US" sz="2000"/>
          </a:p>
          <a:p>
            <a:pPr algn="ctr"/>
            <a:r>
              <a:rPr lang="en-US" sz="2000"/>
              <a:t>Computer Engineering</a:t>
            </a:r>
          </a:p>
        </p:txBody>
      </p:sp>
      <p:pic>
        <p:nvPicPr>
          <p:cNvPr id="4" name="Picture 3">
            <a:extLst>
              <a:ext uri="{FF2B5EF4-FFF2-40B4-BE49-F238E27FC236}">
                <a16:creationId xmlns:a16="http://schemas.microsoft.com/office/drawing/2014/main" id="{805D0DCA-04FC-A8C0-4384-B3ADFB8F960B}"/>
              </a:ext>
            </a:extLst>
          </p:cNvPr>
          <p:cNvPicPr>
            <a:picLocks noChangeAspect="1"/>
          </p:cNvPicPr>
          <p:nvPr/>
        </p:nvPicPr>
        <p:blipFill>
          <a:blip r:embed="rId8"/>
          <a:stretch>
            <a:fillRect/>
          </a:stretch>
        </p:blipFill>
        <p:spPr>
          <a:xfrm>
            <a:off x="6698666" y="129339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5" name="Audio 14">
            <a:hlinkClick r:id="" action="ppaction://media"/>
            <a:extLst>
              <a:ext uri="{FF2B5EF4-FFF2-40B4-BE49-F238E27FC236}">
                <a16:creationId xmlns:a16="http://schemas.microsoft.com/office/drawing/2014/main" id="{2E84F040-9DE1-89B8-B5DB-D74BDA8A3139}"/>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8052"/>
    </mc:Choice>
    <mc:Fallback xmlns="">
      <p:transition spd="slow" advTm="18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03"/>
        <p:cNvGrpSpPr/>
        <p:nvPr/>
      </p:nvGrpSpPr>
      <p:grpSpPr>
        <a:xfrm>
          <a:off x="0" y="0"/>
          <a:ext cx="0" cy="0"/>
          <a:chOff x="0" y="0"/>
          <a:chExt cx="0" cy="0"/>
        </a:xfrm>
      </p:grpSpPr>
      <p:sp>
        <p:nvSpPr>
          <p:cNvPr id="107" name="Google Shape;107;p16"/>
          <p:cNvSpPr txBox="1"/>
          <p:nvPr/>
        </p:nvSpPr>
        <p:spPr>
          <a:xfrm>
            <a:off x="199090" y="173567"/>
            <a:ext cx="5350800" cy="830997"/>
          </a:xfrm>
          <a:prstGeom prst="rect">
            <a:avLst/>
          </a:prstGeom>
          <a:noFill/>
          <a:ln>
            <a:noFill/>
          </a:ln>
        </p:spPr>
        <p:txBody>
          <a:bodyPr spcFirstLastPara="1" wrap="square" lIns="0" tIns="0" rIns="0" bIns="0" anchor="t" anchorCtr="0">
            <a:spAutoFit/>
          </a:bodyPr>
          <a:lstStyle/>
          <a:p>
            <a:pPr lvl="1"/>
            <a:r>
              <a:rPr lang="en" sz="5400">
                <a:solidFill>
                  <a:srgbClr val="191515"/>
                </a:solidFill>
                <a:latin typeface="Anton"/>
              </a:rPr>
              <a:t>WORK DISTRIBUTION</a:t>
            </a:r>
          </a:p>
        </p:txBody>
      </p:sp>
      <p:graphicFrame>
        <p:nvGraphicFramePr>
          <p:cNvPr id="7" name="Table 6">
            <a:extLst>
              <a:ext uri="{FF2B5EF4-FFF2-40B4-BE49-F238E27FC236}">
                <a16:creationId xmlns:a16="http://schemas.microsoft.com/office/drawing/2014/main" id="{E7CC7258-6191-068D-C64A-A6BEB457C6A8}"/>
              </a:ext>
            </a:extLst>
          </p:cNvPr>
          <p:cNvGraphicFramePr>
            <a:graphicFrameLocks noGrp="1"/>
          </p:cNvGraphicFramePr>
          <p:nvPr>
            <p:extLst>
              <p:ext uri="{D42A27DB-BD31-4B8C-83A1-F6EECF244321}">
                <p14:modId xmlns:p14="http://schemas.microsoft.com/office/powerpoint/2010/main" val="1426239171"/>
              </p:ext>
            </p:extLst>
          </p:nvPr>
        </p:nvGraphicFramePr>
        <p:xfrm>
          <a:off x="627571" y="874577"/>
          <a:ext cx="6572250" cy="4131035"/>
        </p:xfrm>
        <a:graphic>
          <a:graphicData uri="http://schemas.openxmlformats.org/drawingml/2006/table">
            <a:tbl>
              <a:tblPr firstRow="1" bandRow="1">
                <a:tableStyleId>{5C22544A-7EE6-4342-B048-85BDC9FD1C3A}</a:tableStyleId>
              </a:tblPr>
              <a:tblGrid>
                <a:gridCol w="2190750">
                  <a:extLst>
                    <a:ext uri="{9D8B030D-6E8A-4147-A177-3AD203B41FA5}">
                      <a16:colId xmlns:a16="http://schemas.microsoft.com/office/drawing/2014/main" val="3533620574"/>
                    </a:ext>
                  </a:extLst>
                </a:gridCol>
                <a:gridCol w="2190750">
                  <a:extLst>
                    <a:ext uri="{9D8B030D-6E8A-4147-A177-3AD203B41FA5}">
                      <a16:colId xmlns:a16="http://schemas.microsoft.com/office/drawing/2014/main" val="972354481"/>
                    </a:ext>
                  </a:extLst>
                </a:gridCol>
                <a:gridCol w="2190750">
                  <a:extLst>
                    <a:ext uri="{9D8B030D-6E8A-4147-A177-3AD203B41FA5}">
                      <a16:colId xmlns:a16="http://schemas.microsoft.com/office/drawing/2014/main" val="1782088305"/>
                    </a:ext>
                  </a:extLst>
                </a:gridCol>
              </a:tblGrid>
              <a:tr h="298575">
                <a:tc>
                  <a:txBody>
                    <a:bodyPr/>
                    <a:lstStyle/>
                    <a:p>
                      <a:pPr algn="ctr" rtl="0" fontAlgn="base">
                        <a:lnSpc>
                          <a:spcPts val="1457"/>
                        </a:lnSpc>
                        <a:buNone/>
                      </a:pPr>
                      <a:r>
                        <a:rPr lang="en-US" sz="1200" b="1">
                          <a:solidFill>
                            <a:srgbClr val="FFFFFF"/>
                          </a:solidFill>
                          <a:effectLst/>
                        </a:rPr>
                        <a:t>Name/Major </a:t>
                      </a:r>
                      <a:endParaRPr lang="en-US" b="1">
                        <a:effectLst/>
                      </a:endParaRPr>
                    </a:p>
                  </a:txBody>
                  <a:tcPr marL="9525" marR="9525" marT="9525" anchor="ctr"/>
                </a:tc>
                <a:tc>
                  <a:txBody>
                    <a:bodyPr/>
                    <a:lstStyle/>
                    <a:p>
                      <a:pPr algn="ctr" rtl="0" fontAlgn="base">
                        <a:lnSpc>
                          <a:spcPts val="1457"/>
                        </a:lnSpc>
                        <a:buNone/>
                      </a:pPr>
                      <a:r>
                        <a:rPr lang="en-US" sz="1200" b="1">
                          <a:solidFill>
                            <a:srgbClr val="FFFFFF"/>
                          </a:solidFill>
                          <a:effectLst/>
                        </a:rPr>
                        <a:t>Primary Responsibilities </a:t>
                      </a:r>
                      <a:endParaRPr lang="en-US" b="1">
                        <a:effectLst/>
                      </a:endParaRPr>
                    </a:p>
                  </a:txBody>
                  <a:tcPr marL="9525" marR="9525" marT="9525" anchor="ctr"/>
                </a:tc>
                <a:tc>
                  <a:txBody>
                    <a:bodyPr/>
                    <a:lstStyle/>
                    <a:p>
                      <a:pPr algn="ctr" rtl="0" fontAlgn="base">
                        <a:lnSpc>
                          <a:spcPts val="1457"/>
                        </a:lnSpc>
                        <a:buNone/>
                      </a:pPr>
                      <a:r>
                        <a:rPr lang="en-US" sz="1200" b="1">
                          <a:solidFill>
                            <a:srgbClr val="FFFFFF"/>
                          </a:solidFill>
                          <a:effectLst/>
                        </a:rPr>
                        <a:t>Secondary Responsibilities </a:t>
                      </a:r>
                      <a:endParaRPr lang="en-US" b="1">
                        <a:effectLst/>
                      </a:endParaRPr>
                    </a:p>
                  </a:txBody>
                  <a:tcPr marL="9525" marR="9525" marT="9525" anchor="ctr"/>
                </a:tc>
                <a:extLst>
                  <a:ext uri="{0D108BD9-81ED-4DB2-BD59-A6C34878D82A}">
                    <a16:rowId xmlns:a16="http://schemas.microsoft.com/office/drawing/2014/main" val="1566397232"/>
                  </a:ext>
                </a:extLst>
              </a:tr>
              <a:tr h="298575">
                <a:tc rowSpan="3">
                  <a:txBody>
                    <a:bodyPr/>
                    <a:lstStyle/>
                    <a:p>
                      <a:pPr algn="ctr" rtl="0" fontAlgn="base">
                        <a:lnSpc>
                          <a:spcPts val="1457"/>
                        </a:lnSpc>
                        <a:buNone/>
                      </a:pPr>
                      <a:r>
                        <a:rPr lang="en-US" sz="1200">
                          <a:effectLst/>
                        </a:rPr>
                        <a:t>Alex Evison </a:t>
                      </a:r>
                      <a:endParaRPr lang="en-US">
                        <a:effectLst/>
                      </a:endParaRPr>
                    </a:p>
                    <a:p>
                      <a:pPr algn="ctr" rtl="0" fontAlgn="base">
                        <a:lnSpc>
                          <a:spcPts val="1457"/>
                        </a:lnSpc>
                        <a:buNone/>
                      </a:pPr>
                      <a:r>
                        <a:rPr lang="en-US" sz="1200">
                          <a:effectLst/>
                        </a:rPr>
                        <a:t>Electrical Engineering </a:t>
                      </a:r>
                      <a:endParaRPr lang="en-US">
                        <a:effectLst/>
                      </a:endParaRPr>
                    </a:p>
                  </a:txBody>
                  <a:tcPr marL="9525" marR="9525" marT="9525" anchor="ctr"/>
                </a:tc>
                <a:tc>
                  <a:txBody>
                    <a:bodyPr/>
                    <a:lstStyle/>
                    <a:p>
                      <a:pPr algn="ctr" rtl="0" fontAlgn="base">
                        <a:lnSpc>
                          <a:spcPts val="1457"/>
                        </a:lnSpc>
                        <a:buNone/>
                      </a:pPr>
                      <a:r>
                        <a:rPr lang="en-US" sz="1200">
                          <a:effectLst/>
                        </a:rPr>
                        <a:t> PCB Design  </a:t>
                      </a:r>
                      <a:endParaRPr lang="en-US">
                        <a:effectLst/>
                      </a:endParaRPr>
                    </a:p>
                  </a:txBody>
                  <a:tcPr marL="9525" marR="9525" marT="9525" anchor="ctr"/>
                </a:tc>
                <a:tc>
                  <a:txBody>
                    <a:bodyPr/>
                    <a:lstStyle/>
                    <a:p>
                      <a:pPr algn="ctr" rtl="0" fontAlgn="base">
                        <a:lnSpc>
                          <a:spcPts val="1457"/>
                        </a:lnSpc>
                        <a:buNone/>
                      </a:pPr>
                      <a:r>
                        <a:rPr lang="en-US" sz="1200">
                          <a:effectLst/>
                        </a:rPr>
                        <a:t>Peripheral Integration </a:t>
                      </a:r>
                      <a:endParaRPr lang="en-US">
                        <a:effectLst/>
                      </a:endParaRPr>
                    </a:p>
                  </a:txBody>
                  <a:tcPr marL="9525" marR="9525" marT="9525" anchor="ctr"/>
                </a:tc>
                <a:extLst>
                  <a:ext uri="{0D108BD9-81ED-4DB2-BD59-A6C34878D82A}">
                    <a16:rowId xmlns:a16="http://schemas.microsoft.com/office/drawing/2014/main" val="3671969942"/>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Motors and Motor Control </a:t>
                      </a:r>
                      <a:endParaRPr lang="en-US">
                        <a:effectLst/>
                      </a:endParaRPr>
                    </a:p>
                  </a:txBody>
                  <a:tcPr marL="9525" marR="9525" marT="9525" anchor="ctr"/>
                </a:tc>
                <a:tc>
                  <a:txBody>
                    <a:bodyPr/>
                    <a:lstStyle/>
                    <a:p>
                      <a:pPr algn="ctr" rtl="0" fontAlgn="base">
                        <a:lnSpc>
                          <a:spcPts val="1457"/>
                        </a:lnSpc>
                        <a:buNone/>
                      </a:pPr>
                      <a:r>
                        <a:rPr lang="en-US" sz="1200">
                          <a:effectLst/>
                        </a:rPr>
                        <a:t>Testing </a:t>
                      </a:r>
                      <a:endParaRPr lang="en-US">
                        <a:effectLst/>
                      </a:endParaRPr>
                    </a:p>
                  </a:txBody>
                  <a:tcPr marL="9525" marR="9525" marT="9525" anchor="ctr"/>
                </a:tc>
                <a:extLst>
                  <a:ext uri="{0D108BD9-81ED-4DB2-BD59-A6C34878D82A}">
                    <a16:rowId xmlns:a16="http://schemas.microsoft.com/office/drawing/2014/main" val="198861465"/>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Project Lead </a:t>
                      </a:r>
                      <a:endParaRPr lang="en-US">
                        <a:effectLst/>
                      </a:endParaRPr>
                    </a:p>
                  </a:txBody>
                  <a:tcPr marL="9525" marR="9525" marT="9525" anchor="ctr"/>
                </a:tc>
                <a:tc>
                  <a:txBody>
                    <a:bodyPr/>
                    <a:lstStyle/>
                    <a:p>
                      <a:pPr algn="ctr" rtl="0" fontAlgn="base">
                        <a:lnSpc>
                          <a:spcPts val="1457"/>
                        </a:lnSpc>
                        <a:buNone/>
                      </a:pPr>
                      <a:r>
                        <a:rPr lang="en-US" sz="1200">
                          <a:effectLst/>
                        </a:rPr>
                        <a:t>MCU Implementation </a:t>
                      </a:r>
                      <a:endParaRPr lang="en-US">
                        <a:effectLst/>
                      </a:endParaRPr>
                    </a:p>
                  </a:txBody>
                  <a:tcPr marL="9525" marR="9525" marT="9525" anchor="ctr"/>
                </a:tc>
                <a:extLst>
                  <a:ext uri="{0D108BD9-81ED-4DB2-BD59-A6C34878D82A}">
                    <a16:rowId xmlns:a16="http://schemas.microsoft.com/office/drawing/2014/main" val="3834826752"/>
                  </a:ext>
                </a:extLst>
              </a:tr>
              <a:tr h="298575">
                <a:tc rowSpan="3">
                  <a:txBody>
                    <a:bodyPr/>
                    <a:lstStyle/>
                    <a:p>
                      <a:pPr algn="ctr" rtl="0" fontAlgn="base">
                        <a:lnSpc>
                          <a:spcPts val="1457"/>
                        </a:lnSpc>
                        <a:buNone/>
                      </a:pPr>
                      <a:r>
                        <a:rPr lang="en-US" sz="1200">
                          <a:effectLst/>
                        </a:rPr>
                        <a:t>Callum Fuller </a:t>
                      </a:r>
                      <a:endParaRPr lang="en-US">
                        <a:effectLst/>
                      </a:endParaRPr>
                    </a:p>
                    <a:p>
                      <a:pPr algn="ctr" rtl="0" fontAlgn="base">
                        <a:lnSpc>
                          <a:spcPts val="1457"/>
                        </a:lnSpc>
                        <a:buNone/>
                      </a:pPr>
                      <a:r>
                        <a:rPr lang="en-US" sz="1200">
                          <a:effectLst/>
                        </a:rPr>
                        <a:t>Electrical Engineering </a:t>
                      </a:r>
                      <a:endParaRPr lang="en-US">
                        <a:effectLst/>
                      </a:endParaRPr>
                    </a:p>
                  </a:txBody>
                  <a:tcPr marL="9525" marR="9525" marT="9525" anchor="ctr"/>
                </a:tc>
                <a:tc>
                  <a:txBody>
                    <a:bodyPr/>
                    <a:lstStyle/>
                    <a:p>
                      <a:pPr algn="ctr" rtl="0" fontAlgn="base">
                        <a:lnSpc>
                          <a:spcPts val="1457"/>
                        </a:lnSpc>
                        <a:buNone/>
                      </a:pPr>
                      <a:r>
                        <a:rPr lang="en-US" sz="1200">
                          <a:effectLst/>
                        </a:rPr>
                        <a:t>Peripheral Integration </a:t>
                      </a:r>
                      <a:endParaRPr lang="en-US">
                        <a:effectLst/>
                      </a:endParaRPr>
                    </a:p>
                  </a:txBody>
                  <a:tcPr marL="9525" marR="9525" marT="9525" anchor="ctr"/>
                </a:tc>
                <a:tc>
                  <a:txBody>
                    <a:bodyPr/>
                    <a:lstStyle/>
                    <a:p>
                      <a:pPr algn="ctr" rtl="0" fontAlgn="base">
                        <a:lnSpc>
                          <a:spcPts val="1457"/>
                        </a:lnSpc>
                        <a:buNone/>
                      </a:pPr>
                      <a:r>
                        <a:rPr lang="en-US" sz="1200">
                          <a:effectLst/>
                        </a:rPr>
                        <a:t>Chassis Design </a:t>
                      </a:r>
                      <a:endParaRPr lang="en-US">
                        <a:effectLst/>
                      </a:endParaRPr>
                    </a:p>
                  </a:txBody>
                  <a:tcPr marL="9525" marR="9525" marT="9525" anchor="ctr"/>
                </a:tc>
                <a:extLst>
                  <a:ext uri="{0D108BD9-81ED-4DB2-BD59-A6C34878D82A}">
                    <a16:rowId xmlns:a16="http://schemas.microsoft.com/office/drawing/2014/main" val="3023712239"/>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PCB Design </a:t>
                      </a:r>
                      <a:endParaRPr lang="en-US">
                        <a:effectLst/>
                      </a:endParaRPr>
                    </a:p>
                  </a:txBody>
                  <a:tcPr marL="9525" marR="9525" marT="9525" anchor="ctr"/>
                </a:tc>
                <a:tc>
                  <a:txBody>
                    <a:bodyPr/>
                    <a:lstStyle/>
                    <a:p>
                      <a:pPr algn="ctr" rtl="0" fontAlgn="base">
                        <a:lnSpc>
                          <a:spcPts val="1457"/>
                        </a:lnSpc>
                        <a:buNone/>
                      </a:pPr>
                      <a:r>
                        <a:rPr lang="en-US" sz="1200">
                          <a:effectLst/>
                        </a:rPr>
                        <a:t>Safety Constraints </a:t>
                      </a:r>
                      <a:endParaRPr lang="en-US">
                        <a:effectLst/>
                      </a:endParaRPr>
                    </a:p>
                  </a:txBody>
                  <a:tcPr marL="9525" marR="9525" marT="9525" anchor="ctr"/>
                </a:tc>
                <a:extLst>
                  <a:ext uri="{0D108BD9-81ED-4DB2-BD59-A6C34878D82A}">
                    <a16:rowId xmlns:a16="http://schemas.microsoft.com/office/drawing/2014/main" val="809274232"/>
                  </a:ext>
                </a:extLst>
              </a:tr>
              <a:tr h="361909">
                <a:tc vMerge="1">
                  <a:txBody>
                    <a:bodyPr/>
                    <a:lstStyle/>
                    <a:p>
                      <a:endParaRPr lang="en-US"/>
                    </a:p>
                  </a:txBody>
                  <a:tcPr marL="0" marR="0" marT="0" marB="0" horzOverflow="overflow"/>
                </a:tc>
                <a:tc>
                  <a:txBody>
                    <a:bodyPr/>
                    <a:lstStyle/>
                    <a:p>
                      <a:pPr algn="ctr" rtl="0" fontAlgn="base">
                        <a:lnSpc>
                          <a:spcPts val="1457"/>
                        </a:lnSpc>
                        <a:buNone/>
                      </a:pPr>
                      <a:r>
                        <a:rPr lang="en-US" sz="1200">
                          <a:effectLst/>
                        </a:rPr>
                        <a:t>Administrative Documentation </a:t>
                      </a:r>
                      <a:endParaRPr lang="en-US">
                        <a:effectLst/>
                      </a:endParaRPr>
                    </a:p>
                  </a:txBody>
                  <a:tcPr marL="9525" marR="9525" marT="9525" anchor="ctr"/>
                </a:tc>
                <a:tc>
                  <a:txBody>
                    <a:bodyPr/>
                    <a:lstStyle/>
                    <a:p>
                      <a:pPr algn="ctr" rtl="0" fontAlgn="base">
                        <a:lnSpc>
                          <a:spcPts val="1457"/>
                        </a:lnSpc>
                        <a:buNone/>
                      </a:pPr>
                      <a:r>
                        <a:rPr lang="en-US" sz="1200">
                          <a:effectLst/>
                        </a:rPr>
                        <a:t>Soldering/Component Installation </a:t>
                      </a:r>
                      <a:endParaRPr lang="en-US">
                        <a:effectLst/>
                      </a:endParaRPr>
                    </a:p>
                  </a:txBody>
                  <a:tcPr marL="9525" marR="9525" marT="9525" anchor="ctr"/>
                </a:tc>
                <a:extLst>
                  <a:ext uri="{0D108BD9-81ED-4DB2-BD59-A6C34878D82A}">
                    <a16:rowId xmlns:a16="http://schemas.microsoft.com/office/drawing/2014/main" val="635788579"/>
                  </a:ext>
                </a:extLst>
              </a:tr>
              <a:tr h="361909">
                <a:tc rowSpan="3">
                  <a:txBody>
                    <a:bodyPr/>
                    <a:lstStyle/>
                    <a:p>
                      <a:pPr algn="ctr" rtl="0" fontAlgn="base">
                        <a:lnSpc>
                          <a:spcPts val="1457"/>
                        </a:lnSpc>
                        <a:buNone/>
                      </a:pPr>
                      <a:r>
                        <a:rPr lang="en-US" sz="1200">
                          <a:effectLst/>
                        </a:rPr>
                        <a:t>Nathan Kimmel </a:t>
                      </a:r>
                      <a:endParaRPr lang="en-US">
                        <a:effectLst/>
                      </a:endParaRPr>
                    </a:p>
                    <a:p>
                      <a:pPr algn="ctr" rtl="0" fontAlgn="base">
                        <a:lnSpc>
                          <a:spcPts val="1457"/>
                        </a:lnSpc>
                        <a:buNone/>
                      </a:pPr>
                      <a:r>
                        <a:rPr lang="en-US" sz="1200">
                          <a:effectLst/>
                        </a:rPr>
                        <a:t>Electrical Engineering </a:t>
                      </a:r>
                      <a:endParaRPr lang="en-US">
                        <a:effectLst/>
                      </a:endParaRPr>
                    </a:p>
                  </a:txBody>
                  <a:tcPr marL="9525" marR="9525" marT="9525" anchor="ctr"/>
                </a:tc>
                <a:tc>
                  <a:txBody>
                    <a:bodyPr/>
                    <a:lstStyle/>
                    <a:p>
                      <a:pPr algn="ctr" rtl="0" fontAlgn="base">
                        <a:lnSpc>
                          <a:spcPts val="1457"/>
                        </a:lnSpc>
                        <a:buNone/>
                      </a:pPr>
                      <a:r>
                        <a:rPr lang="en-US" sz="1200">
                          <a:effectLst/>
                        </a:rPr>
                        <a:t>Microwave Sensor Implementation </a:t>
                      </a:r>
                      <a:endParaRPr lang="en-US">
                        <a:effectLst/>
                      </a:endParaRPr>
                    </a:p>
                  </a:txBody>
                  <a:tcPr marL="9525" marR="9525" marT="9525" anchor="ctr"/>
                </a:tc>
                <a:tc>
                  <a:txBody>
                    <a:bodyPr/>
                    <a:lstStyle/>
                    <a:p>
                      <a:pPr algn="ctr" rtl="0" fontAlgn="base">
                        <a:lnSpc>
                          <a:spcPts val="1457"/>
                        </a:lnSpc>
                        <a:buNone/>
                      </a:pPr>
                      <a:r>
                        <a:rPr lang="en-US" sz="1200">
                          <a:effectLst/>
                        </a:rPr>
                        <a:t>PCB Design </a:t>
                      </a:r>
                      <a:endParaRPr lang="en-US">
                        <a:effectLst/>
                      </a:endParaRPr>
                    </a:p>
                  </a:txBody>
                  <a:tcPr marL="9525" marR="9525" marT="9525" anchor="ctr"/>
                </a:tc>
                <a:extLst>
                  <a:ext uri="{0D108BD9-81ED-4DB2-BD59-A6C34878D82A}">
                    <a16:rowId xmlns:a16="http://schemas.microsoft.com/office/drawing/2014/main" val="988601807"/>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MCU Implementation </a:t>
                      </a:r>
                      <a:endParaRPr lang="en-US">
                        <a:effectLst/>
                      </a:endParaRPr>
                    </a:p>
                  </a:txBody>
                  <a:tcPr marL="9525" marR="9525" marT="9525" anchor="ctr"/>
                </a:tc>
                <a:tc>
                  <a:txBody>
                    <a:bodyPr/>
                    <a:lstStyle/>
                    <a:p>
                      <a:pPr algn="ctr" rtl="0" fontAlgn="base">
                        <a:lnSpc>
                          <a:spcPts val="1457"/>
                        </a:lnSpc>
                        <a:buNone/>
                      </a:pPr>
                      <a:r>
                        <a:rPr lang="en-US" sz="1200">
                          <a:effectLst/>
                        </a:rPr>
                        <a:t>Detection System Design </a:t>
                      </a:r>
                      <a:endParaRPr lang="en-US">
                        <a:effectLst/>
                      </a:endParaRPr>
                    </a:p>
                  </a:txBody>
                  <a:tcPr marL="9525" marR="9525" marT="9525" anchor="ctr"/>
                </a:tc>
                <a:extLst>
                  <a:ext uri="{0D108BD9-81ED-4DB2-BD59-A6C34878D82A}">
                    <a16:rowId xmlns:a16="http://schemas.microsoft.com/office/drawing/2014/main" val="1806515301"/>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User Interfacing </a:t>
                      </a:r>
                      <a:endParaRPr lang="en-US">
                        <a:effectLst/>
                      </a:endParaRPr>
                    </a:p>
                  </a:txBody>
                  <a:tcPr marL="9525" marR="9525" marT="9525" anchor="ctr"/>
                </a:tc>
                <a:tc>
                  <a:txBody>
                    <a:bodyPr/>
                    <a:lstStyle/>
                    <a:p>
                      <a:pPr algn="ctr" rtl="0" fontAlgn="base">
                        <a:lnSpc>
                          <a:spcPts val="1457"/>
                        </a:lnSpc>
                        <a:buNone/>
                      </a:pPr>
                      <a:r>
                        <a:rPr lang="en-US" sz="1200">
                          <a:effectLst/>
                        </a:rPr>
                        <a:t>Testing </a:t>
                      </a:r>
                      <a:endParaRPr lang="en-US">
                        <a:effectLst/>
                      </a:endParaRPr>
                    </a:p>
                  </a:txBody>
                  <a:tcPr marL="9525" marR="9525" marT="9525" anchor="ctr"/>
                </a:tc>
                <a:extLst>
                  <a:ext uri="{0D108BD9-81ED-4DB2-BD59-A6C34878D82A}">
                    <a16:rowId xmlns:a16="http://schemas.microsoft.com/office/drawing/2014/main" val="1939966801"/>
                  </a:ext>
                </a:extLst>
              </a:tr>
              <a:tr h="298575">
                <a:tc rowSpan="3">
                  <a:txBody>
                    <a:bodyPr/>
                    <a:lstStyle/>
                    <a:p>
                      <a:pPr algn="ctr" rtl="0" fontAlgn="base">
                        <a:lnSpc>
                          <a:spcPts val="1457"/>
                        </a:lnSpc>
                        <a:buNone/>
                      </a:pPr>
                      <a:r>
                        <a:rPr lang="en-US" sz="1200">
                          <a:effectLst/>
                        </a:rPr>
                        <a:t>Jake Tattersall </a:t>
                      </a:r>
                      <a:endParaRPr lang="en-US">
                        <a:effectLst/>
                      </a:endParaRPr>
                    </a:p>
                    <a:p>
                      <a:pPr algn="ctr" rtl="0" fontAlgn="base">
                        <a:lnSpc>
                          <a:spcPts val="1457"/>
                        </a:lnSpc>
                        <a:buNone/>
                      </a:pPr>
                      <a:r>
                        <a:rPr lang="en-US" sz="1200">
                          <a:effectLst/>
                        </a:rPr>
                        <a:t>Computer Engineering </a:t>
                      </a:r>
                      <a:endParaRPr lang="en-US">
                        <a:effectLst/>
                      </a:endParaRPr>
                    </a:p>
                  </a:txBody>
                  <a:tcPr marL="9525" marR="9525" marT="9525" anchor="ctr"/>
                </a:tc>
                <a:tc>
                  <a:txBody>
                    <a:bodyPr/>
                    <a:lstStyle/>
                    <a:p>
                      <a:pPr algn="ctr" rtl="0" fontAlgn="base">
                        <a:lnSpc>
                          <a:spcPts val="1457"/>
                        </a:lnSpc>
                        <a:buNone/>
                      </a:pPr>
                      <a:r>
                        <a:rPr lang="en-US" sz="1200">
                          <a:effectLst/>
                        </a:rPr>
                        <a:t>Detection System Design </a:t>
                      </a:r>
                      <a:endParaRPr lang="en-US">
                        <a:effectLst/>
                      </a:endParaRPr>
                    </a:p>
                  </a:txBody>
                  <a:tcPr marL="9525" marR="9525" marT="9525" anchor="ctr"/>
                </a:tc>
                <a:tc>
                  <a:txBody>
                    <a:bodyPr/>
                    <a:lstStyle/>
                    <a:p>
                      <a:pPr algn="ctr" rtl="0" fontAlgn="base">
                        <a:lnSpc>
                          <a:spcPts val="1457"/>
                        </a:lnSpc>
                        <a:buNone/>
                      </a:pPr>
                      <a:r>
                        <a:rPr lang="en-US" sz="1200">
                          <a:effectLst/>
                        </a:rPr>
                        <a:t>Website Design </a:t>
                      </a:r>
                      <a:endParaRPr lang="en-US">
                        <a:effectLst/>
                      </a:endParaRPr>
                    </a:p>
                  </a:txBody>
                  <a:tcPr marL="9525" marR="9525" marT="9525" anchor="ctr"/>
                </a:tc>
                <a:extLst>
                  <a:ext uri="{0D108BD9-81ED-4DB2-BD59-A6C34878D82A}">
                    <a16:rowId xmlns:a16="http://schemas.microsoft.com/office/drawing/2014/main" val="1365690950"/>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Camera Setup </a:t>
                      </a:r>
                      <a:endParaRPr lang="en-US">
                        <a:effectLst/>
                      </a:endParaRPr>
                    </a:p>
                  </a:txBody>
                  <a:tcPr marL="9525" marR="9525" marT="9525" anchor="ctr"/>
                </a:tc>
                <a:tc>
                  <a:txBody>
                    <a:bodyPr/>
                    <a:lstStyle/>
                    <a:p>
                      <a:pPr algn="ctr" rtl="0" fontAlgn="base">
                        <a:lnSpc>
                          <a:spcPts val="1457"/>
                        </a:lnSpc>
                        <a:buNone/>
                      </a:pPr>
                      <a:r>
                        <a:rPr lang="en-US" sz="1200">
                          <a:effectLst/>
                        </a:rPr>
                        <a:t>User Interfacing </a:t>
                      </a:r>
                      <a:endParaRPr lang="en-US">
                        <a:effectLst/>
                      </a:endParaRPr>
                    </a:p>
                  </a:txBody>
                  <a:tcPr marL="9525" marR="9525" marT="9525" anchor="ctr"/>
                </a:tc>
                <a:extLst>
                  <a:ext uri="{0D108BD9-81ED-4DB2-BD59-A6C34878D82A}">
                    <a16:rowId xmlns:a16="http://schemas.microsoft.com/office/drawing/2014/main" val="690606395"/>
                  </a:ext>
                </a:extLst>
              </a:tr>
              <a:tr h="298575">
                <a:tc vMerge="1">
                  <a:txBody>
                    <a:bodyPr/>
                    <a:lstStyle/>
                    <a:p>
                      <a:endParaRPr lang="en-US"/>
                    </a:p>
                  </a:txBody>
                  <a:tcPr marL="0" marR="0" marT="0" marB="0" horzOverflow="overflow"/>
                </a:tc>
                <a:tc>
                  <a:txBody>
                    <a:bodyPr/>
                    <a:lstStyle/>
                    <a:p>
                      <a:pPr algn="ctr" rtl="0" fontAlgn="base">
                        <a:lnSpc>
                          <a:spcPts val="1457"/>
                        </a:lnSpc>
                        <a:spcAft>
                          <a:spcPts val="400"/>
                        </a:spcAft>
                        <a:buNone/>
                      </a:pPr>
                      <a:r>
                        <a:rPr lang="en-US" sz="1200">
                          <a:effectLst/>
                        </a:rPr>
                        <a:t>Administrative Documentation </a:t>
                      </a:r>
                      <a:endParaRPr lang="en-US">
                        <a:effectLst/>
                      </a:endParaRPr>
                    </a:p>
                  </a:txBody>
                  <a:tcPr marL="9525" marR="9525" marT="9525" anchor="ctr"/>
                </a:tc>
                <a:tc>
                  <a:txBody>
                    <a:bodyPr/>
                    <a:lstStyle/>
                    <a:p>
                      <a:pPr algn="ctr" rtl="0" fontAlgn="base">
                        <a:lnSpc>
                          <a:spcPts val="1457"/>
                        </a:lnSpc>
                        <a:spcAft>
                          <a:spcPts val="400"/>
                        </a:spcAft>
                        <a:buNone/>
                      </a:pPr>
                      <a:r>
                        <a:rPr lang="en-US" sz="1200">
                          <a:effectLst/>
                        </a:rPr>
                        <a:t>MCU Implementation </a:t>
                      </a:r>
                      <a:endParaRPr lang="en-US">
                        <a:effectLst/>
                      </a:endParaRPr>
                    </a:p>
                  </a:txBody>
                  <a:tcPr marL="9525" marR="9525" marT="9525" anchor="ctr"/>
                </a:tc>
                <a:extLst>
                  <a:ext uri="{0D108BD9-81ED-4DB2-BD59-A6C34878D82A}">
                    <a16:rowId xmlns:a16="http://schemas.microsoft.com/office/drawing/2014/main" val="2747482356"/>
                  </a:ext>
                </a:extLst>
              </a:tr>
            </a:tbl>
          </a:graphicData>
        </a:graphic>
      </p:graphicFrame>
      <p:pic>
        <p:nvPicPr>
          <p:cNvPr id="10" name="Audio 9">
            <a:hlinkClick r:id="" action="ppaction://media"/>
            <a:extLst>
              <a:ext uri="{FF2B5EF4-FFF2-40B4-BE49-F238E27FC236}">
                <a16:creationId xmlns:a16="http://schemas.microsoft.com/office/drawing/2014/main" id="{DEE4A206-4370-EF98-C887-7607B461DE6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pic>
        <p:nvPicPr>
          <p:cNvPr id="2" name="Picture 1" descr="profile image">
            <a:extLst>
              <a:ext uri="{FF2B5EF4-FFF2-40B4-BE49-F238E27FC236}">
                <a16:creationId xmlns:a16="http://schemas.microsoft.com/office/drawing/2014/main" id="{955DD061-ED53-1B55-0947-224549889ECF}"/>
              </a:ext>
            </a:extLst>
          </p:cNvPr>
          <p:cNvPicPr>
            <a:picLocks noChangeAspect="1"/>
          </p:cNvPicPr>
          <p:nvPr/>
        </p:nvPicPr>
        <p:blipFill>
          <a:blip r:embed="rId6"/>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xmlns:p14="http://schemas.microsoft.com/office/powerpoint/2010/main">
    <mc:Choice Requires="p14">
      <p:transition spd="slow" p14:dur="2000" advTm="11009"/>
    </mc:Choice>
    <mc:Fallback xmlns="">
      <p:transition spd="slow" advTm="11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83"/>
        <p:cNvGrpSpPr/>
        <p:nvPr/>
      </p:nvGrpSpPr>
      <p:grpSpPr>
        <a:xfrm>
          <a:off x="0" y="0"/>
          <a:ext cx="0" cy="0"/>
          <a:chOff x="0" y="0"/>
          <a:chExt cx="0" cy="0"/>
        </a:xfrm>
      </p:grpSpPr>
      <p:sp>
        <p:nvSpPr>
          <p:cNvPr id="85" name="Google Shape;85;p14"/>
          <p:cNvSpPr txBox="1"/>
          <p:nvPr/>
        </p:nvSpPr>
        <p:spPr>
          <a:xfrm>
            <a:off x="514350" y="516133"/>
            <a:ext cx="6766474" cy="1908215"/>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None/>
            </a:pPr>
            <a:r>
              <a:rPr lang="en" sz="6200">
                <a:solidFill>
                  <a:srgbClr val="191515"/>
                </a:solidFill>
                <a:latin typeface="Anton"/>
                <a:sym typeface="Anton"/>
              </a:rPr>
              <a:t>BACKGROUND &amp; MOTIVATIONS</a:t>
            </a:r>
            <a:endParaRPr lang="en" sz="6200">
              <a:solidFill>
                <a:srgbClr val="191515"/>
              </a:solidFill>
              <a:latin typeface="Anton"/>
            </a:endParaRPr>
          </a:p>
        </p:txBody>
      </p:sp>
      <p:pic>
        <p:nvPicPr>
          <p:cNvPr id="3" name="Picture 2">
            <a:extLst>
              <a:ext uri="{FF2B5EF4-FFF2-40B4-BE49-F238E27FC236}">
                <a16:creationId xmlns:a16="http://schemas.microsoft.com/office/drawing/2014/main" id="{8DBB04E8-DF75-5E4D-07F5-34EAF248647F}"/>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7" name="Audio 36">
            <a:hlinkClick r:id="" action="ppaction://media"/>
            <a:extLst>
              <a:ext uri="{FF2B5EF4-FFF2-40B4-BE49-F238E27FC236}">
                <a16:creationId xmlns:a16="http://schemas.microsoft.com/office/drawing/2014/main" id="{B09C1301-8B26-4379-BC99-525C8463083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graphicFrame>
        <p:nvGraphicFramePr>
          <p:cNvPr id="4" name="Diagram 3">
            <a:extLst>
              <a:ext uri="{FF2B5EF4-FFF2-40B4-BE49-F238E27FC236}">
                <a16:creationId xmlns:a16="http://schemas.microsoft.com/office/drawing/2014/main" id="{961E4E6E-35B9-120E-AA5B-F1F2FA7F6CC7}"/>
              </a:ext>
            </a:extLst>
          </p:cNvPr>
          <p:cNvGraphicFramePr/>
          <p:nvPr>
            <p:extLst>
              <p:ext uri="{D42A27DB-BD31-4B8C-83A1-F6EECF244321}">
                <p14:modId xmlns:p14="http://schemas.microsoft.com/office/powerpoint/2010/main" val="2961237096"/>
              </p:ext>
            </p:extLst>
          </p:nvPr>
        </p:nvGraphicFramePr>
        <p:xfrm>
          <a:off x="514350" y="2302385"/>
          <a:ext cx="4062357" cy="24726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6" name="Picture 2" descr="A close-up of a machine&#10;&#10;AI-generated content may be incorrect.">
            <a:extLst>
              <a:ext uri="{FF2B5EF4-FFF2-40B4-BE49-F238E27FC236}">
                <a16:creationId xmlns:a16="http://schemas.microsoft.com/office/drawing/2014/main" id="{2870882C-CB3B-B171-6B44-B382DDE27D9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61524" y="1717505"/>
            <a:ext cx="2019300" cy="2847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49659"/>
    </mc:Choice>
    <mc:Fallback xmlns="">
      <p:transition spd="slow" advTm="49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91"/>
        <p:cNvGrpSpPr/>
        <p:nvPr/>
      </p:nvGrpSpPr>
      <p:grpSpPr>
        <a:xfrm>
          <a:off x="0" y="0"/>
          <a:ext cx="0" cy="0"/>
          <a:chOff x="0" y="0"/>
          <a:chExt cx="0" cy="0"/>
        </a:xfrm>
      </p:grpSpPr>
      <p:sp>
        <p:nvSpPr>
          <p:cNvPr id="92" name="Google Shape;92;p15"/>
          <p:cNvSpPr txBox="1"/>
          <p:nvPr/>
        </p:nvSpPr>
        <p:spPr>
          <a:xfrm>
            <a:off x="514350" y="516133"/>
            <a:ext cx="6119179"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ea typeface="Anton"/>
                <a:cs typeface="Anton"/>
                <a:sym typeface="Anton"/>
              </a:rPr>
              <a:t>BASIC GOALS &amp; OBJECTIVES</a:t>
            </a:r>
            <a:endParaRPr lang="en-US" sz="4800"/>
          </a:p>
        </p:txBody>
      </p:sp>
      <p:pic>
        <p:nvPicPr>
          <p:cNvPr id="4" name="Picture 3">
            <a:extLst>
              <a:ext uri="{FF2B5EF4-FFF2-40B4-BE49-F238E27FC236}">
                <a16:creationId xmlns:a16="http://schemas.microsoft.com/office/drawing/2014/main" id="{2A018FA2-6F4E-E036-ED06-EC69F0FCBF35}"/>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5" name="Diagram 4">
            <a:extLst>
              <a:ext uri="{FF2B5EF4-FFF2-40B4-BE49-F238E27FC236}">
                <a16:creationId xmlns:a16="http://schemas.microsoft.com/office/drawing/2014/main" id="{0A8F4A19-14C3-CD5F-D165-FE201FF7F1B8}"/>
              </a:ext>
            </a:extLst>
          </p:cNvPr>
          <p:cNvGraphicFramePr/>
          <p:nvPr>
            <p:extLst>
              <p:ext uri="{D42A27DB-BD31-4B8C-83A1-F6EECF244321}">
                <p14:modId xmlns:p14="http://schemas.microsoft.com/office/powerpoint/2010/main" val="1906768681"/>
              </p:ext>
            </p:extLst>
          </p:nvPr>
        </p:nvGraphicFramePr>
        <p:xfrm>
          <a:off x="514350" y="1254580"/>
          <a:ext cx="5458677" cy="354199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0" name="Untitled video - Made with Clipchamp (1)">
            <a:hlinkClick r:id="" action="ppaction://media"/>
            <a:extLst>
              <a:ext uri="{FF2B5EF4-FFF2-40B4-BE49-F238E27FC236}">
                <a16:creationId xmlns:a16="http://schemas.microsoft.com/office/drawing/2014/main" id="{02289060-3007-13B8-F8B5-9EDFC940A8F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884642" y="4319997"/>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6962"/>
    </mc:Choice>
    <mc:Fallback xmlns="">
      <p:transition spd="slow" advTm="369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1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91">
          <a:extLst>
            <a:ext uri="{FF2B5EF4-FFF2-40B4-BE49-F238E27FC236}">
              <a16:creationId xmlns:a16="http://schemas.microsoft.com/office/drawing/2014/main" id="{99331977-A0D9-E302-2DDD-9A1C93A30199}"/>
            </a:ext>
          </a:extLst>
        </p:cNvPr>
        <p:cNvGrpSpPr/>
        <p:nvPr/>
      </p:nvGrpSpPr>
      <p:grpSpPr>
        <a:xfrm>
          <a:off x="0" y="0"/>
          <a:ext cx="0" cy="0"/>
          <a:chOff x="0" y="0"/>
          <a:chExt cx="0" cy="0"/>
        </a:xfrm>
      </p:grpSpPr>
      <p:sp>
        <p:nvSpPr>
          <p:cNvPr id="92" name="Google Shape;92;p15">
            <a:extLst>
              <a:ext uri="{FF2B5EF4-FFF2-40B4-BE49-F238E27FC236}">
                <a16:creationId xmlns:a16="http://schemas.microsoft.com/office/drawing/2014/main" id="{06CC87EB-E941-AB42-C9BB-C3850120C135}"/>
              </a:ext>
            </a:extLst>
          </p:cNvPr>
          <p:cNvSpPr txBox="1"/>
          <p:nvPr/>
        </p:nvSpPr>
        <p:spPr>
          <a:xfrm>
            <a:off x="514350" y="516133"/>
            <a:ext cx="6119179" cy="430887"/>
          </a:xfrm>
          <a:prstGeom prst="rect">
            <a:avLst/>
          </a:prstGeom>
          <a:noFill/>
          <a:ln>
            <a:noFill/>
          </a:ln>
        </p:spPr>
        <p:txBody>
          <a:bodyPr spcFirstLastPara="1" wrap="square" lIns="0" tIns="0" rIns="0" bIns="0" anchor="t" anchorCtr="0">
            <a:spAutoFit/>
          </a:bodyPr>
          <a:lstStyle/>
          <a:p>
            <a:pPr lvl="1"/>
            <a:r>
              <a:rPr lang="en" sz="2800">
                <a:solidFill>
                  <a:srgbClr val="191515"/>
                </a:solidFill>
                <a:latin typeface="Anton"/>
                <a:ea typeface="Anton"/>
                <a:cs typeface="Anton"/>
                <a:sym typeface="Anton"/>
              </a:rPr>
              <a:t>ADVANCED/STRETCH GOALS &amp; OBJECTIVES</a:t>
            </a:r>
            <a:endParaRPr lang="en-US" sz="2800"/>
          </a:p>
        </p:txBody>
      </p:sp>
      <p:pic>
        <p:nvPicPr>
          <p:cNvPr id="4" name="Picture 3">
            <a:extLst>
              <a:ext uri="{FF2B5EF4-FFF2-40B4-BE49-F238E27FC236}">
                <a16:creationId xmlns:a16="http://schemas.microsoft.com/office/drawing/2014/main" id="{9D6B5FE3-A76E-EFD5-3D7C-E3C71EEEB0B5}"/>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5" name="Diagram 4">
            <a:extLst>
              <a:ext uri="{FF2B5EF4-FFF2-40B4-BE49-F238E27FC236}">
                <a16:creationId xmlns:a16="http://schemas.microsoft.com/office/drawing/2014/main" id="{5EE99DBA-B8CD-7755-9088-38654C857936}"/>
              </a:ext>
            </a:extLst>
          </p:cNvPr>
          <p:cNvGraphicFramePr/>
          <p:nvPr>
            <p:extLst>
              <p:ext uri="{D42A27DB-BD31-4B8C-83A1-F6EECF244321}">
                <p14:modId xmlns:p14="http://schemas.microsoft.com/office/powerpoint/2010/main" val="2723272841"/>
              </p:ext>
            </p:extLst>
          </p:nvPr>
        </p:nvGraphicFramePr>
        <p:xfrm>
          <a:off x="514350" y="953825"/>
          <a:ext cx="5911954" cy="385353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0" name="Untitled video - Made with Clipchamp (1)">
            <a:hlinkClick r:id="" action="ppaction://media"/>
            <a:extLst>
              <a:ext uri="{FF2B5EF4-FFF2-40B4-BE49-F238E27FC236}">
                <a16:creationId xmlns:a16="http://schemas.microsoft.com/office/drawing/2014/main" id="{1EDC36A0-A289-6EAF-7AF3-C76D202E594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884642" y="4319997"/>
            <a:ext cx="487363" cy="487363"/>
          </a:xfrm>
          <a:prstGeom prst="rect">
            <a:avLst/>
          </a:prstGeom>
        </p:spPr>
      </p:pic>
    </p:spTree>
    <p:extLst>
      <p:ext uri="{BB962C8B-B14F-4D97-AF65-F5344CB8AC3E}">
        <p14:creationId xmlns:p14="http://schemas.microsoft.com/office/powerpoint/2010/main" val="2604036215"/>
      </p:ext>
    </p:extLst>
  </p:cSld>
  <p:clrMapOvr>
    <a:masterClrMapping/>
  </p:clrMapOvr>
  <mc:AlternateContent xmlns:mc="http://schemas.openxmlformats.org/markup-compatibility/2006" xmlns:p14="http://schemas.microsoft.com/office/powerpoint/2010/main">
    <mc:Choice Requires="p14">
      <p:transition spd="slow" p14:dur="2000" advTm="36962"/>
    </mc:Choice>
    <mc:Fallback xmlns="">
      <p:transition spd="slow" advTm="369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1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83">
          <a:extLst>
            <a:ext uri="{FF2B5EF4-FFF2-40B4-BE49-F238E27FC236}">
              <a16:creationId xmlns:a16="http://schemas.microsoft.com/office/drawing/2014/main" id="{FF886FD5-801E-25FB-2101-B6B560C420D9}"/>
            </a:ext>
          </a:extLst>
        </p:cNvPr>
        <p:cNvGrpSpPr/>
        <p:nvPr/>
      </p:nvGrpSpPr>
      <p:grpSpPr>
        <a:xfrm>
          <a:off x="0" y="0"/>
          <a:ext cx="0" cy="0"/>
          <a:chOff x="0" y="0"/>
          <a:chExt cx="0" cy="0"/>
        </a:xfrm>
      </p:grpSpPr>
      <p:sp>
        <p:nvSpPr>
          <p:cNvPr id="85" name="Google Shape;85;p14">
            <a:extLst>
              <a:ext uri="{FF2B5EF4-FFF2-40B4-BE49-F238E27FC236}">
                <a16:creationId xmlns:a16="http://schemas.microsoft.com/office/drawing/2014/main" id="{E3322EE3-6E6F-6C3A-D594-3643B6A39F68}"/>
              </a:ext>
            </a:extLst>
          </p:cNvPr>
          <p:cNvSpPr txBox="1"/>
          <p:nvPr/>
        </p:nvSpPr>
        <p:spPr>
          <a:xfrm>
            <a:off x="269990" y="135612"/>
            <a:ext cx="8351263"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rPr>
              <a:t>ENGINEERING SPECIFICATIONS</a:t>
            </a:r>
          </a:p>
        </p:txBody>
      </p:sp>
      <p:graphicFrame>
        <p:nvGraphicFramePr>
          <p:cNvPr id="11" name="Table 10">
            <a:extLst>
              <a:ext uri="{FF2B5EF4-FFF2-40B4-BE49-F238E27FC236}">
                <a16:creationId xmlns:a16="http://schemas.microsoft.com/office/drawing/2014/main" id="{258ECA4F-6AD5-D1E4-94CC-19E1F78994A0}"/>
              </a:ext>
            </a:extLst>
          </p:cNvPr>
          <p:cNvGraphicFramePr>
            <a:graphicFrameLocks noGrp="1"/>
          </p:cNvGraphicFramePr>
          <p:nvPr>
            <p:extLst>
              <p:ext uri="{D42A27DB-BD31-4B8C-83A1-F6EECF244321}">
                <p14:modId xmlns:p14="http://schemas.microsoft.com/office/powerpoint/2010/main" val="810710474"/>
              </p:ext>
            </p:extLst>
          </p:nvPr>
        </p:nvGraphicFramePr>
        <p:xfrm>
          <a:off x="269990" y="874276"/>
          <a:ext cx="4784895" cy="4026407"/>
        </p:xfrm>
        <a:graphic>
          <a:graphicData uri="http://schemas.openxmlformats.org/drawingml/2006/table">
            <a:tbl>
              <a:tblPr firstRow="1" firstCol="1" bandRow="1">
                <a:tableStyleId>{5C22544A-7EE6-4342-B048-85BDC9FD1C3A}</a:tableStyleId>
              </a:tblPr>
              <a:tblGrid>
                <a:gridCol w="1240311">
                  <a:extLst>
                    <a:ext uri="{9D8B030D-6E8A-4147-A177-3AD203B41FA5}">
                      <a16:colId xmlns:a16="http://schemas.microsoft.com/office/drawing/2014/main" val="1220322948"/>
                    </a:ext>
                  </a:extLst>
                </a:gridCol>
                <a:gridCol w="2445250">
                  <a:extLst>
                    <a:ext uri="{9D8B030D-6E8A-4147-A177-3AD203B41FA5}">
                      <a16:colId xmlns:a16="http://schemas.microsoft.com/office/drawing/2014/main" val="976726274"/>
                    </a:ext>
                  </a:extLst>
                </a:gridCol>
                <a:gridCol w="1099334">
                  <a:extLst>
                    <a:ext uri="{9D8B030D-6E8A-4147-A177-3AD203B41FA5}">
                      <a16:colId xmlns:a16="http://schemas.microsoft.com/office/drawing/2014/main" val="2525483796"/>
                    </a:ext>
                  </a:extLst>
                </a:gridCol>
              </a:tblGrid>
              <a:tr h="393063">
                <a:tc gridSpan="3">
                  <a:txBody>
                    <a:bodyPr/>
                    <a:lstStyle/>
                    <a:p>
                      <a:pPr marL="0" marR="0" algn="ctr">
                        <a:spcAft>
                          <a:spcPts val="400"/>
                        </a:spcAft>
                        <a:buNone/>
                      </a:pPr>
                      <a:r>
                        <a:rPr lang="en-US" sz="800" kern="100">
                          <a:effectLst/>
                        </a:rPr>
                        <a:t>Overall System Specifications</a:t>
                      </a:r>
                      <a:endParaRPr lang="en-US" sz="8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hMerge="1">
                  <a:txBody>
                    <a:bodyPr/>
                    <a:lstStyle/>
                    <a:p>
                      <a:endParaRPr/>
                    </a:p>
                  </a:txBody>
                  <a:tcPr marL="68580" marR="68580" marT="0" marB="0" anchor="ctr">
                    <a:solidFill>
                      <a:schemeClr val="accent6"/>
                    </a:solidFill>
                  </a:tcPr>
                </a:tc>
                <a:tc hMerge="1">
                  <a:txBody>
                    <a:bodyPr/>
                    <a:lstStyle/>
                    <a:p>
                      <a:endParaRPr/>
                    </a:p>
                  </a:txBody>
                  <a:tcPr marL="68580" marR="68580" marT="0" marB="0" anchor="ctr"/>
                </a:tc>
                <a:extLst>
                  <a:ext uri="{0D108BD9-81ED-4DB2-BD59-A6C34878D82A}">
                    <a16:rowId xmlns:a16="http://schemas.microsoft.com/office/drawing/2014/main" val="4283439034"/>
                  </a:ext>
                </a:extLst>
              </a:tr>
              <a:tr h="393063">
                <a:tc>
                  <a:txBody>
                    <a:bodyPr/>
                    <a:lstStyle/>
                    <a:p>
                      <a:pPr algn="ctr" rtl="0" fontAlgn="base">
                        <a:lnSpc>
                          <a:spcPts val="1457"/>
                        </a:lnSpc>
                        <a:buNone/>
                      </a:pPr>
                      <a:r>
                        <a:rPr lang="en-US" sz="700" b="1" i="0">
                          <a:solidFill>
                            <a:srgbClr val="000000"/>
                          </a:solidFill>
                          <a:effectLst/>
                          <a:latin typeface="Arial" panose="020B0604020202020204" pitchFamily="34" charset="0"/>
                        </a:rPr>
                        <a:t>Parameter </a:t>
                      </a:r>
                      <a:endParaRPr lang="en-US" sz="800" b="1" i="0">
                        <a:effectLst/>
                      </a:endParaRPr>
                    </a:p>
                  </a:txBody>
                  <a:tcPr anchor="ctr">
                    <a:solidFill>
                      <a:schemeClr val="accent1"/>
                    </a:solidFill>
                  </a:tcPr>
                </a:tc>
                <a:tc>
                  <a:txBody>
                    <a:bodyPr/>
                    <a:lstStyle/>
                    <a:p>
                      <a:pPr algn="ctr" rtl="0" fontAlgn="base">
                        <a:lnSpc>
                          <a:spcPts val="1457"/>
                        </a:lnSpc>
                        <a:buNone/>
                      </a:pPr>
                      <a:r>
                        <a:rPr lang="en-US" sz="700" b="1" i="0">
                          <a:solidFill>
                            <a:srgbClr val="000000"/>
                          </a:solidFill>
                          <a:effectLst/>
                          <a:latin typeface="Arial" panose="020B0604020202020204" pitchFamily="34" charset="0"/>
                        </a:rPr>
                        <a:t>Description </a:t>
                      </a:r>
                      <a:endParaRPr lang="en-US" sz="800" b="1" i="0">
                        <a:effectLst/>
                      </a:endParaRPr>
                    </a:p>
                  </a:txBody>
                  <a:tcPr anchor="ctr">
                    <a:solidFill>
                      <a:schemeClr val="accent1"/>
                    </a:solidFill>
                  </a:tcPr>
                </a:tc>
                <a:tc>
                  <a:txBody>
                    <a:bodyPr/>
                    <a:lstStyle/>
                    <a:p>
                      <a:pPr algn="ctr" rtl="0" fontAlgn="base">
                        <a:lnSpc>
                          <a:spcPts val="1457"/>
                        </a:lnSpc>
                        <a:buNone/>
                      </a:pPr>
                      <a:r>
                        <a:rPr lang="en-US" sz="700" b="1" i="0">
                          <a:solidFill>
                            <a:srgbClr val="000000"/>
                          </a:solidFill>
                          <a:effectLst/>
                          <a:latin typeface="Arial" panose="020B0604020202020204" pitchFamily="34" charset="0"/>
                        </a:rPr>
                        <a:t>Target Values </a:t>
                      </a:r>
                      <a:endParaRPr lang="en-US" sz="800" b="1" i="0">
                        <a:effectLst/>
                      </a:endParaRPr>
                    </a:p>
                  </a:txBody>
                  <a:tcPr anchor="ctr">
                    <a:solidFill>
                      <a:schemeClr val="accent1"/>
                    </a:solidFill>
                  </a:tcPr>
                </a:tc>
                <a:extLst>
                  <a:ext uri="{0D108BD9-81ED-4DB2-BD59-A6C34878D82A}">
                    <a16:rowId xmlns:a16="http://schemas.microsoft.com/office/drawing/2014/main" val="936783418"/>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Detection Latency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Time from projectile entering field of view to detection. </a:t>
                      </a:r>
                      <a:endParaRPr lang="en-US" sz="700" b="0" i="0">
                        <a:effectLst/>
                      </a:endParaRPr>
                    </a:p>
                  </a:txBody>
                  <a:tcPr anchor="ctr">
                    <a:solidFill>
                      <a:srgbClr val="CFD9FB"/>
                    </a:solidFill>
                  </a:tcPr>
                </a:tc>
                <a:tc>
                  <a:txBody>
                    <a:bodyPr/>
                    <a:lstStyle/>
                    <a:p>
                      <a:pPr algn="ctr" rtl="0" fontAlgn="base">
                        <a:lnSpc>
                          <a:spcPts val="1457"/>
                        </a:lnSpc>
                        <a:buNone/>
                      </a:pPr>
                      <a:r>
                        <a:rPr lang="en-US" sz="600" b="0" i="0" dirty="0">
                          <a:solidFill>
                            <a:srgbClr val="000000"/>
                          </a:solidFill>
                          <a:effectLst/>
                          <a:latin typeface="Arial" panose="020B0604020202020204" pitchFamily="34" charset="0"/>
                        </a:rPr>
                        <a:t>≤ 100 ms </a:t>
                      </a:r>
                      <a:endParaRPr lang="en-US" sz="700" b="0" i="0" dirty="0">
                        <a:effectLst/>
                      </a:endParaRPr>
                    </a:p>
                  </a:txBody>
                  <a:tcPr anchor="ctr">
                    <a:solidFill>
                      <a:srgbClr val="CFD9FB"/>
                    </a:solidFill>
                  </a:tcPr>
                </a:tc>
                <a:extLst>
                  <a:ext uri="{0D108BD9-81ED-4DB2-BD59-A6C34878D82A}">
                    <a16:rowId xmlns:a16="http://schemas.microsoft.com/office/drawing/2014/main" val="1100244284"/>
                  </a:ext>
                </a:extLst>
              </a:tr>
              <a:tr h="325818">
                <a:tc>
                  <a:txBody>
                    <a:bodyPr/>
                    <a:lstStyle/>
                    <a:p>
                      <a:pPr algn="ctr" rtl="0" fontAlgn="base">
                        <a:lnSpc>
                          <a:spcPts val="1457"/>
                        </a:lnSpc>
                        <a:buNone/>
                      </a:pPr>
                      <a:r>
                        <a:rPr lang="en-US" sz="600" b="0" i="0">
                          <a:solidFill>
                            <a:srgbClr val="000000"/>
                          </a:solidFill>
                          <a:effectLst/>
                          <a:latin typeface="Arial" panose="020B0604020202020204" pitchFamily="34" charset="0"/>
                        </a:rPr>
                        <a:t>Targeting Response Time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End-to-end delay from detection to targeting.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dirty="0">
                          <a:solidFill>
                            <a:srgbClr val="000000"/>
                          </a:solidFill>
                          <a:effectLst/>
                          <a:latin typeface="Arial" panose="020B0604020202020204" pitchFamily="34" charset="0"/>
                        </a:rPr>
                        <a:t>≤ 500 ms </a:t>
                      </a:r>
                      <a:endParaRPr lang="en-US" sz="700" b="0" i="0" dirty="0">
                        <a:effectLst/>
                      </a:endParaRPr>
                    </a:p>
                  </a:txBody>
                  <a:tcPr anchor="ctr">
                    <a:solidFill>
                      <a:schemeClr val="accent6"/>
                    </a:solidFill>
                  </a:tcPr>
                </a:tc>
                <a:extLst>
                  <a:ext uri="{0D108BD9-81ED-4DB2-BD59-A6C34878D82A}">
                    <a16:rowId xmlns:a16="http://schemas.microsoft.com/office/drawing/2014/main" val="4213681435"/>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Range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Maximum distance at which projectiles can be detected and tracked.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1 ft -&gt; 5+ ft </a:t>
                      </a:r>
                      <a:endParaRPr lang="en-US" sz="700" b="0" i="0">
                        <a:effectLst/>
                      </a:endParaRPr>
                    </a:p>
                  </a:txBody>
                  <a:tcPr anchor="ctr">
                    <a:solidFill>
                      <a:schemeClr val="accent6"/>
                    </a:solidFill>
                  </a:tcPr>
                </a:tc>
                <a:extLst>
                  <a:ext uri="{0D108BD9-81ED-4DB2-BD59-A6C34878D82A}">
                    <a16:rowId xmlns:a16="http://schemas.microsoft.com/office/drawing/2014/main" val="546004272"/>
                  </a:ext>
                </a:extLst>
              </a:tr>
              <a:tr h="327948">
                <a:tc>
                  <a:txBody>
                    <a:bodyPr/>
                    <a:lstStyle/>
                    <a:p>
                      <a:pPr algn="ctr" rtl="0" fontAlgn="base">
                        <a:lnSpc>
                          <a:spcPts val="1457"/>
                        </a:lnSpc>
                        <a:buNone/>
                      </a:pPr>
                      <a:r>
                        <a:rPr lang="en-US" sz="600" b="0" i="0">
                          <a:solidFill>
                            <a:schemeClr val="tx1"/>
                          </a:solidFill>
                          <a:effectLst/>
                          <a:latin typeface="Arial" panose="020B0604020202020204" pitchFamily="34" charset="0"/>
                        </a:rPr>
                        <a:t>Field of View </a:t>
                      </a:r>
                      <a:endParaRPr lang="en-US" sz="700" b="0" i="0">
                        <a:solidFill>
                          <a:schemeClr val="tx1"/>
                        </a:solidFill>
                        <a:effectLst/>
                      </a:endParaRPr>
                    </a:p>
                  </a:txBody>
                  <a:tcPr anchor="ctr">
                    <a:solidFill>
                      <a:srgbClr val="E9EDFD"/>
                    </a:solidFill>
                  </a:tcPr>
                </a:tc>
                <a:tc>
                  <a:txBody>
                    <a:bodyPr/>
                    <a:lstStyle/>
                    <a:p>
                      <a:pPr algn="ctr" rtl="0" fontAlgn="base">
                        <a:lnSpc>
                          <a:spcPts val="1457"/>
                        </a:lnSpc>
                        <a:buNone/>
                      </a:pPr>
                      <a:r>
                        <a:rPr lang="en-US" sz="600" b="0" i="0">
                          <a:effectLst/>
                          <a:latin typeface="Arial" panose="020B0604020202020204" pitchFamily="34" charset="0"/>
                        </a:rPr>
                        <a:t>Angular coverage. </a:t>
                      </a:r>
                      <a:endParaRPr lang="en-US" sz="700" b="0" i="0">
                        <a:effectLst/>
                      </a:endParaRPr>
                    </a:p>
                  </a:txBody>
                  <a:tcPr anchor="ctr">
                    <a:solidFill>
                      <a:srgbClr val="E9EDFD"/>
                    </a:solidFill>
                  </a:tcPr>
                </a:tc>
                <a:tc>
                  <a:txBody>
                    <a:bodyPr/>
                    <a:lstStyle/>
                    <a:p>
                      <a:pPr algn="ctr" rtl="0" fontAlgn="base">
                        <a:lnSpc>
                          <a:spcPts val="1457"/>
                        </a:lnSpc>
                        <a:buNone/>
                      </a:pPr>
                      <a:r>
                        <a:rPr lang="en-US" sz="600" b="0" i="0">
                          <a:effectLst/>
                          <a:latin typeface="Arial" panose="020B0604020202020204" pitchFamily="34" charset="0"/>
                        </a:rPr>
                        <a:t>≥ 120° H × 60° V </a:t>
                      </a:r>
                      <a:endParaRPr lang="en-US" sz="700" b="0" i="0">
                        <a:effectLst/>
                      </a:endParaRPr>
                    </a:p>
                  </a:txBody>
                  <a:tcPr anchor="ctr">
                    <a:solidFill>
                      <a:srgbClr val="E9EDFD"/>
                    </a:solidFill>
                  </a:tcPr>
                </a:tc>
                <a:extLst>
                  <a:ext uri="{0D108BD9-81ED-4DB2-BD59-A6C34878D82A}">
                    <a16:rowId xmlns:a16="http://schemas.microsoft.com/office/drawing/2014/main" val="2270879784"/>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Targeting Success Rate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Probability of successfully detecting and targeting projectiles.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80% -&gt; 100% </a:t>
                      </a:r>
                      <a:endParaRPr lang="en-US" sz="700" b="0" i="0">
                        <a:effectLst/>
                      </a:endParaRPr>
                    </a:p>
                  </a:txBody>
                  <a:tcPr anchor="ctr">
                    <a:solidFill>
                      <a:srgbClr val="CFD9FB"/>
                    </a:solidFill>
                  </a:tcPr>
                </a:tc>
                <a:extLst>
                  <a:ext uri="{0D108BD9-81ED-4DB2-BD59-A6C34878D82A}">
                    <a16:rowId xmlns:a16="http://schemas.microsoft.com/office/drawing/2014/main" val="4220184144"/>
                  </a:ext>
                </a:extLst>
              </a:tr>
              <a:tr h="338069">
                <a:tc>
                  <a:txBody>
                    <a:bodyPr/>
                    <a:lstStyle/>
                    <a:p>
                      <a:pPr algn="ctr" rtl="0" fontAlgn="base">
                        <a:lnSpc>
                          <a:spcPts val="1457"/>
                        </a:lnSpc>
                        <a:buNone/>
                      </a:pPr>
                      <a:r>
                        <a:rPr lang="en-US" sz="600" b="0" i="0">
                          <a:solidFill>
                            <a:srgbClr val="000000"/>
                          </a:solidFill>
                          <a:effectLst/>
                          <a:latin typeface="Arial" panose="020B0604020202020204" pitchFamily="34" charset="0"/>
                        </a:rPr>
                        <a:t>Target Size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Approximate size of targets to be detected.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6 in -&gt; 18+ in </a:t>
                      </a:r>
                      <a:endParaRPr lang="en-US" sz="700" b="0" i="0">
                        <a:effectLst/>
                      </a:endParaRPr>
                    </a:p>
                  </a:txBody>
                  <a:tcPr anchor="ctr">
                    <a:solidFill>
                      <a:schemeClr val="accent6"/>
                    </a:solidFill>
                  </a:tcPr>
                </a:tc>
                <a:extLst>
                  <a:ext uri="{0D108BD9-81ED-4DB2-BD59-A6C34878D82A}">
                    <a16:rowId xmlns:a16="http://schemas.microsoft.com/office/drawing/2014/main" val="289807161"/>
                  </a:ext>
                </a:extLst>
              </a:tr>
              <a:tr h="320013">
                <a:tc>
                  <a:txBody>
                    <a:bodyPr/>
                    <a:lstStyle/>
                    <a:p>
                      <a:pPr algn="ctr" rtl="0" fontAlgn="base">
                        <a:lnSpc>
                          <a:spcPts val="1457"/>
                        </a:lnSpc>
                        <a:buNone/>
                      </a:pPr>
                      <a:r>
                        <a:rPr lang="en-US" sz="600" b="0" i="0">
                          <a:solidFill>
                            <a:srgbClr val="000000"/>
                          </a:solidFill>
                          <a:effectLst/>
                          <a:latin typeface="Arial" panose="020B0604020202020204" pitchFamily="34" charset="0"/>
                        </a:rPr>
                        <a:t>Operational Lifespan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Minimum continuous operation time.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 1 Hour </a:t>
                      </a:r>
                      <a:endParaRPr lang="en-US" sz="700" b="0" i="0">
                        <a:effectLst/>
                      </a:endParaRPr>
                    </a:p>
                  </a:txBody>
                  <a:tcPr anchor="ctr">
                    <a:solidFill>
                      <a:srgbClr val="CFD9FB"/>
                    </a:solidFill>
                  </a:tcPr>
                </a:tc>
                <a:extLst>
                  <a:ext uri="{0D108BD9-81ED-4DB2-BD59-A6C34878D82A}">
                    <a16:rowId xmlns:a16="http://schemas.microsoft.com/office/drawing/2014/main" val="3452641671"/>
                  </a:ext>
                </a:extLst>
              </a:tr>
              <a:tr h="307093">
                <a:tc>
                  <a:txBody>
                    <a:bodyPr/>
                    <a:lstStyle/>
                    <a:p>
                      <a:pPr algn="ctr" rtl="0" fontAlgn="base">
                        <a:lnSpc>
                          <a:spcPts val="1457"/>
                        </a:lnSpc>
                        <a:buNone/>
                      </a:pPr>
                      <a:r>
                        <a:rPr lang="en-US" sz="600" b="0" i="0">
                          <a:solidFill>
                            <a:srgbClr val="000000"/>
                          </a:solidFill>
                          <a:effectLst/>
                          <a:latin typeface="Arial" panose="020B0604020202020204" pitchFamily="34" charset="0"/>
                        </a:rPr>
                        <a:t>Weight </a:t>
                      </a:r>
                      <a:endParaRPr lang="en-US" sz="700" b="0" i="0">
                        <a:effectLst/>
                      </a:endParaRPr>
                    </a:p>
                  </a:txBody>
                  <a:tcPr anchor="ctr">
                    <a:solidFill>
                      <a:srgbClr val="E9EDFD"/>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Total system weight. </a:t>
                      </a:r>
                      <a:endParaRPr lang="en-US" sz="700" b="0" i="0">
                        <a:effectLst/>
                      </a:endParaRPr>
                    </a:p>
                  </a:txBody>
                  <a:tcPr anchor="ctr">
                    <a:solidFill>
                      <a:srgbClr val="E9EDFD"/>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2 – 5 kg </a:t>
                      </a:r>
                      <a:endParaRPr lang="en-US" sz="700" b="0" i="0">
                        <a:effectLst/>
                      </a:endParaRPr>
                    </a:p>
                  </a:txBody>
                  <a:tcPr anchor="ctr">
                    <a:solidFill>
                      <a:srgbClr val="E9EDFD"/>
                    </a:solidFill>
                  </a:tcPr>
                </a:tc>
                <a:extLst>
                  <a:ext uri="{0D108BD9-81ED-4DB2-BD59-A6C34878D82A}">
                    <a16:rowId xmlns:a16="http://schemas.microsoft.com/office/drawing/2014/main" val="81811346"/>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Device Dimensions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Overall size of device.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 0.5 m × 0.5 m × 0.5 m </a:t>
                      </a:r>
                      <a:endParaRPr lang="en-US" sz="700" b="0" i="0">
                        <a:effectLst/>
                      </a:endParaRPr>
                    </a:p>
                  </a:txBody>
                  <a:tcPr anchor="ctr">
                    <a:solidFill>
                      <a:srgbClr val="CFD9FB"/>
                    </a:solidFill>
                  </a:tcPr>
                </a:tc>
                <a:extLst>
                  <a:ext uri="{0D108BD9-81ED-4DB2-BD59-A6C34878D82A}">
                    <a16:rowId xmlns:a16="http://schemas.microsoft.com/office/drawing/2014/main" val="2230069715"/>
                  </a:ext>
                </a:extLst>
              </a:tr>
            </a:tbl>
          </a:graphicData>
        </a:graphic>
      </p:graphicFrame>
      <p:graphicFrame>
        <p:nvGraphicFramePr>
          <p:cNvPr id="12" name="Table 11">
            <a:extLst>
              <a:ext uri="{FF2B5EF4-FFF2-40B4-BE49-F238E27FC236}">
                <a16:creationId xmlns:a16="http://schemas.microsoft.com/office/drawing/2014/main" id="{C71986D8-BC31-7A26-275A-185D9F70FAC6}"/>
              </a:ext>
            </a:extLst>
          </p:cNvPr>
          <p:cNvGraphicFramePr>
            <a:graphicFrameLocks noGrp="1"/>
          </p:cNvGraphicFramePr>
          <p:nvPr>
            <p:extLst>
              <p:ext uri="{D42A27DB-BD31-4B8C-83A1-F6EECF244321}">
                <p14:modId xmlns:p14="http://schemas.microsoft.com/office/powerpoint/2010/main" val="561284326"/>
              </p:ext>
            </p:extLst>
          </p:nvPr>
        </p:nvGraphicFramePr>
        <p:xfrm>
          <a:off x="5150635" y="1984644"/>
          <a:ext cx="3649180" cy="2916039"/>
        </p:xfrm>
        <a:graphic>
          <a:graphicData uri="http://schemas.openxmlformats.org/drawingml/2006/table">
            <a:tbl>
              <a:tblPr firstRow="1" firstCol="1" bandRow="1">
                <a:tableStyleId>{5C22544A-7EE6-4342-B048-85BDC9FD1C3A}</a:tableStyleId>
              </a:tblPr>
              <a:tblGrid>
                <a:gridCol w="981182">
                  <a:extLst>
                    <a:ext uri="{9D8B030D-6E8A-4147-A177-3AD203B41FA5}">
                      <a16:colId xmlns:a16="http://schemas.microsoft.com/office/drawing/2014/main" val="1220322948"/>
                    </a:ext>
                  </a:extLst>
                </a:gridCol>
                <a:gridCol w="1520576">
                  <a:extLst>
                    <a:ext uri="{9D8B030D-6E8A-4147-A177-3AD203B41FA5}">
                      <a16:colId xmlns:a16="http://schemas.microsoft.com/office/drawing/2014/main" val="976726274"/>
                    </a:ext>
                  </a:extLst>
                </a:gridCol>
                <a:gridCol w="1147422">
                  <a:extLst>
                    <a:ext uri="{9D8B030D-6E8A-4147-A177-3AD203B41FA5}">
                      <a16:colId xmlns:a16="http://schemas.microsoft.com/office/drawing/2014/main" val="2525483796"/>
                    </a:ext>
                  </a:extLst>
                </a:gridCol>
              </a:tblGrid>
              <a:tr h="393063">
                <a:tc gridSpan="3">
                  <a:txBody>
                    <a:bodyPr/>
                    <a:lstStyle/>
                    <a:p>
                      <a:pPr marL="0" marR="0" algn="ctr">
                        <a:spcAft>
                          <a:spcPts val="400"/>
                        </a:spcAft>
                        <a:buNone/>
                      </a:pPr>
                      <a:r>
                        <a:rPr lang="en-US" sz="800" kern="100">
                          <a:effectLst/>
                        </a:rPr>
                        <a:t>Component Specifications</a:t>
                      </a:r>
                      <a:endParaRPr lang="en-US" sz="8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hMerge="1">
                  <a:txBody>
                    <a:bodyPr/>
                    <a:lstStyle/>
                    <a:p>
                      <a:endParaRPr/>
                    </a:p>
                  </a:txBody>
                  <a:tcPr marL="68580" marR="68580" marT="0" marB="0" anchor="ctr">
                    <a:solidFill>
                      <a:schemeClr val="accent6"/>
                    </a:solidFill>
                  </a:tcPr>
                </a:tc>
                <a:tc hMerge="1">
                  <a:txBody>
                    <a:bodyPr/>
                    <a:lstStyle/>
                    <a:p>
                      <a:endParaRPr/>
                    </a:p>
                  </a:txBody>
                  <a:tcPr marL="68580" marR="68580" marT="0" marB="0" anchor="ctr"/>
                </a:tc>
                <a:extLst>
                  <a:ext uri="{0D108BD9-81ED-4DB2-BD59-A6C34878D82A}">
                    <a16:rowId xmlns:a16="http://schemas.microsoft.com/office/drawing/2014/main" val="4283439034"/>
                  </a:ext>
                </a:extLst>
              </a:tr>
              <a:tr h="393063">
                <a:tc>
                  <a:txBody>
                    <a:bodyPr/>
                    <a:lstStyle/>
                    <a:p>
                      <a:pPr algn="ctr" rtl="0" fontAlgn="base">
                        <a:lnSpc>
                          <a:spcPts val="1457"/>
                        </a:lnSpc>
                        <a:buNone/>
                      </a:pPr>
                      <a:r>
                        <a:rPr lang="en-US" sz="800" b="1" i="0">
                          <a:solidFill>
                            <a:srgbClr val="000000"/>
                          </a:solidFill>
                          <a:effectLst/>
                          <a:latin typeface="Arial" panose="020B0604020202020204" pitchFamily="34" charset="0"/>
                        </a:rPr>
                        <a:t>Components </a:t>
                      </a:r>
                      <a:endParaRPr lang="en-US" sz="900" b="1" i="0">
                        <a:effectLst/>
                      </a:endParaRPr>
                    </a:p>
                  </a:txBody>
                  <a:tcPr anchor="ctr">
                    <a:solidFill>
                      <a:schemeClr val="accent1"/>
                    </a:solidFill>
                  </a:tcPr>
                </a:tc>
                <a:tc>
                  <a:txBody>
                    <a:bodyPr/>
                    <a:lstStyle/>
                    <a:p>
                      <a:pPr algn="ctr" rtl="0" fontAlgn="base">
                        <a:lnSpc>
                          <a:spcPts val="1457"/>
                        </a:lnSpc>
                        <a:buNone/>
                      </a:pPr>
                      <a:r>
                        <a:rPr lang="en-US" sz="800" b="1" i="0">
                          <a:solidFill>
                            <a:srgbClr val="000000"/>
                          </a:solidFill>
                          <a:effectLst/>
                          <a:latin typeface="Arial" panose="020B0604020202020204" pitchFamily="34" charset="0"/>
                        </a:rPr>
                        <a:t>Parameters </a:t>
                      </a:r>
                      <a:endParaRPr lang="en-US" sz="900" b="1" i="0">
                        <a:effectLst/>
                      </a:endParaRPr>
                    </a:p>
                  </a:txBody>
                  <a:tcPr anchor="ctr">
                    <a:solidFill>
                      <a:schemeClr val="accent1"/>
                    </a:solidFill>
                  </a:tcPr>
                </a:tc>
                <a:tc>
                  <a:txBody>
                    <a:bodyPr/>
                    <a:lstStyle/>
                    <a:p>
                      <a:pPr algn="ctr" rtl="0" fontAlgn="base">
                        <a:lnSpc>
                          <a:spcPts val="1457"/>
                        </a:lnSpc>
                        <a:buNone/>
                      </a:pPr>
                      <a:r>
                        <a:rPr lang="en-US" sz="800" b="1" i="0">
                          <a:solidFill>
                            <a:srgbClr val="000000"/>
                          </a:solidFill>
                          <a:effectLst/>
                          <a:latin typeface="Arial" panose="020B0604020202020204" pitchFamily="34" charset="0"/>
                        </a:rPr>
                        <a:t>Target Values </a:t>
                      </a:r>
                      <a:endParaRPr lang="en-US" sz="900" b="1" i="0">
                        <a:effectLst/>
                      </a:endParaRPr>
                    </a:p>
                  </a:txBody>
                  <a:tcPr anchor="ctr">
                    <a:solidFill>
                      <a:schemeClr val="accent1"/>
                    </a:solidFill>
                  </a:tcPr>
                </a:tc>
                <a:extLst>
                  <a:ext uri="{0D108BD9-81ED-4DB2-BD59-A6C34878D82A}">
                    <a16:rowId xmlns:a16="http://schemas.microsoft.com/office/drawing/2014/main" val="936783418"/>
                  </a:ext>
                </a:extLst>
              </a:tr>
              <a:tr h="393063">
                <a:tc>
                  <a:txBody>
                    <a:bodyPr/>
                    <a:lstStyle/>
                    <a:p>
                      <a:pPr algn="ctr" rtl="0" fontAlgn="base">
                        <a:lnSpc>
                          <a:spcPts val="1457"/>
                        </a:lnSpc>
                        <a:buNone/>
                      </a:pPr>
                      <a:r>
                        <a:rPr lang="en-US" sz="800" b="0" i="0">
                          <a:solidFill>
                            <a:srgbClr val="000000"/>
                          </a:solidFill>
                          <a:effectLst/>
                          <a:latin typeface="Arial" panose="020B0604020202020204" pitchFamily="34" charset="0"/>
                        </a:rPr>
                        <a:t>Laser Module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Wavelength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Output Power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630 nm – 680 nm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 5 </a:t>
                      </a:r>
                      <a:r>
                        <a:rPr lang="en-US" sz="800" b="0" i="0" err="1">
                          <a:solidFill>
                            <a:srgbClr val="000000"/>
                          </a:solidFill>
                          <a:effectLst/>
                          <a:latin typeface="Arial" panose="020B0604020202020204" pitchFamily="34" charset="0"/>
                        </a:rPr>
                        <a:t>mW</a:t>
                      </a:r>
                      <a:r>
                        <a:rPr lang="en-US" sz="800" b="0" i="0">
                          <a:solidFill>
                            <a:srgbClr val="000000"/>
                          </a:solidFill>
                          <a:effectLst/>
                          <a:latin typeface="Arial" panose="020B0604020202020204" pitchFamily="34" charset="0"/>
                        </a:rPr>
                        <a:t> </a:t>
                      </a:r>
                      <a:endParaRPr lang="en-US" sz="900" b="0" i="0">
                        <a:effectLst/>
                      </a:endParaRPr>
                    </a:p>
                  </a:txBody>
                  <a:tcPr anchor="ctr">
                    <a:solidFill>
                      <a:srgbClr val="CFD9FB"/>
                    </a:solidFill>
                  </a:tcPr>
                </a:tc>
                <a:extLst>
                  <a:ext uri="{0D108BD9-81ED-4DB2-BD59-A6C34878D82A}">
                    <a16:rowId xmlns:a16="http://schemas.microsoft.com/office/drawing/2014/main" val="1100244284"/>
                  </a:ext>
                </a:extLst>
              </a:tr>
              <a:tr h="325818">
                <a:tc>
                  <a:txBody>
                    <a:bodyPr/>
                    <a:lstStyle/>
                    <a:p>
                      <a:pPr algn="ctr" rtl="0" fontAlgn="base">
                        <a:lnSpc>
                          <a:spcPts val="1457"/>
                        </a:lnSpc>
                        <a:buNone/>
                      </a:pPr>
                      <a:r>
                        <a:rPr lang="en-US" sz="800" b="0" i="0">
                          <a:solidFill>
                            <a:srgbClr val="000000"/>
                          </a:solidFill>
                          <a:effectLst/>
                          <a:latin typeface="Arial" panose="020B0604020202020204" pitchFamily="34" charset="0"/>
                        </a:rPr>
                        <a:t>Motors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Angular speed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Resolution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 150°/s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 1° </a:t>
                      </a:r>
                      <a:endParaRPr lang="en-US" sz="900" b="0" i="0">
                        <a:effectLst/>
                      </a:endParaRPr>
                    </a:p>
                  </a:txBody>
                  <a:tcPr anchor="ctr">
                    <a:solidFill>
                      <a:srgbClr val="E9EDFD"/>
                    </a:solidFill>
                  </a:tcPr>
                </a:tc>
                <a:extLst>
                  <a:ext uri="{0D108BD9-81ED-4DB2-BD59-A6C34878D82A}">
                    <a16:rowId xmlns:a16="http://schemas.microsoft.com/office/drawing/2014/main" val="4213681435"/>
                  </a:ext>
                </a:extLst>
              </a:tr>
              <a:tr h="393063">
                <a:tc>
                  <a:txBody>
                    <a:bodyPr/>
                    <a:lstStyle/>
                    <a:p>
                      <a:pPr algn="ctr" rtl="0" fontAlgn="base">
                        <a:lnSpc>
                          <a:spcPts val="1457"/>
                        </a:lnSpc>
                        <a:buNone/>
                      </a:pPr>
                      <a:r>
                        <a:rPr lang="en-US" sz="800" b="0" i="0">
                          <a:solidFill>
                            <a:srgbClr val="000000"/>
                          </a:solidFill>
                          <a:effectLst/>
                          <a:latin typeface="Arial" panose="020B0604020202020204" pitchFamily="34" charset="0"/>
                        </a:rPr>
                        <a:t>Camera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Frame Rate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 60 fps </a:t>
                      </a:r>
                      <a:endParaRPr lang="en-US" sz="900" b="0" i="0">
                        <a:effectLst/>
                      </a:endParaRPr>
                    </a:p>
                  </a:txBody>
                  <a:tcPr anchor="ctr">
                    <a:solidFill>
                      <a:srgbClr val="CFD9FB"/>
                    </a:solidFill>
                  </a:tcPr>
                </a:tc>
                <a:extLst>
                  <a:ext uri="{0D108BD9-81ED-4DB2-BD59-A6C34878D82A}">
                    <a16:rowId xmlns:a16="http://schemas.microsoft.com/office/drawing/2014/main" val="546004272"/>
                  </a:ext>
                </a:extLst>
              </a:tr>
              <a:tr h="327948">
                <a:tc>
                  <a:txBody>
                    <a:bodyPr/>
                    <a:lstStyle/>
                    <a:p>
                      <a:pPr algn="ctr" rtl="0" fontAlgn="base">
                        <a:lnSpc>
                          <a:spcPts val="1457"/>
                        </a:lnSpc>
                        <a:buNone/>
                      </a:pPr>
                      <a:r>
                        <a:rPr lang="en-US" sz="800" b="0" i="0">
                          <a:solidFill>
                            <a:srgbClr val="000000"/>
                          </a:solidFill>
                          <a:effectLst/>
                          <a:latin typeface="Arial" panose="020B0604020202020204" pitchFamily="34" charset="0"/>
                        </a:rPr>
                        <a:t>Microwave Sensor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Detection Range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 5 m </a:t>
                      </a:r>
                      <a:endParaRPr lang="en-US" sz="900" b="0" i="0">
                        <a:effectLst/>
                      </a:endParaRPr>
                    </a:p>
                  </a:txBody>
                  <a:tcPr anchor="ctr">
                    <a:solidFill>
                      <a:srgbClr val="E9EDFD"/>
                    </a:solidFill>
                  </a:tcPr>
                </a:tc>
                <a:extLst>
                  <a:ext uri="{0D108BD9-81ED-4DB2-BD59-A6C34878D82A}">
                    <a16:rowId xmlns:a16="http://schemas.microsoft.com/office/drawing/2014/main" val="2270879784"/>
                  </a:ext>
                </a:extLst>
              </a:tr>
              <a:tr h="393063">
                <a:tc>
                  <a:txBody>
                    <a:bodyPr/>
                    <a:lstStyle/>
                    <a:p>
                      <a:pPr algn="ctr" rtl="0" fontAlgn="base">
                        <a:lnSpc>
                          <a:spcPts val="1457"/>
                        </a:lnSpc>
                        <a:buNone/>
                      </a:pPr>
                      <a:r>
                        <a:rPr lang="en-US" sz="800" b="0" i="0">
                          <a:solidFill>
                            <a:srgbClr val="000000"/>
                          </a:solidFill>
                          <a:effectLst/>
                          <a:latin typeface="Arial" panose="020B0604020202020204" pitchFamily="34" charset="0"/>
                        </a:rPr>
                        <a:t>Microcontroller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Communication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UART/I2C Interface </a:t>
                      </a:r>
                      <a:endParaRPr lang="en-US" sz="900" b="0" i="0">
                        <a:effectLst/>
                      </a:endParaRPr>
                    </a:p>
                  </a:txBody>
                  <a:tcPr anchor="ctr">
                    <a:solidFill>
                      <a:srgbClr val="CFD9FB"/>
                    </a:solidFill>
                  </a:tcPr>
                </a:tc>
                <a:extLst>
                  <a:ext uri="{0D108BD9-81ED-4DB2-BD59-A6C34878D82A}">
                    <a16:rowId xmlns:a16="http://schemas.microsoft.com/office/drawing/2014/main" val="4220184144"/>
                  </a:ext>
                </a:extLst>
              </a:tr>
            </a:tbl>
          </a:graphicData>
        </a:graphic>
      </p:graphicFrame>
      <p:pic>
        <p:nvPicPr>
          <p:cNvPr id="43" name="Audio 42">
            <a:hlinkClick r:id="" action="ppaction://media"/>
            <a:extLst>
              <a:ext uri="{FF2B5EF4-FFF2-40B4-BE49-F238E27FC236}">
                <a16:creationId xmlns:a16="http://schemas.microsoft.com/office/drawing/2014/main" id="{1CF0D113-9169-E579-2F99-30C44CF484A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539228" y="3538728"/>
            <a:ext cx="1543050" cy="1543050"/>
          </a:xfrm>
          <a:prstGeom prst="ellipse">
            <a:avLst/>
          </a:prstGeom>
        </p:spPr>
      </p:pic>
      <p:pic>
        <p:nvPicPr>
          <p:cNvPr id="2" name="Picture 1">
            <a:extLst>
              <a:ext uri="{FF2B5EF4-FFF2-40B4-BE49-F238E27FC236}">
                <a16:creationId xmlns:a16="http://schemas.microsoft.com/office/drawing/2014/main" id="{9857734F-2DA2-78B7-9721-96DBC9804128}"/>
              </a:ext>
            </a:extLst>
          </p:cNvPr>
          <p:cNvPicPr>
            <a:picLocks noChangeAspect="1"/>
          </p:cNvPicPr>
          <p:nvPr/>
        </p:nvPicPr>
        <p:blipFill>
          <a:blip r:embed="rId6"/>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96248306"/>
      </p:ext>
    </p:extLst>
  </p:cSld>
  <p:clrMapOvr>
    <a:masterClrMapping/>
  </p:clrMapOvr>
  <mc:AlternateContent xmlns:mc="http://schemas.openxmlformats.org/markup-compatibility/2006" xmlns:p14="http://schemas.microsoft.com/office/powerpoint/2010/main">
    <mc:Choice Requires="p14">
      <p:transition spd="slow" p14:dur="2000" advTm="25466"/>
    </mc:Choice>
    <mc:Fallback xmlns="">
      <p:transition spd="slow" advTm="25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p:cNvGrpSpPr/>
        <p:nvPr/>
      </p:nvGrpSpPr>
      <p:grpSpPr>
        <a:xfrm>
          <a:off x="0" y="0"/>
          <a:ext cx="0" cy="0"/>
          <a:chOff x="0" y="0"/>
          <a:chExt cx="0" cy="0"/>
        </a:xfrm>
      </p:grpSpPr>
      <p:sp>
        <p:nvSpPr>
          <p:cNvPr id="161" name="Google Shape;161;p20"/>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SINGLE BOARD COMPUTER COMPARISON</a:t>
            </a:r>
          </a:p>
        </p:txBody>
      </p:sp>
      <p:pic>
        <p:nvPicPr>
          <p:cNvPr id="2" name="Picture 1">
            <a:extLst>
              <a:ext uri="{FF2B5EF4-FFF2-40B4-BE49-F238E27FC236}">
                <a16:creationId xmlns:a16="http://schemas.microsoft.com/office/drawing/2014/main" id="{8AFF74AD-FE60-7BF9-9D4B-D1FFD3A2E914}"/>
              </a:ext>
            </a:extLst>
          </p:cNvPr>
          <p:cNvPicPr>
            <a:picLocks noChangeAspect="1"/>
          </p:cNvPicPr>
          <p:nvPr/>
        </p:nvPicPr>
        <p:blipFill>
          <a:blip r:embed="rId5"/>
          <a:stretch>
            <a:fillRect/>
          </a:stretch>
        </p:blipFill>
        <p:spPr>
          <a:xfrm>
            <a:off x="7354545" y="58235"/>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C5432B39-CF8A-09DF-A44F-F61F321E8732}"/>
              </a:ext>
            </a:extLst>
          </p:cNvPr>
          <p:cNvGraphicFramePr>
            <a:graphicFrameLocks noGrp="1"/>
          </p:cNvGraphicFramePr>
          <p:nvPr>
            <p:extLst>
              <p:ext uri="{D42A27DB-BD31-4B8C-83A1-F6EECF244321}">
                <p14:modId xmlns:p14="http://schemas.microsoft.com/office/powerpoint/2010/main" val="2594820218"/>
              </p:ext>
            </p:extLst>
          </p:nvPr>
        </p:nvGraphicFramePr>
        <p:xfrm>
          <a:off x="636729" y="1474530"/>
          <a:ext cx="3935271" cy="3022940"/>
        </p:xfrm>
        <a:graphic>
          <a:graphicData uri="http://schemas.openxmlformats.org/drawingml/2006/table">
            <a:tbl>
              <a:tblPr firstRow="1" firstCol="1" bandRow="1">
                <a:tableStyleId>{5C22544A-7EE6-4342-B048-85BDC9FD1C3A}</a:tableStyleId>
              </a:tblPr>
              <a:tblGrid>
                <a:gridCol w="813547">
                  <a:extLst>
                    <a:ext uri="{9D8B030D-6E8A-4147-A177-3AD203B41FA5}">
                      <a16:colId xmlns:a16="http://schemas.microsoft.com/office/drawing/2014/main" val="493341973"/>
                    </a:ext>
                  </a:extLst>
                </a:gridCol>
                <a:gridCol w="780431">
                  <a:extLst>
                    <a:ext uri="{9D8B030D-6E8A-4147-A177-3AD203B41FA5}">
                      <a16:colId xmlns:a16="http://schemas.microsoft.com/office/drawing/2014/main" val="4226273705"/>
                    </a:ext>
                  </a:extLst>
                </a:gridCol>
                <a:gridCol w="780431">
                  <a:extLst>
                    <a:ext uri="{9D8B030D-6E8A-4147-A177-3AD203B41FA5}">
                      <a16:colId xmlns:a16="http://schemas.microsoft.com/office/drawing/2014/main" val="2754493628"/>
                    </a:ext>
                  </a:extLst>
                </a:gridCol>
                <a:gridCol w="780431">
                  <a:extLst>
                    <a:ext uri="{9D8B030D-6E8A-4147-A177-3AD203B41FA5}">
                      <a16:colId xmlns:a16="http://schemas.microsoft.com/office/drawing/2014/main" val="3163318150"/>
                    </a:ext>
                  </a:extLst>
                </a:gridCol>
                <a:gridCol w="780431">
                  <a:extLst>
                    <a:ext uri="{9D8B030D-6E8A-4147-A177-3AD203B41FA5}">
                      <a16:colId xmlns:a16="http://schemas.microsoft.com/office/drawing/2014/main" val="3733942566"/>
                    </a:ext>
                  </a:extLst>
                </a:gridCol>
              </a:tblGrid>
              <a:tr h="242718">
                <a:tc>
                  <a:txBody>
                    <a:bodyPr/>
                    <a:lstStyle/>
                    <a:p>
                      <a:pPr marL="0" marR="0" algn="ctr">
                        <a:spcAft>
                          <a:spcPts val="400"/>
                        </a:spcAft>
                        <a:buNone/>
                      </a:pPr>
                      <a:r>
                        <a:rPr lang="en-US" sz="500" kern="100">
                          <a:effectLst/>
                        </a:rPr>
                        <a:t>Feature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Raspberry Pi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Coral Dev Board</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solidFill>
                            <a:schemeClr val="tx1"/>
                          </a:solidFill>
                          <a:effectLst/>
                        </a:rPr>
                        <a:t>Nvidia Orin Nano Super </a:t>
                      </a:r>
                      <a:r>
                        <a:rPr lang="en-US" sz="500" kern="100" err="1">
                          <a:solidFill>
                            <a:schemeClr val="tx1"/>
                          </a:solidFill>
                          <a:effectLst/>
                        </a:rPr>
                        <a:t>DevKit</a:t>
                      </a:r>
                      <a:endParaRPr lang="en-US" sz="600" kern="10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Firefly ROC-RK3588S</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166733658"/>
                  </a:ext>
                </a:extLst>
              </a:tr>
              <a:tr h="165489">
                <a:tc>
                  <a:txBody>
                    <a:bodyPr/>
                    <a:lstStyle/>
                    <a:p>
                      <a:pPr marL="0" marR="0">
                        <a:spcAft>
                          <a:spcPts val="400"/>
                        </a:spcAft>
                        <a:buNone/>
                      </a:pPr>
                      <a:r>
                        <a:rPr lang="en-US" sz="500" kern="100">
                          <a:effectLst/>
                        </a:rPr>
                        <a:t># GPIO </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40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40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40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4292546432"/>
                  </a:ext>
                </a:extLst>
              </a:tr>
              <a:tr h="165489">
                <a:tc>
                  <a:txBody>
                    <a:bodyPr/>
                    <a:lstStyle/>
                    <a:p>
                      <a:pPr marL="0" marR="0">
                        <a:spcAft>
                          <a:spcPts val="400"/>
                        </a:spcAft>
                        <a:buNone/>
                      </a:pPr>
                      <a:r>
                        <a:rPr lang="en-US" sz="500" kern="100">
                          <a:effectLst/>
                        </a:rPr>
                        <a:t>Bluetooth</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Bluetooth 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Bluetooth 4.2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No</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Bluetooth 4.2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829708720"/>
                  </a:ext>
                </a:extLst>
              </a:tr>
              <a:tr h="242718">
                <a:tc>
                  <a:txBody>
                    <a:bodyPr/>
                    <a:lstStyle/>
                    <a:p>
                      <a:pPr marL="0" marR="0">
                        <a:spcAft>
                          <a:spcPts val="400"/>
                        </a:spcAft>
                        <a:buNone/>
                      </a:pPr>
                      <a:r>
                        <a:rPr lang="en-US" sz="500" kern="100">
                          <a:effectLst/>
                        </a:rPr>
                        <a:t>Clock Speed (GHz)</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1.8</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2.4</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801867464"/>
                  </a:ext>
                </a:extLst>
              </a:tr>
              <a:tr h="165489">
                <a:tc>
                  <a:txBody>
                    <a:bodyPr/>
                    <a:lstStyle/>
                    <a:p>
                      <a:pPr marL="0" marR="0">
                        <a:spcAft>
                          <a:spcPts val="400"/>
                        </a:spcAft>
                        <a:buNone/>
                      </a:pPr>
                      <a:r>
                        <a:rPr lang="en-US" sz="500" kern="100">
                          <a:effectLst/>
                        </a:rPr>
                        <a:t>CSI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2375880440"/>
                  </a:ext>
                </a:extLst>
              </a:tr>
              <a:tr h="242718">
                <a:tc>
                  <a:txBody>
                    <a:bodyPr/>
                    <a:lstStyle/>
                    <a:p>
                      <a:pPr marL="0" marR="0">
                        <a:spcAft>
                          <a:spcPts val="400"/>
                        </a:spcAft>
                        <a:buNone/>
                      </a:pPr>
                      <a:r>
                        <a:rPr lang="en-US" sz="500" kern="100">
                          <a:effectLst/>
                        </a:rPr>
                        <a:t>GPU</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Broadcom VideoCore VI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GC7000 Lite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Ampere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Mali-G610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188018870"/>
                  </a:ext>
                </a:extLst>
              </a:tr>
              <a:tr h="165489">
                <a:tc>
                  <a:txBody>
                    <a:bodyPr/>
                    <a:lstStyle/>
                    <a:p>
                      <a:pPr marL="0" marR="0">
                        <a:spcAft>
                          <a:spcPts val="400"/>
                        </a:spcAft>
                        <a:buNone/>
                      </a:pPr>
                      <a:r>
                        <a:rPr lang="en-US" sz="500" kern="100">
                          <a:effectLst/>
                        </a:rPr>
                        <a:t>Operating System</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Mendel/Linux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005983657"/>
                  </a:ext>
                </a:extLst>
              </a:tr>
              <a:tr h="242718">
                <a:tc>
                  <a:txBody>
                    <a:bodyPr/>
                    <a:lstStyle/>
                    <a:p>
                      <a:pPr marL="0" marR="0">
                        <a:spcAft>
                          <a:spcPts val="400"/>
                        </a:spcAft>
                        <a:buNone/>
                      </a:pPr>
                      <a:r>
                        <a:rPr lang="en-US" sz="500" kern="100">
                          <a:effectLst/>
                        </a:rPr>
                        <a:t>Power Consumption (W) </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~7-25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528506191"/>
                  </a:ext>
                </a:extLst>
              </a:tr>
              <a:tr h="165489">
                <a:tc>
                  <a:txBody>
                    <a:bodyPr/>
                    <a:lstStyle/>
                    <a:p>
                      <a:pPr marL="0" marR="0">
                        <a:spcAft>
                          <a:spcPts val="400"/>
                        </a:spcAft>
                        <a:buNone/>
                      </a:pPr>
                      <a:r>
                        <a:rPr lang="en-US" sz="500" kern="100">
                          <a:effectLst/>
                        </a:rPr>
                        <a:t>Price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~$60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~$130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~$200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225490925"/>
                  </a:ext>
                </a:extLst>
              </a:tr>
              <a:tr h="323625">
                <a:tc>
                  <a:txBody>
                    <a:bodyPr/>
                    <a:lstStyle/>
                    <a:p>
                      <a:pPr marL="0" marR="0">
                        <a:spcAft>
                          <a:spcPts val="400"/>
                        </a:spcAft>
                        <a:buNone/>
                      </a:pPr>
                      <a:r>
                        <a:rPr lang="en-US" sz="500" kern="100">
                          <a:effectLst/>
                        </a:rPr>
                        <a:t>Processor</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Quad-core ARM Cortex-A72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Quad-core Cortex A-53</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6-core Arm Cortex-A78AE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Quad-core ARM Mali-G610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678972585"/>
                  </a:ext>
                </a:extLst>
              </a:tr>
              <a:tr h="165489">
                <a:tc>
                  <a:txBody>
                    <a:bodyPr/>
                    <a:lstStyle/>
                    <a:p>
                      <a:pPr marL="0" marR="0">
                        <a:spcAft>
                          <a:spcPts val="400"/>
                        </a:spcAft>
                        <a:buNone/>
                      </a:pPr>
                      <a:r>
                        <a:rPr lang="en-US" sz="500" kern="100">
                          <a:effectLst/>
                        </a:rPr>
                        <a:t>Size (mm)</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85.6 x 56.5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56 x 85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103 x 90.5 x 34.77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90 x 60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873594789"/>
                  </a:ext>
                </a:extLst>
              </a:tr>
              <a:tr h="404531">
                <a:tc>
                  <a:txBody>
                    <a:bodyPr/>
                    <a:lstStyle/>
                    <a:p>
                      <a:pPr marL="0" marR="0">
                        <a:spcAft>
                          <a:spcPts val="400"/>
                        </a:spcAft>
                        <a:buNone/>
                      </a:pPr>
                      <a:r>
                        <a:rPr lang="en-US" sz="500" kern="100">
                          <a:effectLst/>
                        </a:rPr>
                        <a:t>USB</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 x USB 2.0, 2 x USB 3.0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 x USB 3.0, 1x USB Type C, 1x USB 2.0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 x USB 3.2, 1 x USB Type 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1 x USB 3.0, 2 x USB 2.0, 1 x USB Type 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894526681"/>
                  </a:ext>
                </a:extLst>
              </a:tr>
              <a:tr h="165489">
                <a:tc>
                  <a:txBody>
                    <a:bodyPr/>
                    <a:lstStyle/>
                    <a:p>
                      <a:pPr marL="0" marR="0">
                        <a:spcAft>
                          <a:spcPts val="400"/>
                        </a:spcAft>
                        <a:buNone/>
                      </a:pPr>
                      <a:r>
                        <a:rPr lang="en-US" sz="500" kern="100">
                          <a:effectLst/>
                        </a:rPr>
                        <a:t>Weight (g)</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~70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~176</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2265954832"/>
                  </a:ext>
                </a:extLst>
              </a:tr>
              <a:tr h="165489">
                <a:tc>
                  <a:txBody>
                    <a:bodyPr/>
                    <a:lstStyle/>
                    <a:p>
                      <a:pPr marL="0" marR="0">
                        <a:spcAft>
                          <a:spcPts val="400"/>
                        </a:spcAft>
                        <a:buNone/>
                      </a:pPr>
                      <a:r>
                        <a:rPr lang="en-US" sz="500" kern="100">
                          <a:effectLst/>
                        </a:rPr>
                        <a:t>Wi-Fi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Dual-band 802.11ac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Dual-band 802.11 ac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GbE Connector</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Dual-band 2.4 / 5 GHz</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918681389"/>
                  </a:ext>
                </a:extLst>
              </a:tr>
            </a:tbl>
          </a:graphicData>
        </a:graphic>
      </p:graphicFrame>
      <p:pic>
        <p:nvPicPr>
          <p:cNvPr id="7" name="Picture 6">
            <a:extLst>
              <a:ext uri="{FF2B5EF4-FFF2-40B4-BE49-F238E27FC236}">
                <a16:creationId xmlns:a16="http://schemas.microsoft.com/office/drawing/2014/main" id="{141226C3-7128-D3CC-853B-3ECBEDBF52C5}"/>
              </a:ext>
            </a:extLst>
          </p:cNvPr>
          <p:cNvPicPr>
            <a:picLocks noChangeAspect="1"/>
          </p:cNvPicPr>
          <p:nvPr/>
        </p:nvPicPr>
        <p:blipFill>
          <a:blip r:embed="rId6"/>
          <a:stretch>
            <a:fillRect/>
          </a:stretch>
        </p:blipFill>
        <p:spPr>
          <a:xfrm>
            <a:off x="5294902" y="2392375"/>
            <a:ext cx="3077487" cy="1731402"/>
          </a:xfrm>
          <a:prstGeom prst="rect">
            <a:avLst/>
          </a:prstGeom>
        </p:spPr>
      </p:pic>
      <p:pic>
        <p:nvPicPr>
          <p:cNvPr id="27" name="Audio 26">
            <a:hlinkClick r:id="" action="ppaction://media"/>
            <a:extLst>
              <a:ext uri="{FF2B5EF4-FFF2-40B4-BE49-F238E27FC236}">
                <a16:creationId xmlns:a16="http://schemas.microsoft.com/office/drawing/2014/main" id="{366BB835-1994-525F-DEE7-F025186067D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7686"/>
    </mc:Choice>
    <mc:Fallback xmlns="">
      <p:transition spd="slow" advTm="37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DEDD21F0-06BE-B03A-A715-EFBF12B519EC}"/>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27A72385-B085-7572-50BA-857836BECD19}"/>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CAMERA COMPARISON</a:t>
            </a:r>
            <a:endParaRPr lang="en-US"/>
          </a:p>
        </p:txBody>
      </p:sp>
      <p:pic>
        <p:nvPicPr>
          <p:cNvPr id="2" name="Picture 1">
            <a:extLst>
              <a:ext uri="{FF2B5EF4-FFF2-40B4-BE49-F238E27FC236}">
                <a16:creationId xmlns:a16="http://schemas.microsoft.com/office/drawing/2014/main" id="{9D6C02B7-7480-BC0B-3B54-3E7CEFA0AAE8}"/>
              </a:ext>
            </a:extLst>
          </p:cNvPr>
          <p:cNvPicPr>
            <a:picLocks noChangeAspect="1"/>
          </p:cNvPicPr>
          <p:nvPr/>
        </p:nvPicPr>
        <p:blipFill>
          <a:blip r:embed="rId5"/>
          <a:stretch>
            <a:fillRect/>
          </a:stretch>
        </p:blipFill>
        <p:spPr>
          <a:xfrm>
            <a:off x="7344969" y="48660"/>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7E479CD3-D2D2-3469-3EF0-ACA88D68092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81" b="97670" l="3067" r="99267">
                        <a14:foregroundMark x1="44000" y1="9527" x2="74933" y2="11035"/>
                        <a14:foregroundMark x1="74933" y1="11035" x2="89200" y2="27553"/>
                        <a14:foregroundMark x1="92267" y1="17546" x2="93867" y2="15559"/>
                        <a14:foregroundMark x1="64667" y1="7539" x2="45133" y2="4318"/>
                        <a14:foregroundMark x1="68133" y1="90062" x2="24933" y2="74023"/>
                        <a14:foregroundMark x1="74800" y1="88417" x2="74800" y2="88417"/>
                        <a14:foregroundMark x1="65000" y1="84441" x2="72400" y2="85264"/>
                        <a14:foregroundMark x1="76733" y1="89650" x2="79067" y2="90062"/>
                        <a14:foregroundMark x1="76333" y1="94859" x2="68133" y2="92049"/>
                        <a14:foregroundMark x1="70467" y1="96847" x2="70467" y2="96847"/>
                        <a14:foregroundMark x1="70467" y1="95682" x2="64667" y2="91227"/>
                        <a14:foregroundMark x1="73600" y1="97670" x2="59600" y2="90473"/>
                        <a14:foregroundMark x1="93067" y1="58396" x2="99333" y2="56820"/>
                        <a14:foregroundMark x1="90733" y1="31940" x2="98533" y2="34407"/>
                        <a14:foregroundMark x1="6778" y1="37280" x2="6733" y2="32831"/>
                        <a14:foregroundMark x1="6807" y1="40161" x2="6788" y2="38316"/>
                        <a14:foregroundMark x1="7000" y1="59219" x2="6877" y2="47097"/>
                        <a14:foregroundMark x1="6733" y1="32831" x2="10133" y2="26388"/>
                        <a14:foregroundMark x1="3067" y1="32351" x2="3467" y2="50377"/>
                        <a14:backgroundMark x1="6600" y1="47978" x2="7000" y2="39548"/>
                        <a14:backgroundMark x1="5800" y1="40370" x2="5800" y2="40370"/>
                        <a14:backgroundMark x1="6600" y1="38382" x2="7400" y2="36806"/>
                        <a14:backgroundMark x1="7800" y1="52022" x2="7800" y2="35572"/>
                        <a14:backgroundMark x1="10133" y1="52365" x2="7800" y2="50377"/>
                        <a14:backgroundMark x1="5467" y1="39959" x2="9333" y2="33173"/>
                        <a14:backgroundMark x1="11267" y1="54832" x2="8533" y2="34750"/>
                      </a14:backgroundRemoval>
                    </a14:imgEffect>
                  </a14:imgLayer>
                </a14:imgProps>
              </a:ext>
            </a:extLst>
          </a:blip>
          <a:stretch>
            <a:fillRect/>
          </a:stretch>
        </p:blipFill>
        <p:spPr>
          <a:xfrm>
            <a:off x="5943965" y="2124981"/>
            <a:ext cx="1893104" cy="1841359"/>
          </a:xfrm>
          <a:prstGeom prst="rect">
            <a:avLst/>
          </a:prstGeom>
        </p:spPr>
      </p:pic>
      <p:graphicFrame>
        <p:nvGraphicFramePr>
          <p:cNvPr id="4" name="Table 3">
            <a:extLst>
              <a:ext uri="{FF2B5EF4-FFF2-40B4-BE49-F238E27FC236}">
                <a16:creationId xmlns:a16="http://schemas.microsoft.com/office/drawing/2014/main" id="{A3B4442C-998B-6323-82D8-228233E40748}"/>
              </a:ext>
            </a:extLst>
          </p:cNvPr>
          <p:cNvGraphicFramePr>
            <a:graphicFrameLocks noGrp="1"/>
          </p:cNvGraphicFramePr>
          <p:nvPr>
            <p:extLst>
              <p:ext uri="{D42A27DB-BD31-4B8C-83A1-F6EECF244321}">
                <p14:modId xmlns:p14="http://schemas.microsoft.com/office/powerpoint/2010/main" val="3726855710"/>
              </p:ext>
            </p:extLst>
          </p:nvPr>
        </p:nvGraphicFramePr>
        <p:xfrm>
          <a:off x="296822" y="1729104"/>
          <a:ext cx="5065111" cy="2483836"/>
        </p:xfrm>
        <a:graphic>
          <a:graphicData uri="http://schemas.openxmlformats.org/drawingml/2006/table">
            <a:tbl>
              <a:tblPr firstRow="1" firstCol="1" bandRow="1">
                <a:tableStyleId>{5C22544A-7EE6-4342-B048-85BDC9FD1C3A}</a:tableStyleId>
              </a:tblPr>
              <a:tblGrid>
                <a:gridCol w="1419271">
                  <a:extLst>
                    <a:ext uri="{9D8B030D-6E8A-4147-A177-3AD203B41FA5}">
                      <a16:colId xmlns:a16="http://schemas.microsoft.com/office/drawing/2014/main" val="220876397"/>
                    </a:ext>
                  </a:extLst>
                </a:gridCol>
                <a:gridCol w="729168">
                  <a:extLst>
                    <a:ext uri="{9D8B030D-6E8A-4147-A177-3AD203B41FA5}">
                      <a16:colId xmlns:a16="http://schemas.microsoft.com/office/drawing/2014/main" val="1986782425"/>
                    </a:ext>
                  </a:extLst>
                </a:gridCol>
                <a:gridCol w="729168">
                  <a:extLst>
                    <a:ext uri="{9D8B030D-6E8A-4147-A177-3AD203B41FA5}">
                      <a16:colId xmlns:a16="http://schemas.microsoft.com/office/drawing/2014/main" val="95026652"/>
                    </a:ext>
                  </a:extLst>
                </a:gridCol>
                <a:gridCol w="729168">
                  <a:extLst>
                    <a:ext uri="{9D8B030D-6E8A-4147-A177-3AD203B41FA5}">
                      <a16:colId xmlns:a16="http://schemas.microsoft.com/office/drawing/2014/main" val="2779922367"/>
                    </a:ext>
                  </a:extLst>
                </a:gridCol>
                <a:gridCol w="729168">
                  <a:extLst>
                    <a:ext uri="{9D8B030D-6E8A-4147-A177-3AD203B41FA5}">
                      <a16:colId xmlns:a16="http://schemas.microsoft.com/office/drawing/2014/main" val="17722527"/>
                    </a:ext>
                  </a:extLst>
                </a:gridCol>
                <a:gridCol w="729168">
                  <a:extLst>
                    <a:ext uri="{9D8B030D-6E8A-4147-A177-3AD203B41FA5}">
                      <a16:colId xmlns:a16="http://schemas.microsoft.com/office/drawing/2014/main" val="943926106"/>
                    </a:ext>
                  </a:extLst>
                </a:gridCol>
              </a:tblGrid>
              <a:tr h="563344">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IFWATER AR0144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rPr>
                        <a:t>ELP OV2710</a:t>
                      </a:r>
                      <a:endPar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050" kern="100" err="1">
                          <a:effectLst/>
                        </a:rPr>
                        <a:t>Arducam</a:t>
                      </a:r>
                      <a:r>
                        <a:rPr lang="en-US" sz="1050" kern="100">
                          <a:effectLst/>
                        </a:rPr>
                        <a:t> 222</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Arducam 175</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Coolwell 160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4174295868"/>
                  </a:ext>
                </a:extLst>
              </a:tr>
              <a:tr h="426776">
                <a:tc>
                  <a:txBody>
                    <a:bodyPr/>
                    <a:lstStyle/>
                    <a:p>
                      <a:pPr marL="0" marR="0" algn="ctr">
                        <a:spcAft>
                          <a:spcPts val="400"/>
                        </a:spcAft>
                        <a:buNone/>
                      </a:pPr>
                      <a:r>
                        <a:rPr lang="en-US" sz="1050" kern="100">
                          <a:effectLst/>
                        </a:rPr>
                        <a:t>FOV (degrees)</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170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170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050" kern="100">
                          <a:effectLst/>
                        </a:rPr>
                        <a:t>222</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175</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160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814450530"/>
                  </a:ext>
                </a:extLst>
              </a:tr>
              <a:tr h="426776">
                <a:tc>
                  <a:txBody>
                    <a:bodyPr/>
                    <a:lstStyle/>
                    <a:p>
                      <a:pPr marL="0" marR="0" algn="ctr">
                        <a:spcAft>
                          <a:spcPts val="400"/>
                        </a:spcAft>
                        <a:buNone/>
                      </a:pPr>
                      <a:r>
                        <a:rPr lang="en-US" sz="1050" kern="100">
                          <a:effectLst/>
                        </a:rPr>
                        <a:t>FPS @ Max Quality</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E9EDFD"/>
                    </a:solidFill>
                  </a:tcPr>
                </a:tc>
                <a:tc>
                  <a:txBody>
                    <a:bodyPr/>
                    <a:lstStyle/>
                    <a:p>
                      <a:pPr marL="0" marR="0" algn="ctr">
                        <a:spcAft>
                          <a:spcPts val="400"/>
                        </a:spcAft>
                        <a:buNone/>
                      </a:pPr>
                      <a:r>
                        <a:rPr lang="en-US" sz="1050" kern="100">
                          <a:effectLst/>
                        </a:rPr>
                        <a:t>30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050" kern="100">
                          <a:effectLst/>
                        </a:rPr>
                        <a:t>21</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21</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21</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4072276179"/>
                  </a:ext>
                </a:extLst>
              </a:tr>
              <a:tr h="426776">
                <a:tc>
                  <a:txBody>
                    <a:bodyPr/>
                    <a:lstStyle/>
                    <a:p>
                      <a:pPr marL="0" marR="0" algn="ctr">
                        <a:spcAft>
                          <a:spcPts val="400"/>
                        </a:spcAft>
                        <a:buNone/>
                      </a:pPr>
                      <a:r>
                        <a:rPr lang="en-US" sz="1050" kern="100">
                          <a:effectLst/>
                        </a:rPr>
                        <a:t>Size (mm x mm)</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38 x 38</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38 x 38</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050" kern="100">
                          <a:effectLst/>
                        </a:rPr>
                        <a:t>25 x 24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25 x 24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25 x 24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984486374"/>
                  </a:ext>
                </a:extLst>
              </a:tr>
              <a:tr h="426776">
                <a:tc>
                  <a:txBody>
                    <a:bodyPr/>
                    <a:lstStyle/>
                    <a:p>
                      <a:pPr marL="0" marR="0" algn="ctr">
                        <a:spcAft>
                          <a:spcPts val="400"/>
                        </a:spcAft>
                        <a:buNone/>
                      </a:pPr>
                      <a:r>
                        <a:rPr lang="en-US" sz="1050" kern="100">
                          <a:effectLst/>
                        </a:rPr>
                        <a:t>Price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$49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$43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050" kern="100">
                          <a:effectLst/>
                        </a:rPr>
                        <a:t>$26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$36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$21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1558391816"/>
                  </a:ext>
                </a:extLst>
              </a:tr>
              <a:tr h="213388">
                <a:tc>
                  <a:txBody>
                    <a:bodyPr/>
                    <a:lstStyle/>
                    <a:p>
                      <a:pPr marL="0" marR="0" algn="ctr">
                        <a:spcAft>
                          <a:spcPts val="400"/>
                        </a:spcAft>
                        <a:buNone/>
                      </a:pPr>
                      <a:r>
                        <a:rPr lang="en-US" sz="1050" kern="100">
                          <a:effectLst/>
                        </a:rPr>
                        <a:t>Connection</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USB</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USB</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050" kern="100">
                          <a:effectLst/>
                        </a:rPr>
                        <a:t>CSI</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CSI</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CSI</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4158446546"/>
                  </a:ext>
                </a:extLst>
              </a:tr>
            </a:tbl>
          </a:graphicData>
        </a:graphic>
      </p:graphicFrame>
      <p:pic>
        <p:nvPicPr>
          <p:cNvPr id="31" name="Audio 30">
            <a:hlinkClick r:id="" action="ppaction://media"/>
            <a:extLst>
              <a:ext uri="{FF2B5EF4-FFF2-40B4-BE49-F238E27FC236}">
                <a16:creationId xmlns:a16="http://schemas.microsoft.com/office/drawing/2014/main" id="{C4820F09-886F-1D52-3C28-8B18AD821A2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809000424"/>
      </p:ext>
    </p:extLst>
  </p:cSld>
  <p:clrMapOvr>
    <a:masterClrMapping/>
  </p:clrMapOvr>
  <mc:AlternateContent xmlns:mc="http://schemas.openxmlformats.org/markup-compatibility/2006" xmlns:p14="http://schemas.microsoft.com/office/powerpoint/2010/main">
    <mc:Choice Requires="p14">
      <p:transition spd="slow" p14:dur="2000" advTm="57681"/>
    </mc:Choice>
    <mc:Fallback xmlns="">
      <p:transition spd="slow" advTm="57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DF46C08C-C90B-79D8-4124-7805B9B4DC31}"/>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A5F256E1-F204-BF09-90EF-7740077FF25D}"/>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DETECTION FRAMEWORK COMPARISONS</a:t>
            </a:r>
          </a:p>
        </p:txBody>
      </p:sp>
      <p:pic>
        <p:nvPicPr>
          <p:cNvPr id="2" name="Picture 1">
            <a:extLst>
              <a:ext uri="{FF2B5EF4-FFF2-40B4-BE49-F238E27FC236}">
                <a16:creationId xmlns:a16="http://schemas.microsoft.com/office/drawing/2014/main" id="{68D36896-0502-6BEF-BAD2-799F2567BCC4}"/>
              </a:ext>
            </a:extLst>
          </p:cNvPr>
          <p:cNvPicPr>
            <a:picLocks noChangeAspect="1"/>
          </p:cNvPicPr>
          <p:nvPr/>
        </p:nvPicPr>
        <p:blipFill>
          <a:blip r:embed="rId5"/>
          <a:stretch>
            <a:fillRect/>
          </a:stretch>
        </p:blipFill>
        <p:spPr>
          <a:xfrm>
            <a:off x="7364119" y="4387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4" name="Table 3">
            <a:extLst>
              <a:ext uri="{FF2B5EF4-FFF2-40B4-BE49-F238E27FC236}">
                <a16:creationId xmlns:a16="http://schemas.microsoft.com/office/drawing/2014/main" id="{EEC4B68B-A603-F566-C4C3-6C8416616136}"/>
              </a:ext>
            </a:extLst>
          </p:cNvPr>
          <p:cNvGraphicFramePr>
            <a:graphicFrameLocks noGrp="1"/>
          </p:cNvGraphicFramePr>
          <p:nvPr>
            <p:extLst>
              <p:ext uri="{D42A27DB-BD31-4B8C-83A1-F6EECF244321}">
                <p14:modId xmlns:p14="http://schemas.microsoft.com/office/powerpoint/2010/main" val="2564400900"/>
              </p:ext>
            </p:extLst>
          </p:nvPr>
        </p:nvGraphicFramePr>
        <p:xfrm>
          <a:off x="440444" y="1646878"/>
          <a:ext cx="5663535" cy="3097471"/>
        </p:xfrm>
        <a:graphic>
          <a:graphicData uri="http://schemas.openxmlformats.org/drawingml/2006/table">
            <a:tbl>
              <a:tblPr firstRow="1" firstCol="1" bandRow="1">
                <a:tableStyleId>{5C22544A-7EE6-4342-B048-85BDC9FD1C3A}</a:tableStyleId>
              </a:tblPr>
              <a:tblGrid>
                <a:gridCol w="1132707">
                  <a:extLst>
                    <a:ext uri="{9D8B030D-6E8A-4147-A177-3AD203B41FA5}">
                      <a16:colId xmlns:a16="http://schemas.microsoft.com/office/drawing/2014/main" val="2998342043"/>
                    </a:ext>
                  </a:extLst>
                </a:gridCol>
                <a:gridCol w="1132707">
                  <a:extLst>
                    <a:ext uri="{9D8B030D-6E8A-4147-A177-3AD203B41FA5}">
                      <a16:colId xmlns:a16="http://schemas.microsoft.com/office/drawing/2014/main" val="2912578832"/>
                    </a:ext>
                  </a:extLst>
                </a:gridCol>
                <a:gridCol w="1132707">
                  <a:extLst>
                    <a:ext uri="{9D8B030D-6E8A-4147-A177-3AD203B41FA5}">
                      <a16:colId xmlns:a16="http://schemas.microsoft.com/office/drawing/2014/main" val="1295972810"/>
                    </a:ext>
                  </a:extLst>
                </a:gridCol>
                <a:gridCol w="1132707">
                  <a:extLst>
                    <a:ext uri="{9D8B030D-6E8A-4147-A177-3AD203B41FA5}">
                      <a16:colId xmlns:a16="http://schemas.microsoft.com/office/drawing/2014/main" val="2355325229"/>
                    </a:ext>
                  </a:extLst>
                </a:gridCol>
                <a:gridCol w="1132707">
                  <a:extLst>
                    <a:ext uri="{9D8B030D-6E8A-4147-A177-3AD203B41FA5}">
                      <a16:colId xmlns:a16="http://schemas.microsoft.com/office/drawing/2014/main" val="2538189866"/>
                    </a:ext>
                  </a:extLst>
                </a:gridCol>
              </a:tblGrid>
              <a:tr h="567784">
                <a:tc>
                  <a:txBody>
                    <a:bodyPr/>
                    <a:lstStyle/>
                    <a:p>
                      <a:pPr marL="0" marR="0" algn="ctr">
                        <a:spcAft>
                          <a:spcPts val="400"/>
                        </a:spcAft>
                        <a:buNone/>
                      </a:pPr>
                      <a:r>
                        <a:rPr lang="en-US" sz="1200" kern="100">
                          <a:effectLst/>
                        </a:rPr>
                        <a:t>Feature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OpenCV</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solidFill>
                            <a:schemeClr val="tx1"/>
                          </a:solidFill>
                          <a:effectLst/>
                        </a:rPr>
                        <a:t>YOLO</a:t>
                      </a:r>
                      <a:endParaRPr lang="en-US" sz="1200" kern="10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Single Shot MultiBox</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Faster R-CNN</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68991417"/>
                  </a:ext>
                </a:extLst>
              </a:tr>
              <a:tr h="421131">
                <a:tc>
                  <a:txBody>
                    <a:bodyPr/>
                    <a:lstStyle/>
                    <a:p>
                      <a:pPr marL="0" marR="0" algn="ctr">
                        <a:spcAft>
                          <a:spcPts val="400"/>
                        </a:spcAft>
                        <a:buNone/>
                      </a:pPr>
                      <a:r>
                        <a:rPr lang="en-US" sz="1200" kern="100">
                          <a:effectLst/>
                        </a:rPr>
                        <a:t>Stages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Depends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One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One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Two</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308190334"/>
                  </a:ext>
                </a:extLst>
              </a:tr>
              <a:tr h="421131">
                <a:tc>
                  <a:txBody>
                    <a:bodyPr/>
                    <a:lstStyle/>
                    <a:p>
                      <a:pPr marL="0" marR="0" algn="ctr">
                        <a:spcAft>
                          <a:spcPts val="400"/>
                        </a:spcAft>
                        <a:buNone/>
                      </a:pPr>
                      <a:r>
                        <a:rPr lang="en-US" sz="1200" kern="100">
                          <a:effectLst/>
                        </a:rPr>
                        <a:t>Speed</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Depends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Very Fast</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Fast</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Slow</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1991374246"/>
                  </a:ext>
                </a:extLst>
              </a:tr>
              <a:tr h="421131">
                <a:tc>
                  <a:txBody>
                    <a:bodyPr/>
                    <a:lstStyle/>
                    <a:p>
                      <a:pPr marL="0" marR="0" algn="ctr">
                        <a:spcAft>
                          <a:spcPts val="400"/>
                        </a:spcAft>
                        <a:buNone/>
                      </a:pPr>
                      <a:r>
                        <a:rPr lang="en-US" sz="1200" kern="100">
                          <a:effectLst/>
                        </a:rPr>
                        <a:t>Accuracy</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Depends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Moderate/High</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High</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679094575"/>
                  </a:ext>
                </a:extLst>
              </a:tr>
              <a:tr h="421131">
                <a:tc>
                  <a:txBody>
                    <a:bodyPr/>
                    <a:lstStyle/>
                    <a:p>
                      <a:pPr marL="0" marR="0" algn="ctr">
                        <a:spcAft>
                          <a:spcPts val="400"/>
                        </a:spcAft>
                        <a:buNone/>
                      </a:pPr>
                      <a:r>
                        <a:rPr lang="en-US" sz="1200" kern="100">
                          <a:effectLst/>
                        </a:rPr>
                        <a:t>Complexity</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Low</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High</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1888365"/>
                  </a:ext>
                </a:extLst>
              </a:tr>
              <a:tr h="421131">
                <a:tc>
                  <a:txBody>
                    <a:bodyPr/>
                    <a:lstStyle/>
                    <a:p>
                      <a:pPr marL="0" marR="0" algn="ctr">
                        <a:spcAft>
                          <a:spcPts val="400"/>
                        </a:spcAft>
                        <a:buNone/>
                      </a:pPr>
                      <a:r>
                        <a:rPr lang="en-US" sz="1200" kern="100">
                          <a:effectLst/>
                        </a:rPr>
                        <a:t>Dataset?</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No</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Yes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Yes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Yes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1123928685"/>
                  </a:ext>
                </a:extLst>
              </a:tr>
              <a:tr h="424032">
                <a:tc>
                  <a:txBody>
                    <a:bodyPr/>
                    <a:lstStyle/>
                    <a:p>
                      <a:pPr marL="0" marR="0" algn="ctr">
                        <a:spcAft>
                          <a:spcPts val="400"/>
                        </a:spcAft>
                        <a:buNone/>
                      </a:pPr>
                      <a:r>
                        <a:rPr lang="en-US" sz="1200" kern="100">
                          <a:effectLst/>
                        </a:rPr>
                        <a:t>Size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Small</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Small / 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Large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2516827629"/>
                  </a:ext>
                </a:extLst>
              </a:tr>
            </a:tbl>
          </a:graphicData>
        </a:graphic>
      </p:graphicFrame>
      <p:pic>
        <p:nvPicPr>
          <p:cNvPr id="11" name="Picture 10">
            <a:extLst>
              <a:ext uri="{FF2B5EF4-FFF2-40B4-BE49-F238E27FC236}">
                <a16:creationId xmlns:a16="http://schemas.microsoft.com/office/drawing/2014/main" id="{8ABA47E2-6976-51B2-89FA-791DE3C83187}"/>
              </a:ext>
            </a:extLst>
          </p:cNvPr>
          <p:cNvPicPr>
            <a:picLocks noChangeAspect="1"/>
          </p:cNvPicPr>
          <p:nvPr/>
        </p:nvPicPr>
        <p:blipFill>
          <a:blip r:embed="rId6"/>
          <a:srcRect l="34808" t="35505" r="21712" b="29516"/>
          <a:stretch>
            <a:fillRect/>
          </a:stretch>
        </p:blipFill>
        <p:spPr>
          <a:xfrm>
            <a:off x="6396012" y="2685751"/>
            <a:ext cx="2414298" cy="1019723"/>
          </a:xfrm>
          <a:prstGeom prst="rect">
            <a:avLst/>
          </a:prstGeom>
        </p:spPr>
      </p:pic>
      <p:pic>
        <p:nvPicPr>
          <p:cNvPr id="12" name="Audio 11">
            <a:hlinkClick r:id="" action="ppaction://media"/>
            <a:extLst>
              <a:ext uri="{FF2B5EF4-FFF2-40B4-BE49-F238E27FC236}">
                <a16:creationId xmlns:a16="http://schemas.microsoft.com/office/drawing/2014/main" id="{24A71AA6-5E52-9895-0D02-6D1765EFC45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407853906"/>
      </p:ext>
    </p:extLst>
  </p:cSld>
  <p:clrMapOvr>
    <a:masterClrMapping/>
  </p:clrMapOvr>
  <mc:AlternateContent xmlns:mc="http://schemas.openxmlformats.org/markup-compatibility/2006" xmlns:p14="http://schemas.microsoft.com/office/powerpoint/2010/main">
    <mc:Choice Requires="p14">
      <p:transition spd="slow" p14:dur="2000" advTm="33113"/>
    </mc:Choice>
    <mc:Fallback xmlns="">
      <p:transition spd="slow" advTm="33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C26A8235-C45C-208B-270F-BE293ACF4D96}"/>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7E39EC72-27BC-F502-B9BB-527A61CB8038}"/>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LASER COMPARISON</a:t>
            </a:r>
          </a:p>
        </p:txBody>
      </p:sp>
      <p:graphicFrame>
        <p:nvGraphicFramePr>
          <p:cNvPr id="4" name="Table 3">
            <a:extLst>
              <a:ext uri="{FF2B5EF4-FFF2-40B4-BE49-F238E27FC236}">
                <a16:creationId xmlns:a16="http://schemas.microsoft.com/office/drawing/2014/main" id="{34924A2A-6073-DAA2-4DAB-2E87CAB2DACA}"/>
              </a:ext>
            </a:extLst>
          </p:cNvPr>
          <p:cNvGraphicFramePr>
            <a:graphicFrameLocks noGrp="1"/>
          </p:cNvGraphicFramePr>
          <p:nvPr>
            <p:extLst>
              <p:ext uri="{D42A27DB-BD31-4B8C-83A1-F6EECF244321}">
                <p14:modId xmlns:p14="http://schemas.microsoft.com/office/powerpoint/2010/main" val="3805141777"/>
              </p:ext>
            </p:extLst>
          </p:nvPr>
        </p:nvGraphicFramePr>
        <p:xfrm>
          <a:off x="236664" y="1165123"/>
          <a:ext cx="5760527" cy="3739480"/>
        </p:xfrm>
        <a:graphic>
          <a:graphicData uri="http://schemas.openxmlformats.org/drawingml/2006/table">
            <a:tbl>
              <a:tblPr firstRow="1" firstCol="1" bandRow="1">
                <a:tableStyleId>{5C22544A-7EE6-4342-B048-85BDC9FD1C3A}</a:tableStyleId>
              </a:tblPr>
              <a:tblGrid>
                <a:gridCol w="1082842">
                  <a:extLst>
                    <a:ext uri="{9D8B030D-6E8A-4147-A177-3AD203B41FA5}">
                      <a16:colId xmlns:a16="http://schemas.microsoft.com/office/drawing/2014/main" val="220876397"/>
                    </a:ext>
                  </a:extLst>
                </a:gridCol>
                <a:gridCol w="935537">
                  <a:extLst>
                    <a:ext uri="{9D8B030D-6E8A-4147-A177-3AD203B41FA5}">
                      <a16:colId xmlns:a16="http://schemas.microsoft.com/office/drawing/2014/main" val="1986782425"/>
                    </a:ext>
                  </a:extLst>
                </a:gridCol>
                <a:gridCol w="935537">
                  <a:extLst>
                    <a:ext uri="{9D8B030D-6E8A-4147-A177-3AD203B41FA5}">
                      <a16:colId xmlns:a16="http://schemas.microsoft.com/office/drawing/2014/main" val="3364815084"/>
                    </a:ext>
                  </a:extLst>
                </a:gridCol>
                <a:gridCol w="935537">
                  <a:extLst>
                    <a:ext uri="{9D8B030D-6E8A-4147-A177-3AD203B41FA5}">
                      <a16:colId xmlns:a16="http://schemas.microsoft.com/office/drawing/2014/main" val="2779922367"/>
                    </a:ext>
                  </a:extLst>
                </a:gridCol>
                <a:gridCol w="935537">
                  <a:extLst>
                    <a:ext uri="{9D8B030D-6E8A-4147-A177-3AD203B41FA5}">
                      <a16:colId xmlns:a16="http://schemas.microsoft.com/office/drawing/2014/main" val="943926106"/>
                    </a:ext>
                  </a:extLst>
                </a:gridCol>
                <a:gridCol w="935537">
                  <a:extLst>
                    <a:ext uri="{9D8B030D-6E8A-4147-A177-3AD203B41FA5}">
                      <a16:colId xmlns:a16="http://schemas.microsoft.com/office/drawing/2014/main" val="4094311236"/>
                    </a:ext>
                  </a:extLst>
                </a:gridCol>
              </a:tblGrid>
              <a:tr h="619880">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sym typeface="Arial"/>
                        </a:rPr>
                        <a:t>1054</a:t>
                      </a:r>
                    </a:p>
                  </a:txBody>
                  <a:tcPr marL="68580" marR="68580" marT="0" marB="0" anchor="ctr">
                    <a:solidFill>
                      <a:schemeClr val="accent6"/>
                    </a:solidFill>
                  </a:tcPr>
                </a:tc>
                <a:tc>
                  <a:txBody>
                    <a:bodyPr/>
                    <a:lstStyle/>
                    <a:p>
                      <a:pPr marL="0" lvl="0" algn="ctr">
                        <a:spcAft>
                          <a:spcPts val="400"/>
                        </a:spcAft>
                        <a:buNone/>
                      </a:pPr>
                      <a:r>
                        <a:rPr lang="en-US" sz="1050" kern="100">
                          <a:effectLst/>
                        </a:rPr>
                        <a:t>PLT5520DB_P</a:t>
                      </a:r>
                    </a:p>
                  </a:txBody>
                  <a:tcPr marL="68580" marR="68580" marT="0" marB="0" anchor="ctr"/>
                </a:tc>
                <a:tc>
                  <a:txBody>
                    <a:bodyPr/>
                    <a:lstStyle/>
                    <a:p>
                      <a:pPr marL="0" marR="0" algn="ctr">
                        <a:spcAft>
                          <a:spcPts val="400"/>
                        </a:spcAft>
                        <a:buNone/>
                      </a:pPr>
                      <a:r>
                        <a:rPr lang="en-US" sz="1050" kern="100">
                          <a:effectLst/>
                        </a:rPr>
                        <a:t>VLM-650-04 LPA</a:t>
                      </a:r>
                    </a:p>
                  </a:txBody>
                  <a:tcPr marL="68580" marR="68580" marT="0" marB="0" anchor="ctr"/>
                </a:tc>
                <a:tc>
                  <a:txBody>
                    <a:bodyPr/>
                    <a:lstStyle/>
                    <a:p>
                      <a:pPr marL="0" marR="0" lvl="0" algn="ctr">
                        <a:spcAft>
                          <a:spcPts val="400"/>
                        </a:spcAft>
                        <a:buNone/>
                      </a:pPr>
                      <a:r>
                        <a:rPr lang="en-US" sz="1050" kern="100">
                          <a:effectLst/>
                        </a:rPr>
                        <a:t>D405-120</a:t>
                      </a:r>
                      <a:endParaRPr lang="en-US"/>
                    </a:p>
                  </a:txBody>
                  <a:tcPr marL="68580" marR="68580" marT="0" marB="0" anchor="ctr"/>
                </a:tc>
                <a:tc>
                  <a:txBody>
                    <a:bodyPr/>
                    <a:lstStyle/>
                    <a:p>
                      <a:pPr marL="0" lvl="0" algn="ctr">
                        <a:spcAft>
                          <a:spcPts val="400"/>
                        </a:spcAft>
                        <a:buNone/>
                      </a:pPr>
                      <a:r>
                        <a:rPr lang="en-US" sz="1050" kern="100">
                          <a:effectLst/>
                        </a:rPr>
                        <a:t>RLD85NZJ4-00A</a:t>
                      </a:r>
                    </a:p>
                  </a:txBody>
                  <a:tcPr marL="68580" marR="68580" marT="0" marB="0" anchor="ctr"/>
                </a:tc>
                <a:extLst>
                  <a:ext uri="{0D108BD9-81ED-4DB2-BD59-A6C34878D82A}">
                    <a16:rowId xmlns:a16="http://schemas.microsoft.com/office/drawing/2014/main" val="4174295868"/>
                  </a:ext>
                </a:extLst>
              </a:tr>
              <a:tr h="619880">
                <a:tc>
                  <a:txBody>
                    <a:bodyPr/>
                    <a:lstStyle/>
                    <a:p>
                      <a:pPr marL="0" marR="0" lvl="0" algn="ctr">
                        <a:spcAft>
                          <a:spcPts val="400"/>
                        </a:spcAft>
                        <a:buNone/>
                      </a:pPr>
                      <a:r>
                        <a:rPr lang="en-US" sz="1050" kern="100">
                          <a:effectLst/>
                        </a:rPr>
                        <a:t>Wavelength</a:t>
                      </a:r>
                      <a:endParaRPr lang="en-US"/>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650nm</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515nm</a:t>
                      </a:r>
                    </a:p>
                  </a:txBody>
                  <a:tcPr marL="68580" marR="68580" marT="0" marB="0" anchor="ctr"/>
                </a:tc>
                <a:tc>
                  <a:txBody>
                    <a:bodyPr/>
                    <a:lstStyle/>
                    <a:p>
                      <a:pPr marL="0" marR="0" algn="ctr">
                        <a:spcAft>
                          <a:spcPts val="400"/>
                        </a:spcAft>
                        <a:buNone/>
                      </a:pPr>
                      <a:r>
                        <a:rPr lang="en-US" sz="1050" kern="100">
                          <a:effectLst/>
                        </a:rPr>
                        <a:t>650nm</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a:spcAft>
                          <a:spcPts val="400"/>
                        </a:spcAft>
                        <a:buNone/>
                      </a:pPr>
                      <a:r>
                        <a:rPr lang="en-US" sz="1050" kern="100">
                          <a:effectLst/>
                        </a:rPr>
                        <a:t>405nm</a:t>
                      </a:r>
                      <a:endParaRPr lang="en-US"/>
                    </a:p>
                  </a:txBody>
                  <a:tcPr marL="68580" marR="68580" marT="0" marB="0" anchor="ctr"/>
                </a:tc>
                <a:tc>
                  <a:txBody>
                    <a:bodyPr/>
                    <a:lstStyle/>
                    <a:p>
                      <a:pPr marL="0" lvl="0" algn="ctr">
                        <a:spcAft>
                          <a:spcPts val="400"/>
                        </a:spcAft>
                        <a:buNone/>
                      </a:pPr>
                      <a:r>
                        <a:rPr lang="en-US" sz="1050" kern="100">
                          <a:effectLst/>
                        </a:rPr>
                        <a:t>852nm</a:t>
                      </a:r>
                    </a:p>
                  </a:txBody>
                  <a:tcPr marL="68580" marR="68580" marT="0" marB="0" anchor="ctr"/>
                </a:tc>
                <a:extLst>
                  <a:ext uri="{0D108BD9-81ED-4DB2-BD59-A6C34878D82A}">
                    <a16:rowId xmlns:a16="http://schemas.microsoft.com/office/drawing/2014/main" val="814450530"/>
                  </a:ext>
                </a:extLst>
              </a:tr>
              <a:tr h="619880">
                <a:tc>
                  <a:txBody>
                    <a:bodyPr/>
                    <a:lstStyle/>
                    <a:p>
                      <a:pPr marL="0" marR="0" algn="ctr">
                        <a:spcAft>
                          <a:spcPts val="400"/>
                        </a:spcAft>
                        <a:buNone/>
                      </a:pPr>
                      <a:r>
                        <a:rPr lang="en-US" sz="1050" kern="100">
                          <a:effectLst/>
                        </a:rPr>
                        <a:t>Input Voltage</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2.8V ~ 5.2V</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5.8V</a:t>
                      </a:r>
                    </a:p>
                  </a:txBody>
                  <a:tcPr marL="68580" marR="68580" marT="0" marB="0" anchor="ctr"/>
                </a:tc>
                <a:tc>
                  <a:txBody>
                    <a:bodyPr/>
                    <a:lstStyle/>
                    <a:p>
                      <a:pPr marL="0" marR="0" lvl="0" algn="ctr">
                        <a:spcAft>
                          <a:spcPts val="400"/>
                        </a:spcAft>
                        <a:buNone/>
                      </a:pPr>
                      <a:r>
                        <a:rPr lang="en-US" sz="1050" kern="100">
                          <a:effectLst/>
                        </a:rPr>
                        <a:t>2.6V ~ 5V</a:t>
                      </a:r>
                      <a:endParaRPr lang="en-US"/>
                    </a:p>
                  </a:txBody>
                  <a:tcPr marL="68580" marR="68580" marT="0" marB="0" anchor="ctr"/>
                </a:tc>
                <a:tc>
                  <a:txBody>
                    <a:bodyPr/>
                    <a:lstStyle/>
                    <a:p>
                      <a:pPr marL="0" marR="0" algn="ctr">
                        <a:spcAft>
                          <a:spcPts val="400"/>
                        </a:spcAft>
                        <a:buNone/>
                      </a:pPr>
                      <a:r>
                        <a:rPr lang="en-US" sz="1050" kern="100">
                          <a:effectLst/>
                        </a:rPr>
                        <a:t>4.8V</a:t>
                      </a:r>
                    </a:p>
                  </a:txBody>
                  <a:tcPr marL="68580" marR="68580" marT="0" marB="0" anchor="ctr"/>
                </a:tc>
                <a:tc>
                  <a:txBody>
                    <a:bodyPr/>
                    <a:lstStyle/>
                    <a:p>
                      <a:pPr marL="0" lvl="0" algn="ctr">
                        <a:spcAft>
                          <a:spcPts val="400"/>
                        </a:spcAft>
                        <a:buNone/>
                      </a:pPr>
                      <a:r>
                        <a:rPr lang="en-US" sz="1050" kern="100">
                          <a:effectLst/>
                        </a:rPr>
                        <a:t>2.8V</a:t>
                      </a:r>
                    </a:p>
                  </a:txBody>
                  <a:tcPr marL="68580" marR="68580" marT="0" marB="0" anchor="ctr"/>
                </a:tc>
                <a:extLst>
                  <a:ext uri="{0D108BD9-81ED-4DB2-BD59-A6C34878D82A}">
                    <a16:rowId xmlns:a16="http://schemas.microsoft.com/office/drawing/2014/main" val="4072276179"/>
                  </a:ext>
                </a:extLst>
              </a:tr>
              <a:tr h="619880">
                <a:tc>
                  <a:txBody>
                    <a:bodyPr/>
                    <a:lstStyle/>
                    <a:p>
                      <a:pPr marL="0" marR="0" algn="ctr">
                        <a:spcAft>
                          <a:spcPts val="400"/>
                        </a:spcAft>
                        <a:buNone/>
                      </a:pPr>
                      <a:r>
                        <a:rPr lang="en-US" sz="1050" kern="100">
                          <a:effectLst/>
                        </a:rPr>
                        <a:t>Current Rating</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25mA</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60mA</a:t>
                      </a:r>
                    </a:p>
                  </a:txBody>
                  <a:tcPr marL="68580" marR="68580" marT="0" marB="0" anchor="ctr"/>
                </a:tc>
                <a:tc>
                  <a:txBody>
                    <a:bodyPr/>
                    <a:lstStyle/>
                    <a:p>
                      <a:pPr marL="0" marR="0" lvl="0" algn="ctr">
                        <a:spcAft>
                          <a:spcPts val="400"/>
                        </a:spcAft>
                        <a:buNone/>
                      </a:pPr>
                      <a:r>
                        <a:rPr lang="en-US" sz="1050" kern="100">
                          <a:effectLst/>
                        </a:rPr>
                        <a:t>40mA</a:t>
                      </a:r>
                      <a:endParaRPr lang="en-US"/>
                    </a:p>
                  </a:txBody>
                  <a:tcPr marL="68580" marR="68580" marT="0" marB="0" anchor="ctr"/>
                </a:tc>
                <a:tc>
                  <a:txBody>
                    <a:bodyPr/>
                    <a:lstStyle/>
                    <a:p>
                      <a:pPr marL="0" marR="0" lvl="0" algn="ctr">
                        <a:spcAft>
                          <a:spcPts val="400"/>
                        </a:spcAft>
                        <a:buNone/>
                      </a:pPr>
                      <a:r>
                        <a:rPr lang="en-US" sz="1050" kern="100">
                          <a:effectLst/>
                        </a:rPr>
                        <a:t>150mA</a:t>
                      </a:r>
                      <a:endParaRPr lang="en-US"/>
                    </a:p>
                  </a:txBody>
                  <a:tcPr marL="68580" marR="68580" marT="0" marB="0" anchor="ctr"/>
                </a:tc>
                <a:tc>
                  <a:txBody>
                    <a:bodyPr/>
                    <a:lstStyle/>
                    <a:p>
                      <a:pPr marL="0" lvl="0" algn="ctr">
                        <a:spcAft>
                          <a:spcPts val="400"/>
                        </a:spcAft>
                        <a:buNone/>
                      </a:pPr>
                      <a:r>
                        <a:rPr lang="en-US" sz="1050" kern="100">
                          <a:effectLst/>
                        </a:rPr>
                        <a:t>350mA</a:t>
                      </a:r>
                    </a:p>
                  </a:txBody>
                  <a:tcPr marL="68580" marR="68580" marT="0" marB="0" anchor="ctr"/>
                </a:tc>
                <a:extLst>
                  <a:ext uri="{0D108BD9-81ED-4DB2-BD59-A6C34878D82A}">
                    <a16:rowId xmlns:a16="http://schemas.microsoft.com/office/drawing/2014/main" val="984486374"/>
                  </a:ext>
                </a:extLst>
              </a:tr>
              <a:tr h="619880">
                <a:tc>
                  <a:txBody>
                    <a:bodyPr/>
                    <a:lstStyle/>
                    <a:p>
                      <a:pPr marL="0" marR="0" algn="ctr">
                        <a:spcAft>
                          <a:spcPts val="400"/>
                        </a:spcAft>
                        <a:buNone/>
                      </a:pPr>
                      <a:r>
                        <a:rPr lang="en-US" sz="1050" kern="100">
                          <a:effectLst/>
                        </a:rPr>
                        <a:t>Power</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5mW</a:t>
                      </a:r>
                      <a:r>
                        <a:rPr lang="en-US" sz="1050" b="1" i="0" u="none" strike="noStrike" kern="100" cap="none">
                          <a:solidFill>
                            <a:schemeClr val="tx1"/>
                          </a:solidFill>
                          <a:effectLst/>
                          <a:latin typeface="+mn-lt"/>
                          <a:ea typeface="+mn-ea"/>
                          <a:cs typeface="+mn-cs"/>
                          <a:sym typeface="Arial"/>
                        </a:rPr>
                        <a:t> </a:t>
                      </a:r>
                    </a:p>
                  </a:txBody>
                  <a:tcPr marL="68580" marR="68580" marT="0" marB="0" anchor="ctr">
                    <a:solidFill>
                      <a:schemeClr val="accent6"/>
                    </a:solidFill>
                  </a:tcPr>
                </a:tc>
                <a:tc>
                  <a:txBody>
                    <a:bodyPr/>
                    <a:lstStyle/>
                    <a:p>
                      <a:pPr marL="0" lvl="0" algn="ctr">
                        <a:spcAft>
                          <a:spcPts val="400"/>
                        </a:spcAft>
                        <a:buNone/>
                      </a:pPr>
                      <a:r>
                        <a:rPr lang="en-US" sz="1050" kern="100">
                          <a:effectLst/>
                        </a:rPr>
                        <a:t>10mW</a:t>
                      </a:r>
                    </a:p>
                  </a:txBody>
                  <a:tcPr marL="68580" marR="68580" marT="0" marB="0" anchor="ctr"/>
                </a:tc>
                <a:tc>
                  <a:txBody>
                    <a:bodyPr/>
                    <a:lstStyle/>
                    <a:p>
                      <a:pPr marL="0" marR="0" lvl="0" algn="ctr">
                        <a:spcAft>
                          <a:spcPts val="400"/>
                        </a:spcAft>
                        <a:buNone/>
                      </a:pPr>
                      <a:r>
                        <a:rPr lang="en-US" sz="1050" kern="100">
                          <a:effectLst/>
                        </a:rPr>
                        <a:t>2.5mW</a:t>
                      </a:r>
                      <a:endParaRPr lang="en-US"/>
                    </a:p>
                  </a:txBody>
                  <a:tcPr marL="68580" marR="68580" marT="0" marB="0" anchor="ctr"/>
                </a:tc>
                <a:tc>
                  <a:txBody>
                    <a:bodyPr/>
                    <a:lstStyle/>
                    <a:p>
                      <a:pPr marL="0" marR="0" lvl="0" algn="ctr">
                        <a:spcAft>
                          <a:spcPts val="400"/>
                        </a:spcAft>
                        <a:buNone/>
                      </a:pPr>
                      <a:r>
                        <a:rPr lang="en-US" sz="1050" kern="100">
                          <a:effectLst/>
                        </a:rPr>
                        <a:t>120mW</a:t>
                      </a:r>
                      <a:endParaRPr lang="en-US"/>
                    </a:p>
                  </a:txBody>
                  <a:tcPr marL="68580" marR="68580" marT="0" marB="0" anchor="ctr"/>
                </a:tc>
                <a:tc>
                  <a:txBody>
                    <a:bodyPr/>
                    <a:lstStyle/>
                    <a:p>
                      <a:pPr marL="0" lvl="0" algn="ctr">
                        <a:spcAft>
                          <a:spcPts val="400"/>
                        </a:spcAft>
                        <a:buNone/>
                      </a:pPr>
                      <a:r>
                        <a:rPr lang="en-US" sz="1050" kern="100">
                          <a:effectLst/>
                        </a:rPr>
                        <a:t>220mW</a:t>
                      </a:r>
                    </a:p>
                  </a:txBody>
                  <a:tcPr marL="68580" marR="68580" marT="0" marB="0" anchor="ctr"/>
                </a:tc>
                <a:extLst>
                  <a:ext uri="{0D108BD9-81ED-4DB2-BD59-A6C34878D82A}">
                    <a16:rowId xmlns:a16="http://schemas.microsoft.com/office/drawing/2014/main" val="1558391816"/>
                  </a:ext>
                </a:extLst>
              </a:tr>
              <a:tr h="619880">
                <a:tc>
                  <a:txBody>
                    <a:bodyPr/>
                    <a:lstStyle/>
                    <a:p>
                      <a:pPr marL="0" marR="0" algn="ctr">
                        <a:spcAft>
                          <a:spcPts val="400"/>
                        </a:spcAft>
                        <a:buNone/>
                      </a:pPr>
                      <a:r>
                        <a:rPr lang="en-US" sz="1050" kern="100">
                          <a:effectLst/>
                        </a:rPr>
                        <a:t>Package/Case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Cylinder (10mm Dia)</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Radial, Can – 3 Lead</a:t>
                      </a:r>
                    </a:p>
                  </a:txBody>
                  <a:tcPr marL="68580" marR="68580" marT="0" marB="0" anchor="ctr"/>
                </a:tc>
                <a:tc>
                  <a:txBody>
                    <a:bodyPr/>
                    <a:lstStyle/>
                    <a:p>
                      <a:pPr marL="0" marR="0" lvl="0" algn="ctr">
                        <a:spcAft>
                          <a:spcPts val="400"/>
                        </a:spcAft>
                        <a:buNone/>
                      </a:pPr>
                      <a:r>
                        <a:rPr lang="en-US" sz="1050" kern="100">
                          <a:effectLst/>
                        </a:rPr>
                        <a:t>Cylinder (6.55mm Dia)</a:t>
                      </a:r>
                      <a:endParaRPr lang="en-US"/>
                    </a:p>
                  </a:txBody>
                  <a:tcPr marL="68580" marR="68580" marT="0" marB="0" anchor="ctr"/>
                </a:tc>
                <a:tc>
                  <a:txBody>
                    <a:bodyPr/>
                    <a:lstStyle/>
                    <a:p>
                      <a:pPr marL="0" marR="0" lvl="0" algn="ctr">
                        <a:spcAft>
                          <a:spcPts val="400"/>
                        </a:spcAft>
                        <a:buNone/>
                      </a:pPr>
                      <a:r>
                        <a:rPr lang="en-US" sz="1050" kern="100">
                          <a:effectLst/>
                        </a:rPr>
                        <a:t>Radial, Can, 3 Lead (5.6mm TO-18)</a:t>
                      </a:r>
                      <a:endParaRPr lang="en-US"/>
                    </a:p>
                  </a:txBody>
                  <a:tcPr marL="68580" marR="68580" marT="0" marB="0" anchor="ctr"/>
                </a:tc>
                <a:tc>
                  <a:txBody>
                    <a:bodyPr/>
                    <a:lstStyle/>
                    <a:p>
                      <a:pPr marL="0" lvl="0" algn="ctr">
                        <a:spcAft>
                          <a:spcPts val="400"/>
                        </a:spcAft>
                        <a:buNone/>
                      </a:pPr>
                      <a:r>
                        <a:rPr lang="en-US" sz="1050" kern="100">
                          <a:effectLst/>
                        </a:rPr>
                        <a:t>Radial, Can – 3 Lead</a:t>
                      </a:r>
                    </a:p>
                  </a:txBody>
                  <a:tcPr marL="68580" marR="68580" marT="0" marB="0" anchor="ctr"/>
                </a:tc>
                <a:extLst>
                  <a:ext uri="{0D108BD9-81ED-4DB2-BD59-A6C34878D82A}">
                    <a16:rowId xmlns:a16="http://schemas.microsoft.com/office/drawing/2014/main" val="4158446546"/>
                  </a:ext>
                </a:extLst>
              </a:tr>
            </a:tbl>
          </a:graphicData>
        </a:graphic>
      </p:graphicFrame>
      <p:pic>
        <p:nvPicPr>
          <p:cNvPr id="5" name="Picture 4" descr="Laser Diode 650nm 5mW 2.8V ~ 5.2V 25mA Cylinder (10mm Dia)">
            <a:extLst>
              <a:ext uri="{FF2B5EF4-FFF2-40B4-BE49-F238E27FC236}">
                <a16:creationId xmlns:a16="http://schemas.microsoft.com/office/drawing/2014/main" id="{6F1DA905-03EE-B59F-6305-8745D3B6B2B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44" b="90000" l="0" r="95000">
                        <a14:foregroundMark x1="30312" y1="79531" x2="7031" y2="78750"/>
                        <a14:foregroundMark x1="7031" y1="78750" x2="469" y2="76094"/>
                        <a14:foregroundMark x1="37188" y1="85156" x2="0" y2="84219"/>
                        <a14:foregroundMark x1="90000" y1="57500" x2="91094" y2="67656"/>
                        <a14:foregroundMark x1="95156" y1="61250" x2="95156" y2="61250"/>
                        <a14:foregroundMark x1="41250" y1="85938" x2="46094" y2="86719"/>
                        <a14:foregroundMark x1="47344" y1="87500" x2="53750" y2="89063"/>
                        <a14:foregroundMark x1="54688" y1="89219" x2="54688" y2="89219"/>
                        <a14:foregroundMark x1="48438" y1="86719" x2="48438" y2="86719"/>
                        <a14:foregroundMark x1="52500" y1="88438" x2="52500" y2="88438"/>
                        <a14:foregroundMark x1="51094" y1="87969" x2="51094" y2="87969"/>
                        <a14:foregroundMark x1="54531" y1="88281" x2="54531" y2="88281"/>
                        <a14:foregroundMark x1="40156" y1="85313" x2="40156" y2="85313"/>
                        <a14:foregroundMark x1="34375" y1="79375" x2="49688" y2="78281"/>
                        <a14:foregroundMark x1="46719" y1="78281" x2="46719" y2="78281"/>
                        <a14:foregroundMark x1="47031" y1="77813" x2="47031" y2="77813"/>
                        <a14:foregroundMark x1="48281" y1="77344" x2="48281" y2="77344"/>
                        <a14:foregroundMark x1="44531" y1="77813" x2="44531" y2="77813"/>
                        <a14:foregroundMark x1="45938" y1="10156" x2="45000" y2="9844"/>
                        <a14:backgroundMark x1="13438" y1="82344" x2="13438" y2="82344"/>
                      </a14:backgroundRemoval>
                    </a14:imgEffect>
                  </a14:imgLayer>
                </a14:imgProps>
              </a:ext>
            </a:extLst>
          </a:blip>
          <a:stretch>
            <a:fillRect/>
          </a:stretch>
        </p:blipFill>
        <p:spPr>
          <a:xfrm>
            <a:off x="6441407" y="2147637"/>
            <a:ext cx="2292016" cy="2292016"/>
          </a:xfrm>
          <a:prstGeom prst="rect">
            <a:avLst/>
          </a:prstGeom>
        </p:spPr>
      </p:pic>
      <p:pic>
        <p:nvPicPr>
          <p:cNvPr id="15" name="Audio 14">
            <a:hlinkClick r:id="" action="ppaction://media"/>
            <a:extLst>
              <a:ext uri="{FF2B5EF4-FFF2-40B4-BE49-F238E27FC236}">
                <a16:creationId xmlns:a16="http://schemas.microsoft.com/office/drawing/2014/main" id="{E4BAD464-FEE4-4D4B-2348-5E13C869129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pic>
        <p:nvPicPr>
          <p:cNvPr id="2" name="Picture 1" descr="profile image">
            <a:extLst>
              <a:ext uri="{FF2B5EF4-FFF2-40B4-BE49-F238E27FC236}">
                <a16:creationId xmlns:a16="http://schemas.microsoft.com/office/drawing/2014/main" id="{FCCBC8F7-7A5A-765B-F720-87CFF1D8596A}"/>
              </a:ext>
            </a:extLst>
          </p:cNvPr>
          <p:cNvPicPr>
            <a:picLocks noChangeAspect="1"/>
          </p:cNvPicPr>
          <p:nvPr/>
        </p:nvPicPr>
        <p:blipFill>
          <a:blip r:embed="rId8"/>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04889413"/>
      </p:ext>
    </p:extLst>
  </p:cSld>
  <p:clrMapOvr>
    <a:masterClrMapping/>
  </p:clrMapOvr>
  <mc:AlternateContent xmlns:mc="http://schemas.openxmlformats.org/markup-compatibility/2006" xmlns:p14="http://schemas.microsoft.com/office/powerpoint/2010/main">
    <mc:Choice Requires="p14">
      <p:transition spd="slow" p14:dur="2000" advTm="43075"/>
    </mc:Choice>
    <mc:Fallback xmlns="">
      <p:transition spd="slow" advTm="43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F41EA301-180D-12FF-9D4E-DF1F0FC1FDA0}"/>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110039AB-3FE4-80D5-96F8-B09C4B52CC7E}"/>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dirty="0">
                <a:solidFill>
                  <a:srgbClr val="191515"/>
                </a:solidFill>
                <a:latin typeface="Anton"/>
              </a:rPr>
              <a:t>I2C MULTIPLEXER COMPARISONS</a:t>
            </a:r>
          </a:p>
        </p:txBody>
      </p:sp>
      <p:graphicFrame>
        <p:nvGraphicFramePr>
          <p:cNvPr id="4" name="Table 3">
            <a:extLst>
              <a:ext uri="{FF2B5EF4-FFF2-40B4-BE49-F238E27FC236}">
                <a16:creationId xmlns:a16="http://schemas.microsoft.com/office/drawing/2014/main" id="{343160C2-D5BD-106B-72A4-C098D85F58F7}"/>
              </a:ext>
            </a:extLst>
          </p:cNvPr>
          <p:cNvGraphicFramePr>
            <a:graphicFrameLocks noGrp="1"/>
          </p:cNvGraphicFramePr>
          <p:nvPr>
            <p:extLst>
              <p:ext uri="{D42A27DB-BD31-4B8C-83A1-F6EECF244321}">
                <p14:modId xmlns:p14="http://schemas.microsoft.com/office/powerpoint/2010/main" val="263716310"/>
              </p:ext>
            </p:extLst>
          </p:nvPr>
        </p:nvGraphicFramePr>
        <p:xfrm>
          <a:off x="157289" y="1173061"/>
          <a:ext cx="5626116" cy="3516432"/>
        </p:xfrm>
        <a:graphic>
          <a:graphicData uri="http://schemas.openxmlformats.org/drawingml/2006/table">
            <a:tbl>
              <a:tblPr firstRow="1" firstCol="1" bandRow="1">
                <a:tableStyleId>{5C22544A-7EE6-4342-B048-85BDC9FD1C3A}</a:tableStyleId>
              </a:tblPr>
              <a:tblGrid>
                <a:gridCol w="937686">
                  <a:extLst>
                    <a:ext uri="{9D8B030D-6E8A-4147-A177-3AD203B41FA5}">
                      <a16:colId xmlns:a16="http://schemas.microsoft.com/office/drawing/2014/main" val="220876397"/>
                    </a:ext>
                  </a:extLst>
                </a:gridCol>
                <a:gridCol w="937686">
                  <a:extLst>
                    <a:ext uri="{9D8B030D-6E8A-4147-A177-3AD203B41FA5}">
                      <a16:colId xmlns:a16="http://schemas.microsoft.com/office/drawing/2014/main" val="985657343"/>
                    </a:ext>
                  </a:extLst>
                </a:gridCol>
                <a:gridCol w="937686">
                  <a:extLst>
                    <a:ext uri="{9D8B030D-6E8A-4147-A177-3AD203B41FA5}">
                      <a16:colId xmlns:a16="http://schemas.microsoft.com/office/drawing/2014/main" val="3364815084"/>
                    </a:ext>
                  </a:extLst>
                </a:gridCol>
                <a:gridCol w="937686">
                  <a:extLst>
                    <a:ext uri="{9D8B030D-6E8A-4147-A177-3AD203B41FA5}">
                      <a16:colId xmlns:a16="http://schemas.microsoft.com/office/drawing/2014/main" val="2779922367"/>
                    </a:ext>
                  </a:extLst>
                </a:gridCol>
                <a:gridCol w="937686">
                  <a:extLst>
                    <a:ext uri="{9D8B030D-6E8A-4147-A177-3AD203B41FA5}">
                      <a16:colId xmlns:a16="http://schemas.microsoft.com/office/drawing/2014/main" val="943926106"/>
                    </a:ext>
                  </a:extLst>
                </a:gridCol>
                <a:gridCol w="937686">
                  <a:extLst>
                    <a:ext uri="{9D8B030D-6E8A-4147-A177-3AD203B41FA5}">
                      <a16:colId xmlns:a16="http://schemas.microsoft.com/office/drawing/2014/main" val="4094311236"/>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PANE1033954</a:t>
                      </a:r>
                    </a:p>
                  </a:txBody>
                  <a:tcPr marL="68580" marR="68580" marT="0" marB="0" anchor="ctr"/>
                </a:tc>
                <a:tc>
                  <a:txBody>
                    <a:bodyPr/>
                    <a:lstStyle/>
                    <a:p>
                      <a:pPr marL="0" lvl="0" algn="ctr">
                        <a:spcAft>
                          <a:spcPts val="400"/>
                        </a:spcAft>
                        <a:buNone/>
                      </a:pPr>
                      <a:r>
                        <a:rPr lang="en-US" sz="1050" kern="100">
                          <a:effectLst/>
                        </a:rPr>
                        <a:t>AL03006-535K-141-G1</a:t>
                      </a:r>
                    </a:p>
                  </a:txBody>
                  <a:tcPr marL="68580" marR="68580" marT="0" marB="0" anchor="ctr"/>
                </a:tc>
                <a:tc>
                  <a:txBody>
                    <a:bodyPr/>
                    <a:lstStyle/>
                    <a:p>
                      <a:pPr marL="0" marR="0" lvl="0" algn="ctr">
                        <a:spcAft>
                          <a:spcPts val="400"/>
                        </a:spcAft>
                        <a:buNone/>
                      </a:pPr>
                      <a:r>
                        <a:rPr lang="en-US" sz="1050" kern="100">
                          <a:solidFill>
                            <a:schemeClr val="tx1"/>
                          </a:solidFill>
                          <a:effectLst/>
                        </a:rPr>
                        <a:t>B574G1103F000</a:t>
                      </a:r>
                    </a:p>
                  </a:txBody>
                  <a:tcPr marL="68580" marR="68580" marT="0" marB="0" anchor="ctr">
                    <a:solidFill>
                      <a:schemeClr val="accent6"/>
                    </a:solidFill>
                  </a:tcPr>
                </a:tc>
                <a:tc>
                  <a:txBody>
                    <a:bodyPr/>
                    <a:lstStyle/>
                    <a:p>
                      <a:pPr marL="0" marR="0" lvl="0" algn="ctr">
                        <a:spcAft>
                          <a:spcPts val="400"/>
                        </a:spcAft>
                        <a:buNone/>
                      </a:pPr>
                      <a:r>
                        <a:rPr lang="en-US" sz="1050" kern="100">
                          <a:effectLst/>
                        </a:rPr>
                        <a:t>NRCE105K4400B1KS</a:t>
                      </a:r>
                      <a:endParaRPr lang="en-US"/>
                    </a:p>
                  </a:txBody>
                  <a:tcPr marL="68580" marR="68580" marT="0" marB="0" anchor="ctr"/>
                </a:tc>
                <a:tc>
                  <a:txBody>
                    <a:bodyPr/>
                    <a:lstStyle/>
                    <a:p>
                      <a:pPr marL="0" lvl="0" algn="ctr">
                        <a:spcAft>
                          <a:spcPts val="400"/>
                        </a:spcAft>
                        <a:buNone/>
                      </a:pPr>
                      <a:r>
                        <a:rPr lang="en-US" sz="1050" kern="100">
                          <a:effectLst/>
                        </a:rPr>
                        <a:t>192-103KET-A01</a:t>
                      </a:r>
                    </a:p>
                  </a:txBody>
                  <a:tcPr marL="68580" marR="68580" marT="0" marB="0" anchor="ct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Resistance in Ohms @ 25</a:t>
                      </a:r>
                      <a:r>
                        <a:rPr lang="en-US" sz="1050" b="0" i="0" u="none" strike="noStrike" kern="100" noProof="0">
                          <a:effectLst/>
                          <a:latin typeface="Arial"/>
                        </a:rPr>
                        <a:t>°C</a:t>
                      </a:r>
                      <a:endParaRPr lang="en-US" sz="1100" b="0" i="0" u="none" strike="noStrike" kern="100" noProof="0">
                        <a:solidFill>
                          <a:srgbClr val="000000"/>
                        </a:solidFill>
                        <a:effectLst/>
                        <a:latin typeface="Arial"/>
                      </a:endParaRPr>
                    </a:p>
                  </a:txBody>
                  <a:tcPr marL="68580" marR="68580" marT="0" marB="0" anchor="ctr"/>
                </a:tc>
                <a:tc>
                  <a:txBody>
                    <a:bodyPr/>
                    <a:lstStyle/>
                    <a:p>
                      <a:pPr marL="0" lvl="0" algn="ctr">
                        <a:spcAft>
                          <a:spcPts val="400"/>
                        </a:spcAft>
                        <a:buNone/>
                      </a:pPr>
                      <a:r>
                        <a:rPr lang="en-US" sz="1050" kern="100">
                          <a:effectLst/>
                        </a:rPr>
                        <a:t>10k</a:t>
                      </a:r>
                    </a:p>
                  </a:txBody>
                  <a:tcPr marL="68580" marR="68580" marT="0" marB="0" anchor="ctr"/>
                </a:tc>
                <a:tc>
                  <a:txBody>
                    <a:bodyPr/>
                    <a:lstStyle/>
                    <a:p>
                      <a:pPr marL="0" lvl="0" algn="ctr">
                        <a:spcAft>
                          <a:spcPts val="400"/>
                        </a:spcAft>
                        <a:buNone/>
                      </a:pPr>
                      <a:r>
                        <a:rPr lang="en-US" sz="1050" kern="100">
                          <a:effectLst/>
                        </a:rPr>
                        <a:t>1M</a:t>
                      </a:r>
                    </a:p>
                  </a:txBody>
                  <a:tcPr marL="68580" marR="68580" marT="0" marB="0" anchor="ctr"/>
                </a:tc>
                <a:tc>
                  <a:txBody>
                    <a:bodyPr/>
                    <a:lstStyle/>
                    <a:p>
                      <a:pPr marL="0" marR="0" algn="ctr">
                        <a:spcAft>
                          <a:spcPts val="400"/>
                        </a:spcAft>
                        <a:buNone/>
                      </a:pPr>
                      <a:r>
                        <a:rPr lang="en-US" sz="1050" b="1" kern="100">
                          <a:solidFill>
                            <a:schemeClr val="tx1"/>
                          </a:solidFill>
                          <a:effectLst/>
                        </a:rPr>
                        <a:t>10k</a:t>
                      </a:r>
                    </a:p>
                  </a:txBody>
                  <a:tcPr marL="68580" marR="68580" marT="0" marB="0" anchor="ctr">
                    <a:solidFill>
                      <a:schemeClr val="accent6"/>
                    </a:solidFill>
                  </a:tcPr>
                </a:tc>
                <a:tc>
                  <a:txBody>
                    <a:bodyPr/>
                    <a:lstStyle/>
                    <a:p>
                      <a:pPr marL="0" marR="0" lvl="0" algn="ctr">
                        <a:spcAft>
                          <a:spcPts val="400"/>
                        </a:spcAft>
                        <a:buNone/>
                      </a:pPr>
                      <a:r>
                        <a:rPr lang="en-US" sz="1050" kern="100">
                          <a:effectLst/>
                        </a:rPr>
                        <a:t>100k</a:t>
                      </a:r>
                    </a:p>
                  </a:txBody>
                  <a:tcPr marL="68580" marR="68580" marT="0" marB="0" anchor="ctr"/>
                </a:tc>
                <a:tc>
                  <a:txBody>
                    <a:bodyPr/>
                    <a:lstStyle/>
                    <a:p>
                      <a:pPr marL="0" lvl="0" algn="ctr">
                        <a:spcAft>
                          <a:spcPts val="400"/>
                        </a:spcAft>
                        <a:buNone/>
                      </a:pPr>
                      <a:r>
                        <a:rPr lang="en-US" sz="1050" kern="100">
                          <a:effectLst/>
                        </a:rPr>
                        <a:t>10k</a:t>
                      </a:r>
                    </a:p>
                  </a:txBody>
                  <a:tcPr marL="68580" marR="68580" marT="0" marB="0" anchor="ct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Resistance Tolerance</a:t>
                      </a:r>
                    </a:p>
                  </a:txBody>
                  <a:tcPr marL="68580" marR="68580" marT="0" marB="0" anchor="ctr"/>
                </a:tc>
                <a:tc>
                  <a:txBody>
                    <a:bodyPr/>
                    <a:lstStyle/>
                    <a:p>
                      <a:pPr marL="0" lvl="0" algn="ctr">
                        <a:spcAft>
                          <a:spcPts val="400"/>
                        </a:spcAft>
                        <a:buNone/>
                      </a:pPr>
                      <a:r>
                        <a:rPr lang="en-US" sz="1050" b="0" i="0" u="none" strike="noStrike" kern="100" noProof="0">
                          <a:effectLst/>
                          <a:latin typeface="Arial"/>
                        </a:rPr>
                        <a:t>±2.0%</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±10.0%</a:t>
                      </a:r>
                      <a:endParaRPr lang="en-US"/>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±1.0%</a:t>
                      </a:r>
                      <a:endParaRPr lang="en-US" b="1"/>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latin typeface="Arial"/>
                        </a:rPr>
                        <a:t>±10.0%</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±1.3%</a:t>
                      </a:r>
                      <a:endParaRPr lang="en-US"/>
                    </a:p>
                  </a:txBody>
                  <a:tcPr marL="68580" marR="68580" marT="0" marB="0" anchor="ct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Operating Temperature</a:t>
                      </a:r>
                    </a:p>
                  </a:txBody>
                  <a:tcPr marL="68580" marR="68580" marT="0" marB="0" anchor="ctr"/>
                </a:tc>
                <a:tc>
                  <a:txBody>
                    <a:bodyPr/>
                    <a:lstStyle/>
                    <a:p>
                      <a:pPr marL="0" lvl="0" algn="ctr">
                        <a:spcAft>
                          <a:spcPts val="400"/>
                        </a:spcAft>
                        <a:buNone/>
                      </a:pPr>
                      <a:r>
                        <a:rPr lang="en-US" sz="1050" b="0" i="0" u="none" strike="noStrike" kern="100" noProof="0">
                          <a:effectLst/>
                          <a:latin typeface="Arial"/>
                        </a:rPr>
                        <a:t>-50°C ~ 150°C</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-50°C ~ 204°C</a:t>
                      </a:r>
                      <a:endParaRPr lang="en-US"/>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-55°C ~ 200°C</a:t>
                      </a:r>
                      <a:endParaRPr lang="en-US" b="1"/>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latin typeface="Arial"/>
                        </a:rPr>
                        <a:t>-40°C ~ 125°C</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-60°C ~ 150°C</a:t>
                      </a:r>
                      <a:endParaRPr lang="en-US"/>
                    </a:p>
                  </a:txBody>
                  <a:tcPr marL="68580" marR="68580" marT="0" marB="0" anchor="ct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Max Power</a:t>
                      </a:r>
                    </a:p>
                  </a:txBody>
                  <a:tcPr marL="68580" marR="68580" marT="0" marB="0" anchor="ctr"/>
                </a:tc>
                <a:tc>
                  <a:txBody>
                    <a:bodyPr/>
                    <a:lstStyle/>
                    <a:p>
                      <a:pPr marL="0" lvl="0" algn="ctr">
                        <a:spcAft>
                          <a:spcPts val="400"/>
                        </a:spcAft>
                        <a:buNone/>
                      </a:pPr>
                      <a:r>
                        <a:rPr lang="en-US" sz="1050" kern="100">
                          <a:effectLst/>
                        </a:rPr>
                        <a:t>125mW</a:t>
                      </a:r>
                    </a:p>
                  </a:txBody>
                  <a:tcPr marL="68580" marR="68580" marT="0" marB="0" anchor="ctr"/>
                </a:tc>
                <a:tc>
                  <a:txBody>
                    <a:bodyPr/>
                    <a:lstStyle/>
                    <a:p>
                      <a:pPr marL="0" lvl="0" algn="ctr">
                        <a:spcAft>
                          <a:spcPts val="400"/>
                        </a:spcAft>
                        <a:buNone/>
                      </a:pPr>
                      <a:r>
                        <a:rPr lang="en-US" sz="1050" kern="100">
                          <a:effectLst/>
                        </a:rPr>
                        <a:t>-</a:t>
                      </a:r>
                    </a:p>
                  </a:txBody>
                  <a:tcPr marL="68580" marR="68580" marT="0" marB="0" anchor="ctr"/>
                </a:tc>
                <a:tc>
                  <a:txBody>
                    <a:bodyPr/>
                    <a:lstStyle/>
                    <a:p>
                      <a:pPr marL="0" marR="0" lvl="0" algn="ctr">
                        <a:spcAft>
                          <a:spcPts val="400"/>
                        </a:spcAft>
                        <a:buNone/>
                      </a:pPr>
                      <a:r>
                        <a:rPr lang="en-US" sz="1050" b="1" kern="100">
                          <a:solidFill>
                            <a:schemeClr val="tx1"/>
                          </a:solidFill>
                          <a:effectLst/>
                        </a:rPr>
                        <a:t>18mW</a:t>
                      </a:r>
                    </a:p>
                  </a:txBody>
                  <a:tcPr marL="68580" marR="68580" marT="0" marB="0" anchor="ctr">
                    <a:solidFill>
                      <a:schemeClr val="accent6"/>
                    </a:solidFill>
                  </a:tcPr>
                </a:tc>
                <a:tc>
                  <a:txBody>
                    <a:bodyPr/>
                    <a:lstStyle/>
                    <a:p>
                      <a:pPr marL="0" marR="0" lvl="0" algn="ctr">
                        <a:spcAft>
                          <a:spcPts val="400"/>
                        </a:spcAft>
                        <a:buNone/>
                      </a:pPr>
                      <a:r>
                        <a:rPr lang="en-US" sz="1050" kern="100">
                          <a:effectLst/>
                        </a:rPr>
                        <a:t>450mW</a:t>
                      </a:r>
                    </a:p>
                  </a:txBody>
                  <a:tcPr marL="68580" marR="68580" marT="0" marB="0" anchor="ctr"/>
                </a:tc>
                <a:tc>
                  <a:txBody>
                    <a:bodyPr/>
                    <a:lstStyle/>
                    <a:p>
                      <a:pPr marL="0" lvl="0" algn="ctr">
                        <a:spcAft>
                          <a:spcPts val="400"/>
                        </a:spcAft>
                        <a:buNone/>
                      </a:pPr>
                      <a:r>
                        <a:rPr lang="en-US" sz="1050" kern="100">
                          <a:effectLst/>
                        </a:rPr>
                        <a:t>-</a:t>
                      </a:r>
                    </a:p>
                  </a:txBody>
                  <a:tcPr marL="68580" marR="68580" marT="0" marB="0" anchor="ct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kern="100">
                          <a:effectLst/>
                        </a:rPr>
                        <a:t>Length of Lead Wire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150.00mm</a:t>
                      </a:r>
                    </a:p>
                  </a:txBody>
                  <a:tcPr marL="68580" marR="68580" marT="0" marB="0" anchor="ctr"/>
                </a:tc>
                <a:tc>
                  <a:txBody>
                    <a:bodyPr/>
                    <a:lstStyle/>
                    <a:p>
                      <a:pPr marL="0" lvl="0" algn="ctr">
                        <a:spcAft>
                          <a:spcPts val="400"/>
                        </a:spcAft>
                        <a:buNone/>
                      </a:pPr>
                      <a:r>
                        <a:rPr lang="en-US" sz="1050" kern="100">
                          <a:effectLst/>
                        </a:rPr>
                        <a:t>29.20mm</a:t>
                      </a:r>
                    </a:p>
                  </a:txBody>
                  <a:tcPr marL="68580" marR="68580" marT="0" marB="0" anchor="ctr"/>
                </a:tc>
                <a:tc>
                  <a:txBody>
                    <a:bodyPr/>
                    <a:lstStyle/>
                    <a:p>
                      <a:pPr marL="0" marR="0" lvl="0" algn="ctr">
                        <a:spcAft>
                          <a:spcPts val="400"/>
                        </a:spcAft>
                        <a:buNone/>
                      </a:pPr>
                      <a:r>
                        <a:rPr lang="en-US" sz="1050" b="1" kern="100">
                          <a:solidFill>
                            <a:schemeClr val="tx1"/>
                          </a:solidFill>
                          <a:effectLst/>
                        </a:rPr>
                        <a:t>65.00mm</a:t>
                      </a:r>
                    </a:p>
                  </a:txBody>
                  <a:tcPr marL="68580" marR="68580" marT="0" marB="0" anchor="ctr">
                    <a:solidFill>
                      <a:schemeClr val="accent6"/>
                    </a:solidFill>
                  </a:tcPr>
                </a:tc>
                <a:tc>
                  <a:txBody>
                    <a:bodyPr/>
                    <a:lstStyle/>
                    <a:p>
                      <a:pPr marL="0" marR="0" lvl="0" algn="ctr">
                        <a:spcAft>
                          <a:spcPts val="400"/>
                        </a:spcAft>
                        <a:buNone/>
                      </a:pPr>
                      <a:r>
                        <a:rPr lang="en-US" sz="1050" kern="100">
                          <a:effectLst/>
                        </a:rPr>
                        <a:t>6.5mm</a:t>
                      </a:r>
                    </a:p>
                  </a:txBody>
                  <a:tcPr marL="68580" marR="68580" marT="0" marB="0" anchor="ctr"/>
                </a:tc>
                <a:tc>
                  <a:txBody>
                    <a:bodyPr/>
                    <a:lstStyle/>
                    <a:p>
                      <a:pPr marL="0" lvl="0" algn="ctr">
                        <a:spcAft>
                          <a:spcPts val="400"/>
                        </a:spcAft>
                        <a:buNone/>
                      </a:pPr>
                      <a:r>
                        <a:rPr lang="en-US" sz="1050" kern="100">
                          <a:effectLst/>
                        </a:rPr>
                        <a:t>38.00mm</a:t>
                      </a:r>
                    </a:p>
                  </a:txBody>
                  <a:tcPr marL="68580" marR="68580" marT="0" marB="0" anchor="ctr"/>
                </a:tc>
                <a:extLst>
                  <a:ext uri="{0D108BD9-81ED-4DB2-BD59-A6C34878D82A}">
                    <a16:rowId xmlns:a16="http://schemas.microsoft.com/office/drawing/2014/main" val="4158446546"/>
                  </a:ext>
                </a:extLst>
              </a:tr>
            </a:tbl>
          </a:graphicData>
        </a:graphic>
      </p:graphicFrame>
      <p:pic>
        <p:nvPicPr>
          <p:cNvPr id="2" name="Picture 1" descr="profile image">
            <a:extLst>
              <a:ext uri="{FF2B5EF4-FFF2-40B4-BE49-F238E27FC236}">
                <a16:creationId xmlns:a16="http://schemas.microsoft.com/office/drawing/2014/main" id="{AEE2CCA4-206E-A589-7BDE-8020766230FC}"/>
              </a:ext>
            </a:extLst>
          </p:cNvPr>
          <p:cNvPicPr>
            <a:picLocks noChangeAspect="1"/>
          </p:cNvPicPr>
          <p:nvPr/>
        </p:nvPicPr>
        <p:blipFill>
          <a:blip r:embed="rId3"/>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03167071"/>
      </p:ext>
    </p:extLst>
  </p:cSld>
  <p:clrMapOvr>
    <a:masterClrMapping/>
  </p:clrMapOvr>
  <mc:AlternateContent xmlns:mc="http://schemas.openxmlformats.org/markup-compatibility/2006" xmlns:p14="http://schemas.microsoft.com/office/powerpoint/2010/main">
    <mc:Choice Requires="p14">
      <p:transition spd="slow" p14:dur="2000" advTm="32584"/>
    </mc:Choice>
    <mc:Fallback xmlns="">
      <p:transition spd="slow" advTm="3258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D5382451-8534-6422-3F11-442F164032B3}"/>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9CBB3B50-3DF8-6758-5FEB-2E764DAA3585}"/>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HUMIDITY SENSOR COMPARISONS</a:t>
            </a:r>
          </a:p>
        </p:txBody>
      </p:sp>
      <p:graphicFrame>
        <p:nvGraphicFramePr>
          <p:cNvPr id="5" name="Table 4">
            <a:extLst>
              <a:ext uri="{FF2B5EF4-FFF2-40B4-BE49-F238E27FC236}">
                <a16:creationId xmlns:a16="http://schemas.microsoft.com/office/drawing/2014/main" id="{38F96679-AF32-FA11-B97D-ED8849BB3C3F}"/>
              </a:ext>
            </a:extLst>
          </p:cNvPr>
          <p:cNvGraphicFramePr>
            <a:graphicFrameLocks noGrp="1"/>
          </p:cNvGraphicFramePr>
          <p:nvPr>
            <p:extLst>
              <p:ext uri="{D42A27DB-BD31-4B8C-83A1-F6EECF244321}">
                <p14:modId xmlns:p14="http://schemas.microsoft.com/office/powerpoint/2010/main" val="3960472084"/>
              </p:ext>
            </p:extLst>
          </p:nvPr>
        </p:nvGraphicFramePr>
        <p:xfrm>
          <a:off x="513428" y="1282987"/>
          <a:ext cx="6081198" cy="3397230"/>
        </p:xfrm>
        <a:graphic>
          <a:graphicData uri="http://schemas.openxmlformats.org/drawingml/2006/table">
            <a:tbl>
              <a:tblPr firstRow="1" firstCol="1" bandRow="1">
                <a:tableStyleId>{5C22544A-7EE6-4342-B048-85BDC9FD1C3A}</a:tableStyleId>
              </a:tblPr>
              <a:tblGrid>
                <a:gridCol w="1013533">
                  <a:extLst>
                    <a:ext uri="{9D8B030D-6E8A-4147-A177-3AD203B41FA5}">
                      <a16:colId xmlns:a16="http://schemas.microsoft.com/office/drawing/2014/main" val="220876397"/>
                    </a:ext>
                  </a:extLst>
                </a:gridCol>
                <a:gridCol w="1013533">
                  <a:extLst>
                    <a:ext uri="{9D8B030D-6E8A-4147-A177-3AD203B41FA5}">
                      <a16:colId xmlns:a16="http://schemas.microsoft.com/office/drawing/2014/main" val="985657343"/>
                    </a:ext>
                  </a:extLst>
                </a:gridCol>
                <a:gridCol w="1013533">
                  <a:extLst>
                    <a:ext uri="{9D8B030D-6E8A-4147-A177-3AD203B41FA5}">
                      <a16:colId xmlns:a16="http://schemas.microsoft.com/office/drawing/2014/main" val="3364815084"/>
                    </a:ext>
                  </a:extLst>
                </a:gridCol>
                <a:gridCol w="1013533">
                  <a:extLst>
                    <a:ext uri="{9D8B030D-6E8A-4147-A177-3AD203B41FA5}">
                      <a16:colId xmlns:a16="http://schemas.microsoft.com/office/drawing/2014/main" val="378180947"/>
                    </a:ext>
                  </a:extLst>
                </a:gridCol>
                <a:gridCol w="1013533">
                  <a:extLst>
                    <a:ext uri="{9D8B030D-6E8A-4147-A177-3AD203B41FA5}">
                      <a16:colId xmlns:a16="http://schemas.microsoft.com/office/drawing/2014/main" val="943926106"/>
                    </a:ext>
                  </a:extLst>
                </a:gridCol>
                <a:gridCol w="1013533">
                  <a:extLst>
                    <a:ext uri="{9D8B030D-6E8A-4147-A177-3AD203B41FA5}">
                      <a16:colId xmlns:a16="http://schemas.microsoft.com/office/drawing/2014/main" val="4094311236"/>
                    </a:ext>
                  </a:extLst>
                </a:gridCol>
              </a:tblGrid>
              <a:tr h="566205">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HS12SP</a:t>
                      </a:r>
                    </a:p>
                  </a:txBody>
                  <a:tcPr marL="68580" marR="68580" marT="0" marB="0" anchor="ctr"/>
                </a:tc>
                <a:tc>
                  <a:txBody>
                    <a:bodyPr/>
                    <a:lstStyle/>
                    <a:p>
                      <a:pPr marL="0" lvl="0" algn="ctr">
                        <a:spcAft>
                          <a:spcPts val="400"/>
                        </a:spcAft>
                        <a:buNone/>
                      </a:pPr>
                      <a:r>
                        <a:rPr lang="en-US" sz="1050" kern="100">
                          <a:effectLst/>
                        </a:rPr>
                        <a:t>HPP801A031</a:t>
                      </a:r>
                    </a:p>
                  </a:txBody>
                  <a:tcPr marL="68580" marR="68580" marT="0" marB="0" anchor="ctr"/>
                </a:tc>
                <a:tc>
                  <a:txBody>
                    <a:bodyPr/>
                    <a:lstStyle/>
                    <a:p>
                      <a:pPr marL="0" lvl="0" algn="ctr">
                        <a:spcAft>
                          <a:spcPts val="400"/>
                        </a:spcAft>
                        <a:buNone/>
                      </a:pPr>
                      <a:r>
                        <a:rPr lang="en-US" sz="1050" kern="100">
                          <a:effectLst/>
                        </a:rPr>
                        <a:t>HIH-4021-003</a:t>
                      </a:r>
                    </a:p>
                  </a:txBody>
                  <a:tcPr marL="68580" marR="68580" marT="0" marB="0" anchor="ctr"/>
                </a:tc>
                <a:tc>
                  <a:txBody>
                    <a:bodyPr/>
                    <a:lstStyle/>
                    <a:p>
                      <a:pPr marL="0" marR="0" lvl="0" algn="ctr">
                        <a:spcAft>
                          <a:spcPts val="400"/>
                        </a:spcAft>
                        <a:buNone/>
                      </a:pPr>
                      <a:r>
                        <a:rPr lang="en-US" sz="1050" b="1" kern="100">
                          <a:solidFill>
                            <a:schemeClr val="tx1"/>
                          </a:solidFill>
                          <a:effectLst/>
                        </a:rPr>
                        <a:t>AM2320</a:t>
                      </a:r>
                      <a:endParaRPr lang="en-US" b="1">
                        <a:solidFill>
                          <a:schemeClr val="tx1"/>
                        </a:solidFill>
                      </a:endParaRPr>
                    </a:p>
                  </a:txBody>
                  <a:tcPr marL="68580" marR="68580" marT="0" marB="0" anchor="ctr">
                    <a:solidFill>
                      <a:schemeClr val="accent6"/>
                    </a:solidFill>
                  </a:tcPr>
                </a:tc>
                <a:tc>
                  <a:txBody>
                    <a:bodyPr/>
                    <a:lstStyle/>
                    <a:p>
                      <a:pPr marL="0" lvl="0" algn="ctr">
                        <a:spcAft>
                          <a:spcPts val="400"/>
                        </a:spcAft>
                        <a:buNone/>
                      </a:pPr>
                      <a:r>
                        <a:rPr lang="en-US" sz="1050" kern="100">
                          <a:effectLst/>
                        </a:rPr>
                        <a:t>CHS-MSS</a:t>
                      </a:r>
                    </a:p>
                  </a:txBody>
                  <a:tcPr marL="68580" marR="68580" marT="0" marB="0" anchor="ctr"/>
                </a:tc>
                <a:extLst>
                  <a:ext uri="{0D108BD9-81ED-4DB2-BD59-A6C34878D82A}">
                    <a16:rowId xmlns:a16="http://schemas.microsoft.com/office/drawing/2014/main" val="4174295868"/>
                  </a:ext>
                </a:extLst>
              </a:tr>
              <a:tr h="566205">
                <a:tc>
                  <a:txBody>
                    <a:bodyPr/>
                    <a:lstStyle/>
                    <a:p>
                      <a:pPr marL="0" marR="0" lvl="0" algn="ctr">
                        <a:spcAft>
                          <a:spcPts val="400"/>
                        </a:spcAft>
                        <a:buNone/>
                      </a:pPr>
                      <a:r>
                        <a:rPr lang="en-US" sz="1050" kern="100">
                          <a:effectLst/>
                        </a:rPr>
                        <a:t>Humidity Range</a:t>
                      </a:r>
                      <a:endParaRPr lang="en-US" sz="1050" b="0" i="0" u="none" strike="noStrike" kern="100" noProof="0">
                        <a:effectLst/>
                        <a:latin typeface="Arial"/>
                      </a:endParaRPr>
                    </a:p>
                  </a:txBody>
                  <a:tcPr marL="68580" marR="68580" marT="0" marB="0" anchor="ctr"/>
                </a:tc>
                <a:tc>
                  <a:txBody>
                    <a:bodyPr/>
                    <a:lstStyle/>
                    <a:p>
                      <a:pPr marL="0" lvl="0" algn="ctr">
                        <a:spcAft>
                          <a:spcPts val="400"/>
                        </a:spcAft>
                        <a:buNone/>
                      </a:pPr>
                      <a:r>
                        <a:rPr lang="en-US" sz="1050" b="0" i="0" u="none" strike="noStrike" kern="100" noProof="0">
                          <a:effectLst/>
                          <a:latin typeface="Arial"/>
                        </a:rPr>
                        <a:t>30 ~ 90% RH</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1 ~ 99% RH</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0 ~ 100% RH</a:t>
                      </a:r>
                      <a:endParaRPr lang="en-US"/>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latin typeface="Arial"/>
                        </a:rPr>
                        <a:t>0 ~ 99% RH </a:t>
                      </a:r>
                      <a:endParaRPr lang="en-US"/>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rPr>
                        <a:t>20 ~ 85% RH  </a:t>
                      </a:r>
                      <a:endParaRPr lang="en-US"/>
                    </a:p>
                  </a:txBody>
                  <a:tcPr marL="68580" marR="68580" marT="0" marB="0" anchor="ctr"/>
                </a:tc>
                <a:extLst>
                  <a:ext uri="{0D108BD9-81ED-4DB2-BD59-A6C34878D82A}">
                    <a16:rowId xmlns:a16="http://schemas.microsoft.com/office/drawing/2014/main" val="814450530"/>
                  </a:ext>
                </a:extLst>
              </a:tr>
              <a:tr h="566205">
                <a:tc>
                  <a:txBody>
                    <a:bodyPr/>
                    <a:lstStyle/>
                    <a:p>
                      <a:pPr marL="0" marR="0" algn="ctr">
                        <a:spcAft>
                          <a:spcPts val="400"/>
                        </a:spcAft>
                        <a:buNone/>
                      </a:pPr>
                      <a:r>
                        <a:rPr lang="en-US" sz="1050" kern="100">
                          <a:effectLst/>
                        </a:rPr>
                        <a:t>Output</a:t>
                      </a:r>
                    </a:p>
                  </a:txBody>
                  <a:tcPr marL="68580" marR="68580" marT="0" marB="0" anchor="ctr"/>
                </a:tc>
                <a:tc>
                  <a:txBody>
                    <a:bodyPr/>
                    <a:lstStyle/>
                    <a:p>
                      <a:pPr marL="0" lvl="0" algn="ctr">
                        <a:spcAft>
                          <a:spcPts val="400"/>
                        </a:spcAft>
                        <a:buNone/>
                      </a:pPr>
                      <a:r>
                        <a:rPr lang="en-US" sz="1050" b="0" i="0" u="none" strike="noStrike" kern="100" noProof="0">
                          <a:effectLst/>
                          <a:latin typeface="Arial"/>
                        </a:rPr>
                        <a:t>60k @ 50% RH</a:t>
                      </a:r>
                    </a:p>
                  </a:txBody>
                  <a:tcPr marL="68580" marR="68580" marT="0" marB="0" anchor="ctr"/>
                </a:tc>
                <a:tc>
                  <a:txBody>
                    <a:bodyPr/>
                    <a:lstStyle/>
                    <a:p>
                      <a:pPr marL="0" lvl="0" algn="ctr">
                        <a:spcAft>
                          <a:spcPts val="400"/>
                        </a:spcAft>
                        <a:buNone/>
                      </a:pPr>
                      <a:r>
                        <a:rPr lang="en-US" sz="1050" b="0" i="0" u="none" strike="noStrike" kern="100" noProof="0">
                          <a:effectLst/>
                          <a:latin typeface="Arial"/>
                        </a:rPr>
                        <a:t>180pF @ 55% RH</a:t>
                      </a:r>
                    </a:p>
                  </a:txBody>
                  <a:tcPr marL="68580" marR="68580" marT="0" marB="0" anchor="ctr"/>
                </a:tc>
                <a:tc>
                  <a:txBody>
                    <a:bodyPr/>
                    <a:lstStyle/>
                    <a:p>
                      <a:pPr marL="0" lvl="0" algn="ctr">
                        <a:spcAft>
                          <a:spcPts val="400"/>
                        </a:spcAft>
                        <a:buNone/>
                      </a:pPr>
                      <a:r>
                        <a:rPr lang="en-US" sz="1050" b="0" i="0" u="none" strike="noStrike" kern="100" noProof="0">
                          <a:effectLst/>
                          <a:latin typeface="Arial"/>
                        </a:rPr>
                        <a:t>3.268V @ 75.3 RH</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I2C Output</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rPr>
                        <a:t>500mV @ 50% RH </a:t>
                      </a:r>
                    </a:p>
                  </a:txBody>
                  <a:tcPr marL="68580" marR="68580" marT="0" marB="0" anchor="ctr"/>
                </a:tc>
                <a:extLst>
                  <a:ext uri="{0D108BD9-81ED-4DB2-BD59-A6C34878D82A}">
                    <a16:rowId xmlns:a16="http://schemas.microsoft.com/office/drawing/2014/main" val="4072276179"/>
                  </a:ext>
                </a:extLst>
              </a:tr>
              <a:tr h="566205">
                <a:tc>
                  <a:txBody>
                    <a:bodyPr/>
                    <a:lstStyle/>
                    <a:p>
                      <a:pPr marL="0" marR="0" algn="ctr">
                        <a:spcAft>
                          <a:spcPts val="400"/>
                        </a:spcAft>
                        <a:buNone/>
                      </a:pPr>
                      <a:r>
                        <a:rPr lang="en-US" sz="1050" kern="100">
                          <a:effectLst/>
                        </a:rPr>
                        <a:t>Accuracy</a:t>
                      </a:r>
                    </a:p>
                  </a:txBody>
                  <a:tcPr marL="68580" marR="68580" marT="0" marB="0" anchor="ctr"/>
                </a:tc>
                <a:tc>
                  <a:txBody>
                    <a:bodyPr/>
                    <a:lstStyle/>
                    <a:p>
                      <a:pPr marL="0" lvl="0" algn="ctr">
                        <a:spcAft>
                          <a:spcPts val="400"/>
                        </a:spcAft>
                        <a:buNone/>
                      </a:pPr>
                      <a:r>
                        <a:rPr lang="en-US" sz="1050" b="0" i="0" u="none" strike="noStrike" kern="100" noProof="0">
                          <a:effectLst/>
                        </a:rPr>
                        <a:t>±5.0%</a:t>
                      </a:r>
                      <a:endParaRPr lang="en-US"/>
                    </a:p>
                  </a:txBody>
                  <a:tcPr marL="68580" marR="68580" marT="0" marB="0" anchor="ctr"/>
                </a:tc>
                <a:tc>
                  <a:txBody>
                    <a:bodyPr/>
                    <a:lstStyle/>
                    <a:p>
                      <a:pPr marL="0" lvl="0" algn="ctr">
                        <a:spcAft>
                          <a:spcPts val="400"/>
                        </a:spcAft>
                        <a:buNone/>
                      </a:pPr>
                      <a:r>
                        <a:rPr lang="en-US" sz="1050" b="0" i="0" u="none" strike="noStrike" kern="100" noProof="0">
                          <a:effectLst/>
                        </a:rPr>
                        <a:t>±2.0%</a:t>
                      </a:r>
                      <a:endParaRPr lang="en-US"/>
                    </a:p>
                  </a:txBody>
                  <a:tcPr marL="68580" marR="68580" marT="0" marB="0" anchor="ctr"/>
                </a:tc>
                <a:tc>
                  <a:txBody>
                    <a:bodyPr/>
                    <a:lstStyle/>
                    <a:p>
                      <a:pPr marL="0" lvl="0" algn="ctr">
                        <a:spcAft>
                          <a:spcPts val="400"/>
                        </a:spcAft>
                        <a:buNone/>
                      </a:pPr>
                      <a:r>
                        <a:rPr lang="en-US" sz="1050" b="0" i="0" u="none" strike="noStrike" kern="100" noProof="0">
                          <a:effectLst/>
                        </a:rPr>
                        <a:t>±3.5%</a:t>
                      </a:r>
                      <a:endParaRPr lang="en-US"/>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rPr>
                        <a:t>±3.0%</a:t>
                      </a:r>
                      <a:endParaRPr lang="en-US"/>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rPr>
                        <a:t>±5.0%</a:t>
                      </a:r>
                      <a:endParaRPr lang="en-US"/>
                    </a:p>
                  </a:txBody>
                  <a:tcPr marL="68580" marR="68580" marT="0" marB="0" anchor="ctr"/>
                </a:tc>
                <a:extLst>
                  <a:ext uri="{0D108BD9-81ED-4DB2-BD59-A6C34878D82A}">
                    <a16:rowId xmlns:a16="http://schemas.microsoft.com/office/drawing/2014/main" val="984486374"/>
                  </a:ext>
                </a:extLst>
              </a:tr>
              <a:tr h="566205">
                <a:tc>
                  <a:txBody>
                    <a:bodyPr/>
                    <a:lstStyle/>
                    <a:p>
                      <a:pPr marL="0" marR="0" lvl="0" algn="ctr">
                        <a:spcAft>
                          <a:spcPts val="400"/>
                        </a:spcAft>
                        <a:buNone/>
                      </a:pPr>
                      <a:r>
                        <a:rPr lang="en-US" sz="1050" kern="100">
                          <a:effectLst/>
                        </a:rPr>
                        <a:t>Response Time</a:t>
                      </a:r>
                    </a:p>
                  </a:txBody>
                  <a:tcPr marL="68580" marR="68580" marT="0" marB="0" anchor="ctr"/>
                </a:tc>
                <a:tc>
                  <a:txBody>
                    <a:bodyPr/>
                    <a:lstStyle/>
                    <a:p>
                      <a:pPr marL="0" lvl="0" algn="ctr">
                        <a:spcAft>
                          <a:spcPts val="400"/>
                        </a:spcAft>
                        <a:buNone/>
                      </a:pPr>
                      <a:r>
                        <a:rPr lang="en-US" sz="1050" kern="100">
                          <a:effectLst/>
                        </a:rPr>
                        <a:t>120s</a:t>
                      </a:r>
                    </a:p>
                  </a:txBody>
                  <a:tcPr marL="68580" marR="68580" marT="0" marB="0" anchor="ctr"/>
                </a:tc>
                <a:tc>
                  <a:txBody>
                    <a:bodyPr/>
                    <a:lstStyle/>
                    <a:p>
                      <a:pPr marL="0" lvl="0" algn="ctr">
                        <a:spcAft>
                          <a:spcPts val="400"/>
                        </a:spcAft>
                        <a:buNone/>
                      </a:pPr>
                      <a:r>
                        <a:rPr lang="en-US" sz="1050" kern="100">
                          <a:effectLst/>
                        </a:rPr>
                        <a:t>3s</a:t>
                      </a:r>
                    </a:p>
                  </a:txBody>
                  <a:tcPr marL="68580" marR="68580" marT="0" marB="0" anchor="ctr"/>
                </a:tc>
                <a:tc>
                  <a:txBody>
                    <a:bodyPr/>
                    <a:lstStyle/>
                    <a:p>
                      <a:pPr marL="0" lvl="0" algn="ctr">
                        <a:spcAft>
                          <a:spcPts val="400"/>
                        </a:spcAft>
                        <a:buNone/>
                      </a:pPr>
                      <a:r>
                        <a:rPr lang="en-US" sz="1050" kern="100">
                          <a:effectLst/>
                        </a:rPr>
                        <a:t>5s</a:t>
                      </a:r>
                    </a:p>
                  </a:txBody>
                  <a:tcPr marL="68580" marR="68580" marT="0" marB="0" anchor="ctr"/>
                </a:tc>
                <a:tc>
                  <a:txBody>
                    <a:bodyPr/>
                    <a:lstStyle/>
                    <a:p>
                      <a:pPr marL="0" marR="0" lvl="0" algn="ctr">
                        <a:spcAft>
                          <a:spcPts val="400"/>
                        </a:spcAft>
                        <a:buNone/>
                      </a:pPr>
                      <a:r>
                        <a:rPr lang="en-US" sz="1050" b="1" kern="100">
                          <a:solidFill>
                            <a:schemeClr val="tx1"/>
                          </a:solidFill>
                          <a:effectLst/>
                        </a:rPr>
                        <a:t>5s</a:t>
                      </a:r>
                    </a:p>
                  </a:txBody>
                  <a:tcPr marL="68580" marR="68580" marT="0" marB="0" anchor="ctr">
                    <a:solidFill>
                      <a:schemeClr val="accent6"/>
                    </a:solidFill>
                  </a:tcPr>
                </a:tc>
                <a:tc>
                  <a:txBody>
                    <a:bodyPr/>
                    <a:lstStyle/>
                    <a:p>
                      <a:pPr marL="0" lvl="0" algn="ctr">
                        <a:spcAft>
                          <a:spcPts val="400"/>
                        </a:spcAft>
                        <a:buNone/>
                      </a:pPr>
                      <a:r>
                        <a:rPr lang="en-US" sz="1050" kern="100">
                          <a:effectLst/>
                        </a:rPr>
                        <a:t>60s</a:t>
                      </a:r>
                    </a:p>
                  </a:txBody>
                  <a:tcPr marL="68580" marR="68580" marT="0" marB="0" anchor="ctr"/>
                </a:tc>
                <a:extLst>
                  <a:ext uri="{0D108BD9-81ED-4DB2-BD59-A6C34878D82A}">
                    <a16:rowId xmlns:a16="http://schemas.microsoft.com/office/drawing/2014/main" val="1558391816"/>
                  </a:ext>
                </a:extLst>
              </a:tr>
              <a:tr h="566205">
                <a:tc>
                  <a:txBody>
                    <a:bodyPr/>
                    <a:lstStyle/>
                    <a:p>
                      <a:pPr marL="0" marR="0" algn="ctr">
                        <a:spcAft>
                          <a:spcPts val="400"/>
                        </a:spcAft>
                        <a:buNone/>
                      </a:pPr>
                      <a:r>
                        <a:rPr lang="en-US" sz="1050" kern="100">
                          <a:effectLst/>
                        </a:rPr>
                        <a:t>Voltage Supply</a:t>
                      </a:r>
                    </a:p>
                  </a:txBody>
                  <a:tcPr marL="68580" marR="68580" marT="0" marB="0" anchor="ctr"/>
                </a:tc>
                <a:tc>
                  <a:txBody>
                    <a:bodyPr/>
                    <a:lstStyle/>
                    <a:p>
                      <a:pPr marL="0" lvl="0" algn="ctr">
                        <a:spcAft>
                          <a:spcPts val="400"/>
                        </a:spcAft>
                        <a:buNone/>
                      </a:pPr>
                      <a:r>
                        <a:rPr lang="en-US" sz="1050" kern="100">
                          <a:effectLst/>
                        </a:rPr>
                        <a:t>1V</a:t>
                      </a:r>
                    </a:p>
                  </a:txBody>
                  <a:tcPr marL="68580" marR="68580" marT="0" marB="0" anchor="ctr"/>
                </a:tc>
                <a:tc>
                  <a:txBody>
                    <a:bodyPr/>
                    <a:lstStyle/>
                    <a:p>
                      <a:pPr marL="0" lvl="0" algn="ctr">
                        <a:spcAft>
                          <a:spcPts val="400"/>
                        </a:spcAft>
                        <a:buNone/>
                      </a:pPr>
                      <a:r>
                        <a:rPr lang="en-US" sz="1050" kern="100">
                          <a:effectLst/>
                        </a:rPr>
                        <a:t>10V</a:t>
                      </a:r>
                    </a:p>
                  </a:txBody>
                  <a:tcPr marL="68580" marR="68580" marT="0" marB="0" anchor="ctr"/>
                </a:tc>
                <a:tc>
                  <a:txBody>
                    <a:bodyPr/>
                    <a:lstStyle/>
                    <a:p>
                      <a:pPr marL="0" lvl="0" algn="ctr">
                        <a:spcAft>
                          <a:spcPts val="400"/>
                        </a:spcAft>
                        <a:buNone/>
                      </a:pPr>
                      <a:r>
                        <a:rPr lang="en-US" sz="1050" kern="100">
                          <a:effectLst/>
                        </a:rPr>
                        <a:t>5V ~ 5.8V</a:t>
                      </a:r>
                    </a:p>
                  </a:txBody>
                  <a:tcPr marL="68580" marR="68580" marT="0" marB="0" anchor="ctr"/>
                </a:tc>
                <a:tc>
                  <a:txBody>
                    <a:bodyPr/>
                    <a:lstStyle/>
                    <a:p>
                      <a:pPr marL="0" marR="0" lvl="0" algn="ctr">
                        <a:spcAft>
                          <a:spcPts val="400"/>
                        </a:spcAft>
                        <a:buNone/>
                      </a:pPr>
                      <a:r>
                        <a:rPr lang="en-US" sz="1050" b="1" kern="100">
                          <a:solidFill>
                            <a:schemeClr val="tx1"/>
                          </a:solidFill>
                          <a:effectLst/>
                        </a:rPr>
                        <a:t>3.1V ~ 5.5V</a:t>
                      </a:r>
                    </a:p>
                  </a:txBody>
                  <a:tcPr marL="68580" marR="68580" marT="0" marB="0" anchor="ctr">
                    <a:solidFill>
                      <a:schemeClr val="accent6"/>
                    </a:solidFill>
                  </a:tcPr>
                </a:tc>
                <a:tc>
                  <a:txBody>
                    <a:bodyPr/>
                    <a:lstStyle/>
                    <a:p>
                      <a:pPr marL="0" lvl="0" algn="ctr">
                        <a:spcAft>
                          <a:spcPts val="400"/>
                        </a:spcAft>
                        <a:buNone/>
                      </a:pPr>
                      <a:r>
                        <a:rPr lang="en-US" sz="1050" kern="100">
                          <a:effectLst/>
                        </a:rPr>
                        <a:t>4.75V ~ 5.25V</a:t>
                      </a:r>
                    </a:p>
                  </a:txBody>
                  <a:tcPr marL="68580" marR="68580" marT="0" marB="0" anchor="ctr"/>
                </a:tc>
                <a:extLst>
                  <a:ext uri="{0D108BD9-81ED-4DB2-BD59-A6C34878D82A}">
                    <a16:rowId xmlns:a16="http://schemas.microsoft.com/office/drawing/2014/main" val="4158446546"/>
                  </a:ext>
                </a:extLst>
              </a:tr>
            </a:tbl>
          </a:graphicData>
        </a:graphic>
      </p:graphicFrame>
      <p:pic>
        <p:nvPicPr>
          <p:cNvPr id="2" name="Picture 1" descr="Humidity, Temperature 0 ~ 99% RH I2C ±3% RH 5 s Through Hole">
            <a:extLst>
              <a:ext uri="{FF2B5EF4-FFF2-40B4-BE49-F238E27FC236}">
                <a16:creationId xmlns:a16="http://schemas.microsoft.com/office/drawing/2014/main" id="{911F309A-7539-73E1-FBA4-6766EAC4AC8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50313" y1="69375" x2="50938" y2="69688"/>
                        <a14:foregroundMark x1="53125" y1="71875" x2="64531" y2="85156"/>
                        <a14:foregroundMark x1="59219" y1="66719" x2="71406" y2="80156"/>
                        <a14:foregroundMark x1="64688" y1="62031" x2="79063" y2="76563"/>
                        <a14:foregroundMark x1="79063" y1="76563" x2="79219" y2="77188"/>
                        <a14:foregroundMark x1="71094" y1="57031" x2="85938" y2="72813"/>
                        <a14:foregroundMark x1="86250" y1="73906" x2="86250" y2="73906"/>
                        <a14:foregroundMark x1="72188" y1="81406" x2="72188" y2="81406"/>
                      </a14:backgroundRemoval>
                    </a14:imgEffect>
                  </a14:imgLayer>
                </a14:imgProps>
              </a:ext>
            </a:extLst>
          </a:blip>
          <a:stretch>
            <a:fillRect/>
          </a:stretch>
        </p:blipFill>
        <p:spPr>
          <a:xfrm>
            <a:off x="6684963" y="2017713"/>
            <a:ext cx="2378075" cy="2330450"/>
          </a:xfrm>
          <a:prstGeom prst="rect">
            <a:avLst/>
          </a:prstGeom>
        </p:spPr>
      </p:pic>
      <p:pic>
        <p:nvPicPr>
          <p:cNvPr id="4" name="Picture 3" descr="profile image">
            <a:extLst>
              <a:ext uri="{FF2B5EF4-FFF2-40B4-BE49-F238E27FC236}">
                <a16:creationId xmlns:a16="http://schemas.microsoft.com/office/drawing/2014/main" id="{3B86635E-D1A5-BB3D-624B-71D4E82F920C}"/>
              </a:ext>
            </a:extLst>
          </p:cNvPr>
          <p:cNvPicPr>
            <a:picLocks noChangeAspect="1"/>
          </p:cNvPicPr>
          <p:nvPr/>
        </p:nvPicPr>
        <p:blipFill>
          <a:blip r:embed="rId7"/>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3" name="Audio 12">
            <a:hlinkClick r:id="" action="ppaction://media"/>
            <a:extLst>
              <a:ext uri="{FF2B5EF4-FFF2-40B4-BE49-F238E27FC236}">
                <a16:creationId xmlns:a16="http://schemas.microsoft.com/office/drawing/2014/main" id="{AF5619FB-3AF8-EA67-38A8-3022CCB0B3F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715798038"/>
      </p:ext>
    </p:extLst>
  </p:cSld>
  <p:clrMapOvr>
    <a:masterClrMapping/>
  </p:clrMapOvr>
  <mc:AlternateContent xmlns:mc="http://schemas.openxmlformats.org/markup-compatibility/2006" xmlns:p14="http://schemas.microsoft.com/office/powerpoint/2010/main">
    <mc:Choice Requires="p14">
      <p:transition spd="slow" p14:dur="2000" advTm="57292"/>
    </mc:Choice>
    <mc:Fallback xmlns="">
      <p:transition spd="slow" advTm="572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8429E01A-1335-E7F3-9E1C-C7406CDDC1BC}"/>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2C5649E3-15A8-6DC9-16CC-4C07FB53AB25}"/>
              </a:ext>
            </a:extLst>
          </p:cNvPr>
          <p:cNvSpPr txBox="1"/>
          <p:nvPr/>
        </p:nvSpPr>
        <p:spPr>
          <a:xfrm>
            <a:off x="514350" y="382968"/>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MICROWAVE SENSOR COMPARISONS</a:t>
            </a:r>
          </a:p>
        </p:txBody>
      </p:sp>
      <p:pic>
        <p:nvPicPr>
          <p:cNvPr id="3" name="Picture 2" descr="A person wearing glasses smiling&#10;&#10;AI-generated content may be incorrect.">
            <a:extLst>
              <a:ext uri="{FF2B5EF4-FFF2-40B4-BE49-F238E27FC236}">
                <a16:creationId xmlns:a16="http://schemas.microsoft.com/office/drawing/2014/main" id="{0FBF0DAA-7CE7-6574-B093-37C1C6481DAD}"/>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6" name="Table 5">
            <a:extLst>
              <a:ext uri="{FF2B5EF4-FFF2-40B4-BE49-F238E27FC236}">
                <a16:creationId xmlns:a16="http://schemas.microsoft.com/office/drawing/2014/main" id="{2344ABCC-F69E-6EC0-F68B-17F75E3665DF}"/>
              </a:ext>
            </a:extLst>
          </p:cNvPr>
          <p:cNvGraphicFramePr>
            <a:graphicFrameLocks noGrp="1"/>
          </p:cNvGraphicFramePr>
          <p:nvPr>
            <p:extLst>
              <p:ext uri="{D42A27DB-BD31-4B8C-83A1-F6EECF244321}">
                <p14:modId xmlns:p14="http://schemas.microsoft.com/office/powerpoint/2010/main" val="3891182423"/>
              </p:ext>
            </p:extLst>
          </p:nvPr>
        </p:nvGraphicFramePr>
        <p:xfrm>
          <a:off x="512396" y="940022"/>
          <a:ext cx="6140795"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A121 </a:t>
                      </a:r>
                    </a:p>
                  </a:txBody>
                  <a:tcPr marL="68580" marR="68580" marT="0" marB="0" anchor="ctr"/>
                </a:tc>
                <a:tc>
                  <a:txBody>
                    <a:bodyPr/>
                    <a:lstStyle/>
                    <a:p>
                      <a:pPr marL="0" lvl="0" algn="ctr">
                        <a:spcAft>
                          <a:spcPts val="400"/>
                        </a:spcAft>
                        <a:buNone/>
                      </a:pPr>
                      <a:r>
                        <a:rPr lang="en-US" sz="1050" kern="100">
                          <a:effectLst/>
                        </a:rPr>
                        <a:t>IWRL6432AOP</a:t>
                      </a:r>
                    </a:p>
                  </a:txBody>
                  <a:tcPr marL="68580" marR="68580" marT="0" marB="0" anchor="ctr"/>
                </a:tc>
                <a:tc>
                  <a:txBody>
                    <a:bodyPr/>
                    <a:lstStyle/>
                    <a:p>
                      <a:pPr marL="0" marR="0" lvl="0" algn="ctr">
                        <a:spcAft>
                          <a:spcPts val="400"/>
                        </a:spcAft>
                        <a:buNone/>
                      </a:pPr>
                      <a:r>
                        <a:rPr lang="en-US" sz="1050" kern="100">
                          <a:solidFill>
                            <a:schemeClr val="tx1"/>
                          </a:solidFill>
                          <a:effectLst/>
                        </a:rPr>
                        <a:t>XM125</a:t>
                      </a:r>
                    </a:p>
                  </a:txBody>
                  <a:tcPr marL="68580" marR="68580" marT="0" marB="0" anchor="ctr">
                    <a:solidFill>
                      <a:schemeClr val="accent6"/>
                    </a:solidFill>
                  </a:tcPr>
                </a:tc>
                <a:tc>
                  <a:txBody>
                    <a:bodyPr/>
                    <a:lstStyle/>
                    <a:p>
                      <a:pPr marL="0" marR="0" lvl="0" algn="ctr">
                        <a:spcAft>
                          <a:spcPts val="400"/>
                        </a:spcAft>
                        <a:buNone/>
                      </a:pPr>
                      <a:r>
                        <a:rPr lang="en-US" sz="1050" kern="100">
                          <a:effectLst/>
                        </a:rPr>
                        <a:t>IWR6843AOP</a:t>
                      </a:r>
                    </a:p>
                  </a:txBody>
                  <a:tcPr marL="68580" marR="68580" marT="0" marB="0" anchor="ct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Frequency Band</a:t>
                      </a:r>
                    </a:p>
                  </a:txBody>
                  <a:tcPr marL="68580" marR="68580" marT="0" marB="0" anchor="ctr"/>
                </a:tc>
                <a:tc>
                  <a:txBody>
                    <a:bodyPr/>
                    <a:lstStyle/>
                    <a:p>
                      <a:pPr marL="0" lvl="0" algn="ctr">
                        <a:spcAft>
                          <a:spcPts val="400"/>
                        </a:spcAft>
                        <a:buNone/>
                      </a:pPr>
                      <a:r>
                        <a:rPr lang="en-US" sz="1050" kern="100">
                          <a:effectLst/>
                        </a:rPr>
                        <a:t>60 GHz</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57 – 63.5 GHz</a:t>
                      </a:r>
                      <a:endParaRPr lang="en-US"/>
                    </a:p>
                  </a:txBody>
                  <a:tcPr marL="68580" marR="68580" marT="0" marB="0" anchor="ctr"/>
                </a:tc>
                <a:tc>
                  <a:txBody>
                    <a:bodyPr/>
                    <a:lstStyle/>
                    <a:p>
                      <a:pPr marL="0" marR="0" algn="ctr">
                        <a:spcAft>
                          <a:spcPts val="400"/>
                        </a:spcAft>
                        <a:buNone/>
                      </a:pPr>
                      <a:r>
                        <a:rPr lang="en-US" sz="1050" b="1" kern="100">
                          <a:solidFill>
                            <a:schemeClr val="tx1"/>
                          </a:solidFill>
                          <a:effectLst/>
                        </a:rPr>
                        <a:t>60 GHz</a:t>
                      </a:r>
                    </a:p>
                  </a:txBody>
                  <a:tcPr marL="68580" marR="68580" marT="0" marB="0" anchor="ctr">
                    <a:solidFill>
                      <a:schemeClr val="accent6"/>
                    </a:solidFill>
                  </a:tcPr>
                </a:tc>
                <a:tc>
                  <a:txBody>
                    <a:bodyPr/>
                    <a:lstStyle/>
                    <a:p>
                      <a:pPr marL="0" marR="0" lvl="0" algn="ctr">
                        <a:spcAft>
                          <a:spcPts val="400"/>
                        </a:spcAft>
                        <a:buNone/>
                      </a:pPr>
                      <a:r>
                        <a:rPr lang="en-US" sz="1050" kern="100">
                          <a:effectLst/>
                        </a:rPr>
                        <a:t>60 - 64 GHz</a:t>
                      </a:r>
                    </a:p>
                  </a:txBody>
                  <a:tcPr marL="68580" marR="68580" marT="0" marB="0" anchor="ct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Onboard Processing</a:t>
                      </a:r>
                    </a:p>
                  </a:txBody>
                  <a:tcPr marL="68580" marR="68580" marT="0" marB="0" anchor="ctr"/>
                </a:tc>
                <a:tc>
                  <a:txBody>
                    <a:bodyPr/>
                    <a:lstStyle/>
                    <a:p>
                      <a:pPr marL="0" lvl="0" algn="ctr">
                        <a:spcAft>
                          <a:spcPts val="400"/>
                        </a:spcAft>
                        <a:buNone/>
                      </a:pPr>
                      <a:r>
                        <a:rPr lang="en-US" sz="1050" b="0" i="0" u="none" strike="noStrike" kern="100" noProof="0">
                          <a:effectLst/>
                          <a:latin typeface="Arial"/>
                        </a:rPr>
                        <a:t>None</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Cortex-M4F</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Cortex-M4</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rPr>
                        <a:t>Cortex-M4F + C674x (DPS)</a:t>
                      </a:r>
                      <a:endParaRPr lang="en-US"/>
                    </a:p>
                  </a:txBody>
                  <a:tcPr marL="68580" marR="68580" marT="0" marB="0" anchor="ct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Communication</a:t>
                      </a:r>
                    </a:p>
                  </a:txBody>
                  <a:tcPr marL="68580" marR="68580" marT="0" marB="0" anchor="ctr"/>
                </a:tc>
                <a:tc>
                  <a:txBody>
                    <a:bodyPr/>
                    <a:lstStyle/>
                    <a:p>
                      <a:pPr marL="0" lvl="0" algn="ctr">
                        <a:spcAft>
                          <a:spcPts val="400"/>
                        </a:spcAft>
                        <a:buNone/>
                      </a:pPr>
                      <a:r>
                        <a:rPr lang="en-US" sz="1050" b="0" i="0" u="none" strike="noStrike" kern="100" noProof="0">
                          <a:effectLst/>
                          <a:latin typeface="Arial"/>
                        </a:rPr>
                        <a:t>SPI</a:t>
                      </a:r>
                    </a:p>
                  </a:txBody>
                  <a:tcPr marL="68580" marR="68580" marT="0" marB="0" anchor="ctr"/>
                </a:tc>
                <a:tc>
                  <a:txBody>
                    <a:bodyPr/>
                    <a:lstStyle/>
                    <a:p>
                      <a:pPr marL="0" lvl="0" algn="ctr">
                        <a:spcAft>
                          <a:spcPts val="400"/>
                        </a:spcAft>
                        <a:buNone/>
                      </a:pPr>
                      <a:r>
                        <a:rPr lang="en-US" sz="1050" b="0" i="0" u="none" strike="noStrike" kern="100" noProof="0">
                          <a:effectLst/>
                          <a:latin typeface="Arial"/>
                        </a:rPr>
                        <a:t>UART, SPI, I2C</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UART, I2C</a:t>
                      </a:r>
                    </a:p>
                  </a:txBody>
                  <a:tcPr marL="68580" marR="68580" marT="0" marB="0" anchor="ctr">
                    <a:solidFill>
                      <a:schemeClr val="accent6"/>
                    </a:solidFill>
                  </a:tcPr>
                </a:tc>
                <a:tc>
                  <a:txBody>
                    <a:bodyPr/>
                    <a:lstStyle/>
                    <a:p>
                      <a:pPr marL="0" marR="0" lvl="0" algn="ctr">
                        <a:spcAft>
                          <a:spcPts val="400"/>
                        </a:spcAft>
                        <a:buNone/>
                      </a:pPr>
                      <a:r>
                        <a:rPr lang="en-US" sz="1100" b="0" i="0" u="none" strike="noStrike" kern="100" noProof="0">
                          <a:solidFill>
                            <a:srgbClr val="000000"/>
                          </a:solidFill>
                          <a:effectLst/>
                          <a:latin typeface="Arial"/>
                          <a:cs typeface="Arial"/>
                        </a:rPr>
                        <a:t>UART, SPI, I2C</a:t>
                      </a:r>
                      <a:endParaRPr lang="en-US"/>
                    </a:p>
                  </a:txBody>
                  <a:tcPr marL="68580" marR="68580" marT="0" marB="0" anchor="ct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Detection Range</a:t>
                      </a:r>
                    </a:p>
                  </a:txBody>
                  <a:tcPr marL="68580" marR="68580" marT="0" marB="0" anchor="ctr"/>
                </a:tc>
                <a:tc>
                  <a:txBody>
                    <a:bodyPr/>
                    <a:lstStyle/>
                    <a:p>
                      <a:pPr marL="0" lvl="0" algn="ctr">
                        <a:spcAft>
                          <a:spcPts val="400"/>
                        </a:spcAft>
                        <a:buNone/>
                      </a:pPr>
                      <a:r>
                        <a:rPr lang="en-US" sz="1050" kern="100">
                          <a:effectLst/>
                        </a:rPr>
                        <a:t>23 meters</a:t>
                      </a:r>
                    </a:p>
                  </a:txBody>
                  <a:tcPr marL="68580" marR="68580" marT="0" marB="0" anchor="ctr"/>
                </a:tc>
                <a:tc>
                  <a:txBody>
                    <a:bodyPr/>
                    <a:lstStyle/>
                    <a:p>
                      <a:pPr marL="0" lvl="0" algn="ctr">
                        <a:spcAft>
                          <a:spcPts val="400"/>
                        </a:spcAft>
                        <a:buNone/>
                      </a:pPr>
                      <a:r>
                        <a:rPr lang="en-US" sz="1050" kern="100">
                          <a:effectLst/>
                        </a:rPr>
                        <a:t>20 meters</a:t>
                      </a:r>
                    </a:p>
                  </a:txBody>
                  <a:tcPr marL="68580" marR="68580" marT="0" marB="0" anchor="ctr"/>
                </a:tc>
                <a:tc>
                  <a:txBody>
                    <a:bodyPr/>
                    <a:lstStyle/>
                    <a:p>
                      <a:pPr marL="0" marR="0" lvl="0" algn="ctr">
                        <a:spcAft>
                          <a:spcPts val="400"/>
                        </a:spcAft>
                        <a:buNone/>
                      </a:pPr>
                      <a:r>
                        <a:rPr lang="en-US" sz="1050" b="1" kern="100">
                          <a:solidFill>
                            <a:schemeClr val="tx1"/>
                          </a:solidFill>
                          <a:effectLst/>
                        </a:rPr>
                        <a:t>23 meters</a:t>
                      </a:r>
                    </a:p>
                  </a:txBody>
                  <a:tcPr marL="68580" marR="68580" marT="0" marB="0" anchor="ctr">
                    <a:solidFill>
                      <a:schemeClr val="accent6"/>
                    </a:solidFill>
                  </a:tcPr>
                </a:tc>
                <a:tc>
                  <a:txBody>
                    <a:bodyPr/>
                    <a:lstStyle/>
                    <a:p>
                      <a:pPr marL="0" marR="0" lvl="0" algn="ctr">
                        <a:spcAft>
                          <a:spcPts val="400"/>
                        </a:spcAft>
                        <a:buNone/>
                      </a:pPr>
                      <a:r>
                        <a:rPr lang="en-US" sz="1050" kern="100">
                          <a:effectLst/>
                        </a:rPr>
                        <a:t>Not Specified</a:t>
                      </a:r>
                    </a:p>
                  </a:txBody>
                  <a:tcPr marL="68580" marR="68580" marT="0" marB="0" anchor="ct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Field of View</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65 H × 53 V</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Detailed pattern plots (no explicit values)</a:t>
                      </a:r>
                      <a:endParaRPr lang="en-US"/>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65 H × 53 V</a:t>
                      </a:r>
                      <a:endParaRPr lang="en-US" sz="1050" b="1"/>
                    </a:p>
                  </a:txBody>
                  <a:tcPr marL="68580" marR="68580" marT="0" marB="0" anchor="ctr">
                    <a:solidFill>
                      <a:schemeClr val="accent6"/>
                    </a:solidFill>
                  </a:tcPr>
                </a:tc>
                <a:tc>
                  <a:txBody>
                    <a:bodyPr/>
                    <a:lstStyle/>
                    <a:p>
                      <a:pPr marL="0" marR="0" lvl="0" algn="ctr">
                        <a:spcAft>
                          <a:spcPts val="400"/>
                        </a:spcAft>
                        <a:buNone/>
                      </a:pPr>
                      <a:r>
                        <a:rPr lang="en-US" sz="1050" kern="100">
                          <a:effectLst/>
                        </a:rPr>
                        <a:t>Not Specified</a:t>
                      </a:r>
                    </a:p>
                  </a:txBody>
                  <a:tcPr marL="68580" marR="68580" marT="0" marB="0" anchor="ct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Supply Voltage</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1.8V, 3.3V</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1.8V, 3.3V</a:t>
                      </a:r>
                      <a:endParaRPr lang="en-US"/>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1.8V, 3.3V</a:t>
                      </a:r>
                      <a:endParaRPr lang="en-US" sz="1050" b="1"/>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1.2V, 1.3V, 1.8V, 3.3V</a:t>
                      </a:r>
                      <a:endParaRPr lang="en-US"/>
                    </a:p>
                  </a:txBody>
                  <a:tcPr marL="68580" marR="68580" marT="0" marB="0" anchor="ctr"/>
                </a:tc>
                <a:extLst>
                  <a:ext uri="{0D108BD9-81ED-4DB2-BD59-A6C34878D82A}">
                    <a16:rowId xmlns:a16="http://schemas.microsoft.com/office/drawing/2014/main" val="142084336"/>
                  </a:ext>
                </a:extLst>
              </a:tr>
            </a:tbl>
          </a:graphicData>
        </a:graphic>
      </p:graphicFrame>
      <p:pic>
        <p:nvPicPr>
          <p:cNvPr id="5" name="Picture 4">
            <a:extLst>
              <a:ext uri="{FF2B5EF4-FFF2-40B4-BE49-F238E27FC236}">
                <a16:creationId xmlns:a16="http://schemas.microsoft.com/office/drawing/2014/main" id="{BDB2DFB7-0F83-A49B-0E59-964746A6E09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5431648" y="322066"/>
            <a:ext cx="4888267" cy="5143500"/>
          </a:xfrm>
          <a:prstGeom prst="rect">
            <a:avLst/>
          </a:prstGeom>
        </p:spPr>
      </p:pic>
      <p:pic>
        <p:nvPicPr>
          <p:cNvPr id="4" name="NathanK_RadarComparison">
            <a:hlinkClick r:id="" action="ppaction://media"/>
            <a:extLst>
              <a:ext uri="{FF2B5EF4-FFF2-40B4-BE49-F238E27FC236}">
                <a16:creationId xmlns:a16="http://schemas.microsoft.com/office/drawing/2014/main" id="{50EEF7BD-F239-4094-83CB-35AF20162D1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045415" y="4437429"/>
            <a:ext cx="487363" cy="487363"/>
          </a:xfrm>
          <a:prstGeom prst="rect">
            <a:avLst/>
          </a:prstGeom>
        </p:spPr>
      </p:pic>
    </p:spTree>
    <p:extLst>
      <p:ext uri="{BB962C8B-B14F-4D97-AF65-F5344CB8AC3E}">
        <p14:creationId xmlns:p14="http://schemas.microsoft.com/office/powerpoint/2010/main" val="99533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FB247698-28B6-23F8-E293-8D890B516BB5}"/>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A038F2ED-4D66-5E1E-F2E2-0D0DA09360EC}"/>
              </a:ext>
            </a:extLst>
          </p:cNvPr>
          <p:cNvSpPr txBox="1"/>
          <p:nvPr/>
        </p:nvSpPr>
        <p:spPr>
          <a:xfrm>
            <a:off x="514350" y="316385"/>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MICROCONTROLLER COMPARISONS</a:t>
            </a:r>
          </a:p>
        </p:txBody>
      </p:sp>
      <p:graphicFrame>
        <p:nvGraphicFramePr>
          <p:cNvPr id="4" name="Table 3">
            <a:extLst>
              <a:ext uri="{FF2B5EF4-FFF2-40B4-BE49-F238E27FC236}">
                <a16:creationId xmlns:a16="http://schemas.microsoft.com/office/drawing/2014/main" id="{1CBC7890-AFC2-D8CF-9DBE-2A3CF2166470}"/>
              </a:ext>
            </a:extLst>
          </p:cNvPr>
          <p:cNvGraphicFramePr>
            <a:graphicFrameLocks noGrp="1"/>
          </p:cNvGraphicFramePr>
          <p:nvPr>
            <p:extLst>
              <p:ext uri="{D42A27DB-BD31-4B8C-83A1-F6EECF244321}">
                <p14:modId xmlns:p14="http://schemas.microsoft.com/office/powerpoint/2010/main" val="2947010285"/>
              </p:ext>
            </p:extLst>
          </p:nvPr>
        </p:nvGraphicFramePr>
        <p:xfrm>
          <a:off x="512396" y="940022"/>
          <a:ext cx="6140795"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PIC18F46K22</a:t>
                      </a:r>
                    </a:p>
                  </a:txBody>
                  <a:tcPr marL="68580" marR="68580" marT="0" marB="0" anchor="ctr"/>
                </a:tc>
                <a:tc>
                  <a:txBody>
                    <a:bodyPr/>
                    <a:lstStyle/>
                    <a:p>
                      <a:pPr marL="0" lvl="0" algn="ctr">
                        <a:spcAft>
                          <a:spcPts val="400"/>
                        </a:spcAft>
                        <a:buNone/>
                      </a:pPr>
                      <a:r>
                        <a:rPr lang="en-US" sz="1050" kern="100">
                          <a:effectLst/>
                        </a:rPr>
                        <a:t>ATmega328P</a:t>
                      </a:r>
                    </a:p>
                  </a:txBody>
                  <a:tcPr marL="68580" marR="68580" marT="0" marB="0" anchor="ctr"/>
                </a:tc>
                <a:tc>
                  <a:txBody>
                    <a:bodyPr/>
                    <a:lstStyle/>
                    <a:p>
                      <a:pPr marL="0" marR="0" lvl="0" algn="ctr">
                        <a:spcAft>
                          <a:spcPts val="400"/>
                        </a:spcAft>
                        <a:buNone/>
                      </a:pPr>
                      <a:r>
                        <a:rPr lang="en-US" sz="1050" kern="100">
                          <a:solidFill>
                            <a:schemeClr val="tx1"/>
                          </a:solidFill>
                          <a:effectLst/>
                        </a:rPr>
                        <a:t>ESP32-WROOM-32</a:t>
                      </a:r>
                    </a:p>
                  </a:txBody>
                  <a:tcPr marL="68580" marR="68580" marT="0" marB="0" anchor="ctr">
                    <a:solidFill>
                      <a:schemeClr val="accent6"/>
                    </a:solidFill>
                  </a:tcPr>
                </a:tc>
                <a:tc>
                  <a:txBody>
                    <a:bodyPr/>
                    <a:lstStyle/>
                    <a:p>
                      <a:pPr marL="0" marR="0" lvl="0" algn="ctr">
                        <a:spcAft>
                          <a:spcPts val="400"/>
                        </a:spcAft>
                        <a:buNone/>
                      </a:pPr>
                      <a:r>
                        <a:rPr lang="en-US" sz="1050" kern="100">
                          <a:effectLst/>
                        </a:rPr>
                        <a:t>STM32F103C8T6</a:t>
                      </a:r>
                    </a:p>
                  </a:txBody>
                  <a:tcPr marL="68580" marR="68580" marT="0" marB="0" anchor="ct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Clock Speed</a:t>
                      </a:r>
                    </a:p>
                  </a:txBody>
                  <a:tcPr marL="68580" marR="68580" marT="0" marB="0" anchor="ctr"/>
                </a:tc>
                <a:tc>
                  <a:txBody>
                    <a:bodyPr/>
                    <a:lstStyle/>
                    <a:p>
                      <a:pPr marL="0" lvl="0" algn="ctr">
                        <a:spcAft>
                          <a:spcPts val="400"/>
                        </a:spcAft>
                        <a:buNone/>
                      </a:pPr>
                      <a:r>
                        <a:rPr lang="en-US" sz="1050" kern="100">
                          <a:effectLst/>
                        </a:rPr>
                        <a:t>16 MHz (64 MHz with PLL)</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16 MHz</a:t>
                      </a:r>
                    </a:p>
                  </a:txBody>
                  <a:tcPr marL="68580" marR="68580" marT="0" marB="0" anchor="ctr"/>
                </a:tc>
                <a:tc>
                  <a:txBody>
                    <a:bodyPr/>
                    <a:lstStyle/>
                    <a:p>
                      <a:pPr marL="0" marR="0" algn="ctr">
                        <a:spcAft>
                          <a:spcPts val="400"/>
                        </a:spcAft>
                        <a:buNone/>
                      </a:pPr>
                      <a:r>
                        <a:rPr lang="en-US" sz="1050" b="1" kern="100">
                          <a:solidFill>
                            <a:schemeClr val="tx1"/>
                          </a:solidFill>
                          <a:effectLst/>
                        </a:rPr>
                        <a:t>40 MHz</a:t>
                      </a:r>
                    </a:p>
                  </a:txBody>
                  <a:tcPr marL="68580" marR="68580" marT="0" marB="0" anchor="ctr">
                    <a:solidFill>
                      <a:schemeClr val="accent6"/>
                    </a:solidFill>
                  </a:tcPr>
                </a:tc>
                <a:tc>
                  <a:txBody>
                    <a:bodyPr/>
                    <a:lstStyle/>
                    <a:p>
                      <a:pPr marL="0" marR="0" lvl="0" algn="ctr">
                        <a:spcAft>
                          <a:spcPts val="400"/>
                        </a:spcAft>
                        <a:buNone/>
                      </a:pPr>
                      <a:r>
                        <a:rPr lang="en-US" sz="1050" kern="100">
                          <a:effectLst/>
                        </a:rPr>
                        <a:t>16 MHz</a:t>
                      </a:r>
                    </a:p>
                  </a:txBody>
                  <a:tcPr marL="68580" marR="68580" marT="0" marB="0" anchor="ct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SRAM</a:t>
                      </a:r>
                    </a:p>
                  </a:txBody>
                  <a:tcPr marL="68580" marR="68580" marT="0" marB="0" anchor="ctr"/>
                </a:tc>
                <a:tc>
                  <a:txBody>
                    <a:bodyPr/>
                    <a:lstStyle/>
                    <a:p>
                      <a:pPr marL="0" lvl="0" algn="ctr">
                        <a:spcAft>
                          <a:spcPts val="400"/>
                        </a:spcAft>
                        <a:buNone/>
                      </a:pPr>
                      <a:r>
                        <a:rPr lang="en-US" sz="1050" b="0" i="0" u="none" strike="noStrike" kern="100" noProof="0">
                          <a:effectLst/>
                          <a:latin typeface="Arial"/>
                        </a:rPr>
                        <a:t>3.8 kB</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2 kB</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520 kB (8 kB RTC)</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rPr>
                        <a:t>20 kB</a:t>
                      </a:r>
                    </a:p>
                  </a:txBody>
                  <a:tcPr marL="68580" marR="68580" marT="0" marB="0" anchor="ct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Flash Memory</a:t>
                      </a:r>
                    </a:p>
                  </a:txBody>
                  <a:tcPr marL="68580" marR="68580" marT="0" marB="0" anchor="ctr"/>
                </a:tc>
                <a:tc>
                  <a:txBody>
                    <a:bodyPr/>
                    <a:lstStyle/>
                    <a:p>
                      <a:pPr marL="0" lvl="0" algn="ctr">
                        <a:spcAft>
                          <a:spcPts val="400"/>
                        </a:spcAft>
                        <a:buNone/>
                      </a:pPr>
                      <a:r>
                        <a:rPr lang="en-US" sz="1050" b="0" i="0" u="none" strike="noStrike" kern="100" noProof="0">
                          <a:effectLst/>
                          <a:latin typeface="Arial"/>
                        </a:rPr>
                        <a:t>64 kB</a:t>
                      </a:r>
                    </a:p>
                  </a:txBody>
                  <a:tcPr marL="68580" marR="68580" marT="0" marB="0" anchor="ctr"/>
                </a:tc>
                <a:tc>
                  <a:txBody>
                    <a:bodyPr/>
                    <a:lstStyle/>
                    <a:p>
                      <a:pPr marL="0" lvl="0" algn="ctr">
                        <a:spcAft>
                          <a:spcPts val="400"/>
                        </a:spcAft>
                        <a:buNone/>
                      </a:pPr>
                      <a:r>
                        <a:rPr lang="en-US" sz="1050" b="0" i="0" u="none" strike="noStrike" kern="100" noProof="0">
                          <a:effectLst/>
                          <a:latin typeface="Arial"/>
                        </a:rPr>
                        <a:t>32 kB</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4 mB</a:t>
                      </a:r>
                    </a:p>
                  </a:txBody>
                  <a:tcPr marL="68580" marR="68580" marT="0" marB="0" anchor="ctr">
                    <a:solidFill>
                      <a:schemeClr val="accent6"/>
                    </a:solidFill>
                  </a:tcPr>
                </a:tc>
                <a:tc>
                  <a:txBody>
                    <a:bodyPr/>
                    <a:lstStyle/>
                    <a:p>
                      <a:pPr marL="0" marR="0" lvl="0" algn="ctr">
                        <a:spcAft>
                          <a:spcPts val="400"/>
                        </a:spcAft>
                        <a:buNone/>
                      </a:pPr>
                      <a:r>
                        <a:rPr lang="en-US" sz="1100" b="0" i="0" u="none" strike="noStrike" kern="100" noProof="0">
                          <a:solidFill>
                            <a:srgbClr val="000000"/>
                          </a:solidFill>
                          <a:effectLst/>
                          <a:latin typeface="Arial"/>
                          <a:cs typeface="Arial"/>
                        </a:rPr>
                        <a:t>64 kB</a:t>
                      </a:r>
                    </a:p>
                  </a:txBody>
                  <a:tcPr marL="68580" marR="68580" marT="0" marB="0" anchor="ct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Operating Voltage</a:t>
                      </a:r>
                    </a:p>
                  </a:txBody>
                  <a:tcPr marL="68580" marR="68580" marT="0" marB="0" anchor="ctr"/>
                </a:tc>
                <a:tc>
                  <a:txBody>
                    <a:bodyPr/>
                    <a:lstStyle/>
                    <a:p>
                      <a:pPr marL="0" lvl="0" algn="ctr">
                        <a:spcAft>
                          <a:spcPts val="400"/>
                        </a:spcAft>
                        <a:buNone/>
                      </a:pPr>
                      <a:r>
                        <a:rPr lang="en-US" sz="1050" kern="100">
                          <a:effectLst/>
                        </a:rPr>
                        <a:t>2.3V - 5.5V</a:t>
                      </a:r>
                    </a:p>
                  </a:txBody>
                  <a:tcPr marL="68580" marR="68580" marT="0" marB="0" anchor="ctr"/>
                </a:tc>
                <a:tc>
                  <a:txBody>
                    <a:bodyPr/>
                    <a:lstStyle/>
                    <a:p>
                      <a:pPr marL="0" lvl="0" algn="ctr">
                        <a:spcAft>
                          <a:spcPts val="400"/>
                        </a:spcAft>
                        <a:buNone/>
                      </a:pPr>
                      <a:r>
                        <a:rPr lang="en-US" sz="1050" kern="100">
                          <a:effectLst/>
                        </a:rPr>
                        <a:t>2.7V - 5.5V</a:t>
                      </a:r>
                    </a:p>
                  </a:txBody>
                  <a:tcPr marL="68580" marR="68580" marT="0" marB="0" anchor="ctr"/>
                </a:tc>
                <a:tc>
                  <a:txBody>
                    <a:bodyPr/>
                    <a:lstStyle/>
                    <a:p>
                      <a:pPr marL="0" marR="0" lvl="0" algn="ctr">
                        <a:spcAft>
                          <a:spcPts val="400"/>
                        </a:spcAft>
                        <a:buNone/>
                      </a:pPr>
                      <a:r>
                        <a:rPr lang="en-US" sz="1050" b="1" kern="100">
                          <a:solidFill>
                            <a:schemeClr val="tx1"/>
                          </a:solidFill>
                          <a:effectLst/>
                        </a:rPr>
                        <a:t>3.3V</a:t>
                      </a:r>
                    </a:p>
                  </a:txBody>
                  <a:tcPr marL="68580" marR="68580" marT="0" marB="0" anchor="ctr">
                    <a:solidFill>
                      <a:schemeClr val="accent6"/>
                    </a:solidFill>
                  </a:tcPr>
                </a:tc>
                <a:tc>
                  <a:txBody>
                    <a:bodyPr/>
                    <a:lstStyle/>
                    <a:p>
                      <a:pPr marL="0" marR="0" lvl="0" algn="ctr">
                        <a:spcAft>
                          <a:spcPts val="400"/>
                        </a:spcAft>
                        <a:buNone/>
                      </a:pPr>
                      <a:r>
                        <a:rPr lang="en-US" sz="1050" kern="100">
                          <a:effectLst/>
                        </a:rPr>
                        <a:t>3.3V</a:t>
                      </a:r>
                    </a:p>
                  </a:txBody>
                  <a:tcPr marL="68580" marR="68580" marT="0" marB="0" anchor="ct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GPIO Pins</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Up to 35</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Up to 23</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Up to 32</a:t>
                      </a:r>
                    </a:p>
                  </a:txBody>
                  <a:tcPr marL="68580" marR="68580" marT="0" marB="0" anchor="ctr">
                    <a:solidFill>
                      <a:schemeClr val="accent6"/>
                    </a:solidFill>
                  </a:tcPr>
                </a:tc>
                <a:tc>
                  <a:txBody>
                    <a:bodyPr/>
                    <a:lstStyle/>
                    <a:p>
                      <a:pPr marL="0" marR="0" lvl="0" algn="ctr">
                        <a:spcAft>
                          <a:spcPts val="400"/>
                        </a:spcAft>
                        <a:buNone/>
                      </a:pPr>
                      <a:r>
                        <a:rPr lang="en-US" sz="1050" kern="100">
                          <a:effectLst/>
                        </a:rPr>
                        <a:t>Up to 37</a:t>
                      </a:r>
                    </a:p>
                  </a:txBody>
                  <a:tcPr marL="68580" marR="68580" marT="0" marB="0" anchor="ct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Interfaces</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2 UART, I2C, SPI</a:t>
                      </a:r>
                      <a:endParaRPr lang="en-US" sz="1050"/>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UART, I2C, SPI</a:t>
                      </a:r>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2 UART, I2C, SPI</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3 UART, 2 I2C, 2 SPI</a:t>
                      </a:r>
                    </a:p>
                  </a:txBody>
                  <a:tcPr marL="68580" marR="68580" marT="0" marB="0" anchor="ctr"/>
                </a:tc>
                <a:extLst>
                  <a:ext uri="{0D108BD9-81ED-4DB2-BD59-A6C34878D82A}">
                    <a16:rowId xmlns:a16="http://schemas.microsoft.com/office/drawing/2014/main" val="142084336"/>
                  </a:ext>
                </a:extLst>
              </a:tr>
            </a:tbl>
          </a:graphicData>
        </a:graphic>
      </p:graphicFrame>
      <p:pic>
        <p:nvPicPr>
          <p:cNvPr id="2" name="Picture 1">
            <a:extLst>
              <a:ext uri="{FF2B5EF4-FFF2-40B4-BE49-F238E27FC236}">
                <a16:creationId xmlns:a16="http://schemas.microsoft.com/office/drawing/2014/main" id="{9AFD0425-04CD-4C12-6A96-DD091D84B05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88" b="90625" l="5625" r="94375">
                        <a14:foregroundMark x1="8750" y1="36563" x2="9844" y2="31875"/>
                        <a14:foregroundMark x1="5625" y1="33125" x2="5625" y2="33125"/>
                        <a14:foregroundMark x1="47344" y1="90781" x2="48281" y2="90625"/>
                        <a14:foregroundMark x1="90469" y1="65313" x2="90469" y2="61250"/>
                        <a14:foregroundMark x1="93281" y1="64219" x2="94375" y2="64063"/>
                        <a14:foregroundMark x1="50313" y1="10000" x2="51719" y2="9688"/>
                      </a14:backgroundRemoval>
                    </a14:imgEffect>
                  </a14:imgLayer>
                </a14:imgProps>
              </a:ext>
            </a:extLst>
          </a:blip>
          <a:stretch>
            <a:fillRect/>
          </a:stretch>
        </p:blipFill>
        <p:spPr>
          <a:xfrm>
            <a:off x="6672626" y="1909916"/>
            <a:ext cx="2471374" cy="2471374"/>
          </a:xfrm>
          <a:prstGeom prst="rect">
            <a:avLst/>
          </a:prstGeom>
        </p:spPr>
      </p:pic>
      <p:pic>
        <p:nvPicPr>
          <p:cNvPr id="5" name="Picture 4" descr="A person wearing glasses smiling&#10;&#10;AI-generated content may be incorrect.">
            <a:extLst>
              <a:ext uri="{FF2B5EF4-FFF2-40B4-BE49-F238E27FC236}">
                <a16:creationId xmlns:a16="http://schemas.microsoft.com/office/drawing/2014/main" id="{DFAA5F2B-92C1-0579-6F4D-5B01D663BED6}"/>
              </a:ext>
            </a:extLst>
          </p:cNvPr>
          <p:cNvPicPr>
            <a:picLocks noChangeAspect="1"/>
          </p:cNvPicPr>
          <p:nvPr/>
        </p:nvPicPr>
        <p:blipFill>
          <a:blip r:embed="rId7"/>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NathanK_Microcontroller">
            <a:hlinkClick r:id="" action="ppaction://media"/>
            <a:extLst>
              <a:ext uri="{FF2B5EF4-FFF2-40B4-BE49-F238E27FC236}">
                <a16:creationId xmlns:a16="http://schemas.microsoft.com/office/drawing/2014/main" id="{4D1E50CA-4CAD-D0E4-BBB8-D22041AB60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908313" y="4419510"/>
            <a:ext cx="487363" cy="487363"/>
          </a:xfrm>
          <a:prstGeom prst="rect">
            <a:avLst/>
          </a:prstGeom>
        </p:spPr>
      </p:pic>
    </p:spTree>
    <p:extLst>
      <p:ext uri="{BB962C8B-B14F-4D97-AF65-F5344CB8AC3E}">
        <p14:creationId xmlns:p14="http://schemas.microsoft.com/office/powerpoint/2010/main" val="391553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1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0" objId="3"/>
        <p14:pauseEvt time="0" objId="3"/>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FB247698-28B6-23F8-E293-8D890B516BB5}"/>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A038F2ED-4D66-5E1E-F2E2-0D0DA09360EC}"/>
              </a:ext>
            </a:extLst>
          </p:cNvPr>
          <p:cNvSpPr txBox="1"/>
          <p:nvPr/>
        </p:nvSpPr>
        <p:spPr>
          <a:xfrm>
            <a:off x="514350" y="316385"/>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REGULATOR COMPARISONS</a:t>
            </a:r>
          </a:p>
        </p:txBody>
      </p:sp>
      <p:graphicFrame>
        <p:nvGraphicFramePr>
          <p:cNvPr id="4" name="Table 3">
            <a:extLst>
              <a:ext uri="{FF2B5EF4-FFF2-40B4-BE49-F238E27FC236}">
                <a16:creationId xmlns:a16="http://schemas.microsoft.com/office/drawing/2014/main" id="{1CBC7890-AFC2-D8CF-9DBE-2A3CF2166470}"/>
              </a:ext>
            </a:extLst>
          </p:cNvPr>
          <p:cNvGraphicFramePr>
            <a:graphicFrameLocks noGrp="1"/>
          </p:cNvGraphicFramePr>
          <p:nvPr>
            <p:extLst>
              <p:ext uri="{D42A27DB-BD31-4B8C-83A1-F6EECF244321}">
                <p14:modId xmlns:p14="http://schemas.microsoft.com/office/powerpoint/2010/main" val="868720623"/>
              </p:ext>
            </p:extLst>
          </p:nvPr>
        </p:nvGraphicFramePr>
        <p:xfrm>
          <a:off x="145631" y="931695"/>
          <a:ext cx="6140795" cy="3772994"/>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294408">
                <a:tc>
                  <a:txBody>
                    <a:bodyPr/>
                    <a:lstStyle/>
                    <a:p>
                      <a:pPr marL="0" marR="0" algn="ctr">
                        <a:spcAft>
                          <a:spcPts val="400"/>
                        </a:spcAft>
                        <a:buNone/>
                      </a:pPr>
                      <a:r>
                        <a:rPr lang="en-US" sz="900" kern="100">
                          <a:effectLst/>
                        </a:rPr>
                        <a:t>Feature</a:t>
                      </a:r>
                      <a:endParaRPr lang="en-US" sz="9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900" kern="100">
                          <a:effectLst/>
                        </a:rPr>
                        <a:t>AP64502SP-13</a:t>
                      </a:r>
                    </a:p>
                  </a:txBody>
                  <a:tcPr marL="68580" marR="68580" marT="0" marB="0" anchor="ctr"/>
                </a:tc>
                <a:tc>
                  <a:txBody>
                    <a:bodyPr/>
                    <a:lstStyle/>
                    <a:p>
                      <a:pPr marL="0" lvl="0" algn="ctr">
                        <a:spcAft>
                          <a:spcPts val="400"/>
                        </a:spcAft>
                        <a:buNone/>
                      </a:pPr>
                      <a:r>
                        <a:rPr lang="en-US" sz="900" kern="100">
                          <a:effectLst/>
                        </a:rPr>
                        <a:t>TPS54531DDAR</a:t>
                      </a:r>
                    </a:p>
                  </a:txBody>
                  <a:tcPr marL="68580" marR="68580" marT="0" marB="0" anchor="ctr"/>
                </a:tc>
                <a:tc>
                  <a:txBody>
                    <a:bodyPr/>
                    <a:lstStyle/>
                    <a:p>
                      <a:pPr marL="0" marR="0" lvl="0" algn="ctr">
                        <a:spcAft>
                          <a:spcPts val="400"/>
                        </a:spcAft>
                        <a:buNone/>
                      </a:pPr>
                      <a:r>
                        <a:rPr lang="en-US" sz="900" kern="100">
                          <a:solidFill>
                            <a:schemeClr val="tx1"/>
                          </a:solidFill>
                          <a:effectLst/>
                        </a:rPr>
                        <a:t>LM2679S3.3/5</a:t>
                      </a:r>
                    </a:p>
                  </a:txBody>
                  <a:tcPr marL="68580" marR="68580" marT="0" marB="0" anchor="ctr">
                    <a:solidFill>
                      <a:schemeClr val="accent6"/>
                    </a:solidFill>
                  </a:tcPr>
                </a:tc>
                <a:tc>
                  <a:txBody>
                    <a:bodyPr/>
                    <a:lstStyle/>
                    <a:p>
                      <a:pPr marL="0" marR="0" lvl="0" algn="ctr">
                        <a:spcAft>
                          <a:spcPts val="400"/>
                        </a:spcAft>
                        <a:buNone/>
                      </a:pPr>
                      <a:r>
                        <a:rPr lang="en-US" sz="900" kern="100">
                          <a:effectLst/>
                        </a:rPr>
                        <a:t>RT6285GSP</a:t>
                      </a:r>
                    </a:p>
                  </a:txBody>
                  <a:tcPr marL="68580" marR="68580" marT="0" marB="0" anchor="ctr"/>
                </a:tc>
                <a:extLst>
                  <a:ext uri="{0D108BD9-81ED-4DB2-BD59-A6C34878D82A}">
                    <a16:rowId xmlns:a16="http://schemas.microsoft.com/office/drawing/2014/main" val="4174295868"/>
                  </a:ext>
                </a:extLst>
              </a:tr>
              <a:tr h="439121">
                <a:tc>
                  <a:txBody>
                    <a:bodyPr/>
                    <a:lstStyle/>
                    <a:p>
                      <a:pPr algn="ctr" rtl="0" fontAlgn="base">
                        <a:lnSpc>
                          <a:spcPts val="1457"/>
                        </a:lnSpc>
                        <a:buNone/>
                      </a:pPr>
                      <a:r>
                        <a:rPr lang="en-US" sz="900" b="0" i="0">
                          <a:solidFill>
                            <a:srgbClr val="000000"/>
                          </a:solidFill>
                          <a:effectLst/>
                          <a:latin typeface="Arial" panose="020B0604020202020204" pitchFamily="34" charset="0"/>
                        </a:rPr>
                        <a:t>Input Voltage Range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3.8V to 40V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3.5V to 28V </a:t>
                      </a:r>
                      <a:endParaRPr lang="en-US" sz="1000" b="0" i="0">
                        <a:effectLst/>
                      </a:endParaRPr>
                    </a:p>
                  </a:txBody>
                  <a:tcPr anchor="ctr"/>
                </a:tc>
                <a:tc>
                  <a:txBody>
                    <a:bodyPr/>
                    <a:lstStyle/>
                    <a:p>
                      <a:pPr algn="ctr" rtl="0" fontAlgn="base">
                        <a:lnSpc>
                          <a:spcPts val="1457"/>
                        </a:lnSpc>
                        <a:buNone/>
                      </a:pPr>
                      <a:r>
                        <a:rPr lang="en-US" sz="900" b="1" i="0">
                          <a:effectLst/>
                        </a:rPr>
                        <a:t>8V to 40V</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5.5V to 30V </a:t>
                      </a:r>
                      <a:endParaRPr lang="en-US" sz="1000" b="0" i="0">
                        <a:effectLst/>
                      </a:endParaRPr>
                    </a:p>
                  </a:txBody>
                  <a:tcPr anchor="ctr"/>
                </a:tc>
                <a:extLst>
                  <a:ext uri="{0D108BD9-81ED-4DB2-BD59-A6C34878D82A}">
                    <a16:rowId xmlns:a16="http://schemas.microsoft.com/office/drawing/2014/main" val="814450530"/>
                  </a:ext>
                </a:extLst>
              </a:tr>
              <a:tr h="445902">
                <a:tc>
                  <a:txBody>
                    <a:bodyPr/>
                    <a:lstStyle/>
                    <a:p>
                      <a:pPr algn="ctr" rtl="0" fontAlgn="base">
                        <a:lnSpc>
                          <a:spcPts val="1457"/>
                        </a:lnSpc>
                        <a:buNone/>
                      </a:pPr>
                      <a:r>
                        <a:rPr lang="en-US" sz="900" b="0" i="0">
                          <a:solidFill>
                            <a:srgbClr val="000000"/>
                          </a:solidFill>
                          <a:effectLst/>
                          <a:latin typeface="Arial" panose="020B0604020202020204" pitchFamily="34" charset="0"/>
                        </a:rPr>
                        <a:t>Output Voltage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0.8V to 40V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0.8V to 26.04V </a:t>
                      </a:r>
                      <a:endParaRPr lang="en-US" sz="1000" b="0" i="0">
                        <a:effectLst/>
                      </a:endParaRPr>
                    </a:p>
                  </a:txBody>
                  <a:tcPr anchor="ctr"/>
                </a:tc>
                <a:tc>
                  <a:txBody>
                    <a:bodyPr/>
                    <a:lstStyle/>
                    <a:p>
                      <a:pPr algn="ctr" rtl="0" fontAlgn="base">
                        <a:lnSpc>
                          <a:spcPts val="1457"/>
                        </a:lnSpc>
                        <a:buNone/>
                      </a:pPr>
                      <a:r>
                        <a:rPr lang="en-US" sz="900" b="1" i="0">
                          <a:effectLst/>
                        </a:rPr>
                        <a:t>3.3V/5V</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0.8V to 24V </a:t>
                      </a:r>
                      <a:endParaRPr lang="en-US" sz="1000" b="0" i="0">
                        <a:effectLst/>
                      </a:endParaRPr>
                    </a:p>
                  </a:txBody>
                  <a:tcPr anchor="ctr"/>
                </a:tc>
                <a:extLst>
                  <a:ext uri="{0D108BD9-81ED-4DB2-BD59-A6C34878D82A}">
                    <a16:rowId xmlns:a16="http://schemas.microsoft.com/office/drawing/2014/main" val="4072276179"/>
                  </a:ext>
                </a:extLst>
              </a:tr>
              <a:tr h="317030">
                <a:tc>
                  <a:txBody>
                    <a:bodyPr/>
                    <a:lstStyle/>
                    <a:p>
                      <a:pPr algn="ctr" rtl="0" fontAlgn="base">
                        <a:lnSpc>
                          <a:spcPts val="1457"/>
                        </a:lnSpc>
                        <a:buNone/>
                      </a:pPr>
                      <a:r>
                        <a:rPr lang="en-US" sz="900" b="0" i="0">
                          <a:solidFill>
                            <a:srgbClr val="000000"/>
                          </a:solidFill>
                          <a:effectLst/>
                          <a:latin typeface="Arial" panose="020B0604020202020204" pitchFamily="34" charset="0"/>
                        </a:rPr>
                        <a:t>Max Output Current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5A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5A </a:t>
                      </a:r>
                      <a:endParaRPr lang="en-US" sz="1000" b="0" i="0">
                        <a:effectLst/>
                      </a:endParaRPr>
                    </a:p>
                  </a:txBody>
                  <a:tcPr anchor="ctr"/>
                </a:tc>
                <a:tc>
                  <a:txBody>
                    <a:bodyPr/>
                    <a:lstStyle/>
                    <a:p>
                      <a:pPr algn="ctr" rtl="0" fontAlgn="base">
                        <a:lnSpc>
                          <a:spcPts val="1457"/>
                        </a:lnSpc>
                        <a:buNone/>
                      </a:pPr>
                      <a:r>
                        <a:rPr lang="en-US" sz="900" b="1" i="0">
                          <a:effectLst/>
                        </a:rPr>
                        <a:t>5A</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5A </a:t>
                      </a:r>
                      <a:endParaRPr lang="en-US" sz="1000" b="0" i="0">
                        <a:effectLst/>
                      </a:endParaRPr>
                    </a:p>
                  </a:txBody>
                  <a:tcPr anchor="ctr"/>
                </a:tc>
                <a:extLst>
                  <a:ext uri="{0D108BD9-81ED-4DB2-BD59-A6C34878D82A}">
                    <a16:rowId xmlns:a16="http://schemas.microsoft.com/office/drawing/2014/main" val="984486374"/>
                  </a:ext>
                </a:extLst>
              </a:tr>
              <a:tr h="429318">
                <a:tc>
                  <a:txBody>
                    <a:bodyPr/>
                    <a:lstStyle/>
                    <a:p>
                      <a:pPr algn="ctr" rtl="0" fontAlgn="base">
                        <a:lnSpc>
                          <a:spcPts val="1457"/>
                        </a:lnSpc>
                        <a:buNone/>
                      </a:pPr>
                      <a:r>
                        <a:rPr lang="en-US" sz="900" b="0" i="0">
                          <a:solidFill>
                            <a:srgbClr val="000000"/>
                          </a:solidFill>
                          <a:effectLst/>
                          <a:latin typeface="Arial" panose="020B0604020202020204" pitchFamily="34" charset="0"/>
                        </a:rPr>
                        <a:t>Efficiency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Up to 90%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Up to 92% </a:t>
                      </a:r>
                      <a:endParaRPr lang="en-US" sz="1000" b="0" i="0">
                        <a:effectLst/>
                      </a:endParaRPr>
                    </a:p>
                  </a:txBody>
                  <a:tcPr anchor="ctr"/>
                </a:tc>
                <a:tc>
                  <a:txBody>
                    <a:bodyPr/>
                    <a:lstStyle/>
                    <a:p>
                      <a:pPr algn="ctr" rtl="0" fontAlgn="base">
                        <a:lnSpc>
                          <a:spcPts val="1457"/>
                        </a:lnSpc>
                        <a:buNone/>
                      </a:pPr>
                      <a:r>
                        <a:rPr lang="en-US" sz="900" b="1" i="0">
                          <a:effectLst/>
                        </a:rPr>
                        <a:t>Up to 92%</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Up to 90% </a:t>
                      </a:r>
                      <a:endParaRPr lang="en-US" sz="1000" b="0" i="0">
                        <a:effectLst/>
                      </a:endParaRPr>
                    </a:p>
                  </a:txBody>
                  <a:tcPr anchor="ctr"/>
                </a:tc>
                <a:extLst>
                  <a:ext uri="{0D108BD9-81ED-4DB2-BD59-A6C34878D82A}">
                    <a16:rowId xmlns:a16="http://schemas.microsoft.com/office/drawing/2014/main" val="1558391816"/>
                  </a:ext>
                </a:extLst>
              </a:tr>
              <a:tr h="586072">
                <a:tc>
                  <a:txBody>
                    <a:bodyPr/>
                    <a:lstStyle/>
                    <a:p>
                      <a:pPr algn="ctr" rtl="0" fontAlgn="base">
                        <a:lnSpc>
                          <a:spcPts val="1457"/>
                        </a:lnSpc>
                        <a:buNone/>
                      </a:pPr>
                      <a:r>
                        <a:rPr lang="en-US" sz="900" b="0" i="0">
                          <a:solidFill>
                            <a:srgbClr val="000000"/>
                          </a:solidFill>
                          <a:effectLst/>
                          <a:latin typeface="Arial" panose="020B0604020202020204" pitchFamily="34" charset="0"/>
                        </a:rPr>
                        <a:t>Switching Frequency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100 kHz to 2.2 Mhz (typically 500 kHz)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570 kHz </a:t>
                      </a:r>
                      <a:endParaRPr lang="en-US" sz="1000" b="0" i="0">
                        <a:effectLst/>
                      </a:endParaRPr>
                    </a:p>
                  </a:txBody>
                  <a:tcPr anchor="ctr"/>
                </a:tc>
                <a:tc>
                  <a:txBody>
                    <a:bodyPr/>
                    <a:lstStyle/>
                    <a:p>
                      <a:pPr algn="ctr" rtl="0" fontAlgn="base">
                        <a:lnSpc>
                          <a:spcPts val="1457"/>
                        </a:lnSpc>
                        <a:buNone/>
                      </a:pPr>
                      <a:r>
                        <a:rPr lang="en-US" sz="900" b="1" i="0">
                          <a:effectLst/>
                        </a:rPr>
                        <a:t>260kHz</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500 kHz </a:t>
                      </a:r>
                      <a:endParaRPr lang="en-US" sz="1000" b="0" i="0">
                        <a:effectLst/>
                      </a:endParaRPr>
                    </a:p>
                  </a:txBody>
                  <a:tcPr anchor="ctr"/>
                </a:tc>
                <a:extLst>
                  <a:ext uri="{0D108BD9-81ED-4DB2-BD59-A6C34878D82A}">
                    <a16:rowId xmlns:a16="http://schemas.microsoft.com/office/drawing/2014/main" val="4158446546"/>
                  </a:ext>
                </a:extLst>
              </a:tr>
              <a:tr h="586071">
                <a:tc>
                  <a:txBody>
                    <a:bodyPr/>
                    <a:lstStyle/>
                    <a:p>
                      <a:pPr algn="ctr" rtl="0" fontAlgn="base">
                        <a:lnSpc>
                          <a:spcPts val="1457"/>
                        </a:lnSpc>
                        <a:buNone/>
                      </a:pPr>
                      <a:r>
                        <a:rPr lang="en-US" sz="900" b="0" i="0">
                          <a:solidFill>
                            <a:srgbClr val="000000"/>
                          </a:solidFill>
                          <a:effectLst/>
                          <a:latin typeface="Arial" panose="020B0604020202020204" pitchFamily="34" charset="0"/>
                        </a:rPr>
                        <a:t>Protection Features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UVLO, OVP, cycle-by-cycle current limit, thermal shutdown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UVLO, OVP, thermal shutdown, current limit </a:t>
                      </a:r>
                      <a:endParaRPr lang="en-US" sz="1000" b="0" i="0">
                        <a:effectLst/>
                      </a:endParaRPr>
                    </a:p>
                  </a:txBody>
                  <a:tcPr anchor="ctr"/>
                </a:tc>
                <a:tc>
                  <a:txBody>
                    <a:bodyPr/>
                    <a:lstStyle/>
                    <a:p>
                      <a:pPr algn="ctr" rtl="0" fontAlgn="base">
                        <a:lnSpc>
                          <a:spcPts val="1457"/>
                        </a:lnSpc>
                        <a:buNone/>
                      </a:pPr>
                      <a:r>
                        <a:rPr lang="en-US" sz="900" b="1" i="0">
                          <a:effectLst/>
                        </a:rPr>
                        <a:t>UVLO, cycle-by-cycle current limit, thermal shutdown</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Cycle-by-cycle over-current limit, thermal shutdown, soft-start </a:t>
                      </a:r>
                      <a:endParaRPr lang="en-US" sz="1000" b="0" i="0">
                        <a:effectLst/>
                      </a:endParaRPr>
                    </a:p>
                  </a:txBody>
                  <a:tcPr anchor="ctr"/>
                </a:tc>
                <a:extLst>
                  <a:ext uri="{0D108BD9-81ED-4DB2-BD59-A6C34878D82A}">
                    <a16:rowId xmlns:a16="http://schemas.microsoft.com/office/drawing/2014/main" val="142084336"/>
                  </a:ext>
                </a:extLst>
              </a:tr>
              <a:tr h="419218">
                <a:tc>
                  <a:txBody>
                    <a:bodyPr/>
                    <a:lstStyle/>
                    <a:p>
                      <a:pPr algn="ctr" rtl="0" fontAlgn="base">
                        <a:lnSpc>
                          <a:spcPts val="1457"/>
                        </a:lnSpc>
                        <a:buNone/>
                      </a:pPr>
                      <a:r>
                        <a:rPr lang="en-US" sz="900" b="0" i="0">
                          <a:solidFill>
                            <a:srgbClr val="000000"/>
                          </a:solidFill>
                          <a:effectLst/>
                          <a:latin typeface="Arial" panose="020B0604020202020204" pitchFamily="34" charset="0"/>
                        </a:rPr>
                        <a:t>Cost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$2.09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$2.04  </a:t>
                      </a:r>
                      <a:endParaRPr lang="en-US" sz="1000" b="0" i="0">
                        <a:effectLst/>
                      </a:endParaRPr>
                    </a:p>
                  </a:txBody>
                  <a:tcPr anchor="ctr"/>
                </a:tc>
                <a:tc>
                  <a:txBody>
                    <a:bodyPr/>
                    <a:lstStyle/>
                    <a:p>
                      <a:pPr algn="ctr" rtl="0" fontAlgn="base">
                        <a:lnSpc>
                          <a:spcPts val="1457"/>
                        </a:lnSpc>
                        <a:buNone/>
                      </a:pPr>
                      <a:r>
                        <a:rPr lang="en-US" sz="1000" b="1" i="0">
                          <a:effectLst/>
                        </a:rPr>
                        <a:t>$7.42</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$0.84  </a:t>
                      </a:r>
                      <a:endParaRPr lang="en-US" sz="1000" b="0" i="0">
                        <a:effectLst/>
                      </a:endParaRPr>
                    </a:p>
                  </a:txBody>
                  <a:tcPr anchor="ctr"/>
                </a:tc>
                <a:extLst>
                  <a:ext uri="{0D108BD9-81ED-4DB2-BD59-A6C34878D82A}">
                    <a16:rowId xmlns:a16="http://schemas.microsoft.com/office/drawing/2014/main" val="2851465894"/>
                  </a:ext>
                </a:extLst>
              </a:tr>
            </a:tbl>
          </a:graphicData>
        </a:graphic>
      </p:graphicFrame>
      <p:pic>
        <p:nvPicPr>
          <p:cNvPr id="5" name="Picture 4">
            <a:extLst>
              <a:ext uri="{FF2B5EF4-FFF2-40B4-BE49-F238E27FC236}">
                <a16:creationId xmlns:a16="http://schemas.microsoft.com/office/drawing/2014/main" id="{DFAA5F2B-92C1-0579-6F4D-5B01D663BED6}"/>
              </a:ext>
            </a:extLst>
          </p:cNvPr>
          <p:cNvPicPr>
            <a:picLocks noChangeAspect="1"/>
          </p:cNvPicPr>
          <p:nvPr/>
        </p:nvPicPr>
        <p:blipFill>
          <a:blip r:embed="rId5"/>
          <a:src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026" name="Picture 2" descr="LM2679SX-3.3/NOPB">
            <a:extLst>
              <a:ext uri="{FF2B5EF4-FFF2-40B4-BE49-F238E27FC236}">
                <a16:creationId xmlns:a16="http://schemas.microsoft.com/office/drawing/2014/main" id="{DAD1193B-6FDE-19F9-283B-C5E6650F3E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2448" y="2279091"/>
            <a:ext cx="2615921" cy="1471456"/>
          </a:xfrm>
          <a:prstGeom prst="rect">
            <a:avLst/>
          </a:prstGeom>
          <a:noFill/>
          <a:extLst>
            <a:ext uri="{909E8E84-426E-40DD-AFC4-6F175D3DCCD1}">
              <a14:hiddenFill xmlns:a14="http://schemas.microsoft.com/office/drawing/2010/main">
                <a:solidFill>
                  <a:srgbClr val="FFFFFF"/>
                </a:solidFill>
              </a14:hiddenFill>
            </a:ext>
          </a:extLst>
        </p:spPr>
      </p:pic>
      <p:pic>
        <p:nvPicPr>
          <p:cNvPr id="51" name="Audio 50">
            <a:hlinkClick r:id="" action="ppaction://media"/>
            <a:extLst>
              <a:ext uri="{FF2B5EF4-FFF2-40B4-BE49-F238E27FC236}">
                <a16:creationId xmlns:a16="http://schemas.microsoft.com/office/drawing/2014/main" id="{D1E94045-41DD-22A8-553E-21405307FFD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371246538"/>
      </p:ext>
    </p:extLst>
  </p:cSld>
  <p:clrMapOvr>
    <a:masterClrMapping/>
  </p:clrMapOvr>
  <mc:AlternateContent xmlns:mc="http://schemas.openxmlformats.org/markup-compatibility/2006" xmlns:p14="http://schemas.microsoft.com/office/powerpoint/2010/main">
    <mc:Choice Requires="p14">
      <p:transition spd="slow" p14:dur="2000" advTm="30209"/>
    </mc:Choice>
    <mc:Fallback xmlns="">
      <p:transition spd="slow" advTm="30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3FD05853-43E5-D1BF-6E77-288DC02E5605}"/>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485641D3-1E8A-07BD-7CAB-5399BC58CE5B}"/>
              </a:ext>
            </a:extLst>
          </p:cNvPr>
          <p:cNvSpPr txBox="1"/>
          <p:nvPr/>
        </p:nvSpPr>
        <p:spPr>
          <a:xfrm>
            <a:off x="514981" y="362021"/>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POWER SUPPLY COMPARISONS</a:t>
            </a:r>
          </a:p>
        </p:txBody>
      </p:sp>
      <p:graphicFrame>
        <p:nvGraphicFramePr>
          <p:cNvPr id="2" name="Table 1">
            <a:extLst>
              <a:ext uri="{FF2B5EF4-FFF2-40B4-BE49-F238E27FC236}">
                <a16:creationId xmlns:a16="http://schemas.microsoft.com/office/drawing/2014/main" id="{07029585-65B7-0084-92E0-17F05B1AE5E7}"/>
              </a:ext>
            </a:extLst>
          </p:cNvPr>
          <p:cNvGraphicFramePr>
            <a:graphicFrameLocks noGrp="1"/>
          </p:cNvGraphicFramePr>
          <p:nvPr>
            <p:extLst>
              <p:ext uri="{D42A27DB-BD31-4B8C-83A1-F6EECF244321}">
                <p14:modId xmlns:p14="http://schemas.microsoft.com/office/powerpoint/2010/main" val="1298543676"/>
              </p:ext>
            </p:extLst>
          </p:nvPr>
        </p:nvGraphicFramePr>
        <p:xfrm>
          <a:off x="514981" y="916019"/>
          <a:ext cx="4870207"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err="1">
                          <a:effectLst/>
                        </a:rPr>
                        <a:t>Nihewo</a:t>
                      </a:r>
                      <a:endParaRPr lang="en-US" sz="1050" kern="100">
                        <a:effectLst/>
                      </a:endParaRPr>
                    </a:p>
                  </a:txBody>
                  <a:tcPr marL="68580" marR="68580" marT="0" marB="0" anchor="ctr"/>
                </a:tc>
                <a:tc>
                  <a:txBody>
                    <a:bodyPr/>
                    <a:lstStyle/>
                    <a:p>
                      <a:pPr marL="0" lvl="0" algn="ctr">
                        <a:spcAft>
                          <a:spcPts val="400"/>
                        </a:spcAft>
                        <a:buNone/>
                      </a:pPr>
                      <a:r>
                        <a:rPr lang="en-US" sz="1050" kern="100">
                          <a:effectLst/>
                        </a:rPr>
                        <a:t>Spektrum</a:t>
                      </a:r>
                    </a:p>
                  </a:txBody>
                  <a:tcPr marL="68580" marR="68580" marT="0" marB="0" anchor="ctr"/>
                </a:tc>
                <a:tc>
                  <a:txBody>
                    <a:bodyPr/>
                    <a:lstStyle/>
                    <a:p>
                      <a:pPr marL="0" marR="0" lvl="0" algn="ctr">
                        <a:spcAft>
                          <a:spcPts val="400"/>
                        </a:spcAft>
                        <a:buNone/>
                      </a:pPr>
                      <a:r>
                        <a:rPr lang="en-US" sz="1050" kern="100" err="1">
                          <a:solidFill>
                            <a:schemeClr val="tx1"/>
                          </a:solidFill>
                          <a:effectLst/>
                        </a:rPr>
                        <a:t>Turnigy</a:t>
                      </a:r>
                      <a:r>
                        <a:rPr lang="en-US" sz="1050" kern="100">
                          <a:solidFill>
                            <a:schemeClr val="tx1"/>
                          </a:solidFill>
                          <a:effectLst/>
                        </a:rPr>
                        <a:t> Rapid</a:t>
                      </a:r>
                    </a:p>
                  </a:txBody>
                  <a:tcPr marL="68580" marR="68580" marT="0" marB="0" anchor="ctr">
                    <a:solidFill>
                      <a:schemeClr val="accent6"/>
                    </a:solidFill>
                  </a:tcP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Voltage</a:t>
                      </a:r>
                    </a:p>
                  </a:txBody>
                  <a:tcPr marL="68580" marR="68580" marT="0" marB="0" anchor="ctr"/>
                </a:tc>
                <a:tc>
                  <a:txBody>
                    <a:bodyPr/>
                    <a:lstStyle/>
                    <a:p>
                      <a:pPr marL="0" lvl="0" algn="ctr">
                        <a:spcAft>
                          <a:spcPts val="400"/>
                        </a:spcAft>
                        <a:buNone/>
                      </a:pPr>
                      <a:r>
                        <a:rPr lang="en-US" sz="1050" kern="100">
                          <a:effectLst/>
                        </a:rPr>
                        <a:t>14.8 V</a:t>
                      </a:r>
                    </a:p>
                  </a:txBody>
                  <a:tcPr marL="68580" marR="68580" marT="0" marB="0" anchor="ctr"/>
                </a:tc>
                <a:tc>
                  <a:txBody>
                    <a:bodyPr/>
                    <a:lstStyle/>
                    <a:p>
                      <a:pPr marL="0" lvl="0" algn="ctr">
                        <a:spcAft>
                          <a:spcPts val="400"/>
                        </a:spcAft>
                        <a:buNone/>
                      </a:pPr>
                      <a:r>
                        <a:rPr lang="en-US" sz="1100" kern="100">
                          <a:effectLst/>
                        </a:rPr>
                        <a:t>14.8 V</a:t>
                      </a:r>
                    </a:p>
                  </a:txBody>
                  <a:tcPr marL="68580" marR="68580" marT="0" marB="0" anchor="ctr"/>
                </a:tc>
                <a:tc>
                  <a:txBody>
                    <a:bodyPr/>
                    <a:lstStyle/>
                    <a:p>
                      <a:pPr marL="0" lvl="0" algn="ctr">
                        <a:spcAft>
                          <a:spcPts val="400"/>
                        </a:spcAft>
                        <a:buNone/>
                      </a:pPr>
                      <a:r>
                        <a:rPr lang="en-US" sz="1050" kern="100">
                          <a:effectLst/>
                        </a:rPr>
                        <a:t>22.2 V</a:t>
                      </a:r>
                    </a:p>
                  </a:txBody>
                  <a:tcPr marL="68580" marR="68580" marT="0" marB="0" anchor="ctr">
                    <a:solidFill>
                      <a:schemeClr val="accent6"/>
                    </a:solidFill>
                  </a:tcP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Capacity</a:t>
                      </a:r>
                    </a:p>
                  </a:txBody>
                  <a:tcPr marL="68580" marR="68580" marT="0" marB="0" anchor="ctr"/>
                </a:tc>
                <a:tc>
                  <a:txBody>
                    <a:bodyPr/>
                    <a:lstStyle/>
                    <a:p>
                      <a:pPr marL="0" lvl="0" algn="ctr">
                        <a:spcAft>
                          <a:spcPts val="400"/>
                        </a:spcAft>
                        <a:buNone/>
                      </a:pPr>
                      <a:r>
                        <a:rPr lang="en-US" sz="1050" b="0" i="0" u="none" strike="noStrike" kern="100" noProof="0">
                          <a:effectLst/>
                          <a:latin typeface="Arial"/>
                        </a:rPr>
                        <a:t>4500 </a:t>
                      </a:r>
                      <a:r>
                        <a:rPr lang="en-US" sz="1050" b="0" i="0" u="none" strike="noStrike" kern="100" noProof="0" err="1">
                          <a:effectLst/>
                          <a:latin typeface="Arial"/>
                        </a:rPr>
                        <a:t>mAh</a:t>
                      </a:r>
                      <a:endParaRPr lang="en-US" sz="1050" b="0" i="0" u="none" strike="noStrike" kern="100" noProof="0">
                        <a:effectLst/>
                        <a:latin typeface="Arial"/>
                      </a:endParaRPr>
                    </a:p>
                  </a:txBody>
                  <a:tcPr marL="68580" marR="68580" marT="0" marB="0" anchor="ctr"/>
                </a:tc>
                <a:tc>
                  <a:txBody>
                    <a:bodyPr/>
                    <a:lstStyle/>
                    <a:p>
                      <a:pPr marL="0" lvl="0" algn="ctr">
                        <a:spcAft>
                          <a:spcPts val="400"/>
                        </a:spcAft>
                        <a:buNone/>
                      </a:pPr>
                      <a:r>
                        <a:rPr lang="en-US" sz="1100" b="0" i="0" u="none" strike="noStrike" kern="100" noProof="0">
                          <a:effectLst/>
                          <a:latin typeface="+mn-lt"/>
                        </a:rPr>
                        <a:t>5000 </a:t>
                      </a:r>
                      <a:r>
                        <a:rPr lang="en-US" sz="1100" b="0" i="0" u="none" strike="noStrike" kern="100" noProof="0" err="1">
                          <a:effectLst/>
                          <a:latin typeface="+mn-lt"/>
                        </a:rPr>
                        <a:t>mAh</a:t>
                      </a:r>
                      <a:endParaRPr lang="en-US" sz="1100" b="0" i="0" u="none" strike="noStrike" kern="100" noProof="0">
                        <a:effectLst/>
                        <a:latin typeface="+mn-lt"/>
                      </a:endParaRPr>
                    </a:p>
                  </a:txBody>
                  <a:tcPr marL="68580" marR="68580" marT="0" marB="0" anchor="ctr"/>
                </a:tc>
                <a:tc>
                  <a:txBody>
                    <a:bodyPr/>
                    <a:lstStyle/>
                    <a:p>
                      <a:pPr marL="0" lvl="0" algn="ctr">
                        <a:spcAft>
                          <a:spcPts val="400"/>
                        </a:spcAft>
                        <a:buNone/>
                      </a:pPr>
                      <a:r>
                        <a:rPr lang="en-US" sz="1050" b="0" i="0" u="none" strike="noStrike" kern="100" noProof="0">
                          <a:effectLst/>
                          <a:latin typeface="+mn-lt"/>
                        </a:rPr>
                        <a:t>5000 </a:t>
                      </a:r>
                      <a:r>
                        <a:rPr lang="en-US" sz="1050" b="0" i="0" u="none" strike="noStrike" kern="100" noProof="0" err="1">
                          <a:effectLst/>
                          <a:latin typeface="+mn-lt"/>
                        </a:rPr>
                        <a:t>mAh</a:t>
                      </a:r>
                      <a:endParaRPr lang="en-US" sz="1050" b="0" i="0" u="none" strike="noStrike" kern="100" noProof="0">
                        <a:effectLst/>
                        <a:latin typeface="+mn-lt"/>
                      </a:endParaRPr>
                    </a:p>
                  </a:txBody>
                  <a:tcPr marL="68580" marR="68580" marT="0" marB="0" anchor="ctr">
                    <a:solidFill>
                      <a:schemeClr val="accent6"/>
                    </a:solidFill>
                  </a:tcP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Discharge Rate</a:t>
                      </a:r>
                    </a:p>
                  </a:txBody>
                  <a:tcPr marL="68580" marR="68580" marT="0" marB="0" anchor="ctr"/>
                </a:tc>
                <a:tc>
                  <a:txBody>
                    <a:bodyPr/>
                    <a:lstStyle/>
                    <a:p>
                      <a:pPr marL="0" lvl="0" algn="ctr">
                        <a:spcAft>
                          <a:spcPts val="400"/>
                        </a:spcAft>
                        <a:buNone/>
                      </a:pPr>
                      <a:r>
                        <a:rPr lang="en-US" sz="1050" b="0" i="0" u="none" strike="noStrike" kern="100" noProof="0">
                          <a:effectLst/>
                          <a:latin typeface="Arial"/>
                        </a:rPr>
                        <a:t>80 C</a:t>
                      </a:r>
                    </a:p>
                  </a:txBody>
                  <a:tcPr marL="68580" marR="68580" marT="0" marB="0" anchor="ctr"/>
                </a:tc>
                <a:tc>
                  <a:txBody>
                    <a:bodyPr/>
                    <a:lstStyle/>
                    <a:p>
                      <a:pPr marL="0" lvl="0" algn="ctr">
                        <a:spcAft>
                          <a:spcPts val="400"/>
                        </a:spcAft>
                        <a:buNone/>
                      </a:pPr>
                      <a:r>
                        <a:rPr lang="en-US" sz="1050" b="0" i="0" u="none" strike="noStrike" kern="100" noProof="0">
                          <a:effectLst/>
                          <a:latin typeface="Arial"/>
                        </a:rPr>
                        <a:t>30 C</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100 C</a:t>
                      </a:r>
                    </a:p>
                  </a:txBody>
                  <a:tcPr marL="68580" marR="68580" marT="0" marB="0" anchor="ctr">
                    <a:solidFill>
                      <a:schemeClr val="accent6"/>
                    </a:solidFill>
                  </a:tcP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Dimensions</a:t>
                      </a:r>
                    </a:p>
                  </a:txBody>
                  <a:tcPr marL="68580" marR="68580" marT="0" marB="0" anchor="ctr"/>
                </a:tc>
                <a:tc>
                  <a:txBody>
                    <a:bodyPr/>
                    <a:lstStyle/>
                    <a:p>
                      <a:pPr marL="0" lvl="0" algn="ctr">
                        <a:spcAft>
                          <a:spcPts val="400"/>
                        </a:spcAft>
                        <a:buNone/>
                      </a:pPr>
                      <a:r>
                        <a:rPr lang="en-US" sz="1050" kern="100">
                          <a:effectLst/>
                        </a:rPr>
                        <a:t>136 mm x 35 mm x 45 mm</a:t>
                      </a:r>
                    </a:p>
                  </a:txBody>
                  <a:tcPr marL="68580" marR="68580" marT="0" marB="0" anchor="ctr"/>
                </a:tc>
                <a:tc>
                  <a:txBody>
                    <a:bodyPr/>
                    <a:lstStyle/>
                    <a:p>
                      <a:pPr marL="0" lvl="0" algn="ctr">
                        <a:spcAft>
                          <a:spcPts val="400"/>
                        </a:spcAft>
                        <a:buNone/>
                      </a:pPr>
                      <a:r>
                        <a:rPr lang="en-US" sz="1050" kern="100">
                          <a:effectLst/>
                        </a:rPr>
                        <a:t>143 mm x 36 mm x 42 mm</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lang="en-US" sz="1050" kern="100">
                          <a:effectLst/>
                        </a:rPr>
                        <a:t>136 mm x 44 mm x 64 mm</a:t>
                      </a:r>
                    </a:p>
                  </a:txBody>
                  <a:tcPr marL="68580" marR="68580" marT="0" marB="0" anchor="ctr">
                    <a:solidFill>
                      <a:schemeClr val="accent6"/>
                    </a:solidFill>
                  </a:tcP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Weight</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430 g </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486 g</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713 g</a:t>
                      </a:r>
                    </a:p>
                  </a:txBody>
                  <a:tcPr marL="68580" marR="68580" marT="0" marB="0" anchor="ctr">
                    <a:solidFill>
                      <a:schemeClr val="accent6"/>
                    </a:solidFill>
                  </a:tcP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Cost</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$25.00</a:t>
                      </a:r>
                      <a:endParaRPr lang="en-US" sz="1050"/>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$105.00</a:t>
                      </a:r>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$49.43</a:t>
                      </a:r>
                    </a:p>
                  </a:txBody>
                  <a:tcPr marL="68580" marR="68580" marT="0" marB="0" anchor="ctr">
                    <a:solidFill>
                      <a:schemeClr val="accent6"/>
                    </a:solidFill>
                  </a:tcPr>
                </a:tc>
                <a:extLst>
                  <a:ext uri="{0D108BD9-81ED-4DB2-BD59-A6C34878D82A}">
                    <a16:rowId xmlns:a16="http://schemas.microsoft.com/office/drawing/2014/main" val="142084336"/>
                  </a:ext>
                </a:extLst>
              </a:tr>
            </a:tbl>
          </a:graphicData>
        </a:graphic>
      </p:graphicFrame>
      <p:pic>
        <p:nvPicPr>
          <p:cNvPr id="37" name="Audio 36">
            <a:hlinkClick r:id="" action="ppaction://media"/>
            <a:extLst>
              <a:ext uri="{FF2B5EF4-FFF2-40B4-BE49-F238E27FC236}">
                <a16:creationId xmlns:a16="http://schemas.microsoft.com/office/drawing/2014/main" id="{CFECAAA7-71E6-DEE6-AC83-07DECE38CFD1}"/>
              </a:ext>
            </a:extLst>
          </p:cNvPr>
          <p:cNvPicPr>
            <a:picLocks noChangeAspect="1"/>
          </p:cNvPicPr>
          <p:nvPr>
            <a:audioFile r:link="rId1"/>
            <p:extLst>
              <p:ext uri="{DAA4B4D4-6D71-4841-9C94-3DE7FCFB9230}">
                <p14:media xmlns:p14="http://schemas.microsoft.com/office/powerpoint/2010/main" r:embed="rId2">
                  <p14:trim end="2038.195"/>
                </p14:media>
              </p:ext>
            </p:extLst>
          </p:nvPr>
        </p:nvPicPr>
        <p:blipFill>
          <a:blip r:embed="rId5"/>
          <a:srcRect l="-108306" t="-108306" r="-108306" b="-108306"/>
          <a:stretch>
            <a:fillRect/>
          </a:stretch>
        </p:blipFill>
        <p:spPr>
          <a:xfrm>
            <a:off x="7539228" y="3538728"/>
            <a:ext cx="1543050" cy="1543050"/>
          </a:xfrm>
          <a:prstGeom prst="ellipse">
            <a:avLst/>
          </a:prstGeom>
        </p:spPr>
      </p:pic>
      <p:pic>
        <p:nvPicPr>
          <p:cNvPr id="4" name="Picture 3">
            <a:extLst>
              <a:ext uri="{FF2B5EF4-FFF2-40B4-BE49-F238E27FC236}">
                <a16:creationId xmlns:a16="http://schemas.microsoft.com/office/drawing/2014/main" id="{7B4820C3-57A6-6314-CF1D-EF5A494AB55B}"/>
              </a:ext>
            </a:extLst>
          </p:cNvPr>
          <p:cNvPicPr>
            <a:picLocks noChangeAspect="1"/>
          </p:cNvPicPr>
          <p:nvPr/>
        </p:nvPicPr>
        <p:blipFill>
          <a:blip r:embed="rId6"/>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3DE58672-4AD5-4568-8C39-44868F45578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33805" y1="61836" x2="77345" y2="51812"/>
                        <a14:foregroundMark x1="77345" y1="51812" x2="75487" y2="56401"/>
                        <a14:foregroundMark x1="47345" y1="35024" x2="55310" y2="33454"/>
                        <a14:foregroundMark x1="55310" y1="33454" x2="46549" y2="34179"/>
                        <a14:foregroundMark x1="61858" y1="32005" x2="62124" y2="31884"/>
                        <a14:foregroundMark x1="61770" y1="55797" x2="63451" y2="56884"/>
                      </a14:backgroundRemoval>
                    </a14:imgEffect>
                  </a14:imgLayer>
                </a14:imgProps>
              </a:ext>
            </a:extLst>
          </a:blip>
          <a:stretch>
            <a:fillRect/>
          </a:stretch>
        </p:blipFill>
        <p:spPr>
          <a:xfrm>
            <a:off x="5466304" y="1811410"/>
            <a:ext cx="3323735" cy="2435445"/>
          </a:xfrm>
          <a:prstGeom prst="rect">
            <a:avLst/>
          </a:prstGeom>
        </p:spPr>
      </p:pic>
    </p:spTree>
    <p:extLst>
      <p:ext uri="{BB962C8B-B14F-4D97-AF65-F5344CB8AC3E}">
        <p14:creationId xmlns:p14="http://schemas.microsoft.com/office/powerpoint/2010/main" val="40524356"/>
      </p:ext>
    </p:extLst>
  </p:cSld>
  <p:clrMapOvr>
    <a:masterClrMapping/>
  </p:clrMapOvr>
  <mc:AlternateContent xmlns:mc="http://schemas.openxmlformats.org/markup-compatibility/2006" xmlns:p14="http://schemas.microsoft.com/office/powerpoint/2010/main">
    <mc:Choice Requires="p14">
      <p:transition spd="slow" p14:dur="2000" advTm="35131"/>
    </mc:Choice>
    <mc:Fallback xmlns="">
      <p:transition spd="slow" advTm="35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29A61EE4-4CA7-C4F3-F725-5F5C3A5CB80A}"/>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74757199-E48C-5EA1-50B3-8CBFC78B8369}"/>
              </a:ext>
            </a:extLst>
          </p:cNvPr>
          <p:cNvSpPr txBox="1"/>
          <p:nvPr/>
        </p:nvSpPr>
        <p:spPr>
          <a:xfrm>
            <a:off x="514350" y="387706"/>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SERVO COMPARISONS</a:t>
            </a:r>
          </a:p>
        </p:txBody>
      </p:sp>
      <p:graphicFrame>
        <p:nvGraphicFramePr>
          <p:cNvPr id="2" name="Table 1">
            <a:extLst>
              <a:ext uri="{FF2B5EF4-FFF2-40B4-BE49-F238E27FC236}">
                <a16:creationId xmlns:a16="http://schemas.microsoft.com/office/drawing/2014/main" id="{DAC89140-E740-6961-A132-68A909AC6419}"/>
              </a:ext>
            </a:extLst>
          </p:cNvPr>
          <p:cNvGraphicFramePr>
            <a:graphicFrameLocks noGrp="1"/>
          </p:cNvGraphicFramePr>
          <p:nvPr>
            <p:extLst>
              <p:ext uri="{D42A27DB-BD31-4B8C-83A1-F6EECF244321}">
                <p14:modId xmlns:p14="http://schemas.microsoft.com/office/powerpoint/2010/main" val="3702259225"/>
              </p:ext>
            </p:extLst>
          </p:nvPr>
        </p:nvGraphicFramePr>
        <p:xfrm>
          <a:off x="514350" y="941704"/>
          <a:ext cx="4870207"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b="1" kern="100">
                          <a:solidFill>
                            <a:schemeClr val="tx1"/>
                          </a:solidFill>
                          <a:effectLst/>
                        </a:rPr>
                        <a:t>INJORA</a:t>
                      </a:r>
                    </a:p>
                  </a:txBody>
                  <a:tcPr marL="68580" marR="68580" marT="0" marB="0" anchor="ctr">
                    <a:solidFill>
                      <a:schemeClr val="accent6"/>
                    </a:solidFill>
                  </a:tcPr>
                </a:tc>
                <a:tc>
                  <a:txBody>
                    <a:bodyPr/>
                    <a:lstStyle/>
                    <a:p>
                      <a:pPr marL="0" lvl="0" algn="ctr">
                        <a:spcAft>
                          <a:spcPts val="400"/>
                        </a:spcAft>
                        <a:buNone/>
                      </a:pPr>
                      <a:r>
                        <a:rPr lang="en-US" sz="1050" kern="100">
                          <a:effectLst/>
                        </a:rPr>
                        <a:t>MEUS</a:t>
                      </a:r>
                    </a:p>
                  </a:txBody>
                  <a:tcPr marL="68580" marR="68580" marT="0" marB="0" anchor="ctr"/>
                </a:tc>
                <a:tc>
                  <a:txBody>
                    <a:bodyPr/>
                    <a:lstStyle/>
                    <a:p>
                      <a:pPr marL="0" marR="0" lvl="0" algn="ctr">
                        <a:spcAft>
                          <a:spcPts val="400"/>
                        </a:spcAft>
                        <a:buNone/>
                      </a:pPr>
                      <a:r>
                        <a:rPr lang="en-US" sz="1050" b="1" kern="100">
                          <a:solidFill>
                            <a:schemeClr val="bg1"/>
                          </a:solidFill>
                          <a:effectLst/>
                        </a:rPr>
                        <a:t>M8 Brushless Servo</a:t>
                      </a:r>
                    </a:p>
                  </a:txBody>
                  <a:tcPr marL="68580" marR="68580" marT="0" marB="0" anchor="ctr">
                    <a:solidFill>
                      <a:schemeClr val="accent1"/>
                    </a:solidFill>
                  </a:tcP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Input Voltage</a:t>
                      </a:r>
                    </a:p>
                  </a:txBody>
                  <a:tcPr marL="68580" marR="68580" marT="0" marB="0" anchor="ctr"/>
                </a:tc>
                <a:tc>
                  <a:txBody>
                    <a:bodyPr/>
                    <a:lstStyle/>
                    <a:p>
                      <a:pPr marL="0" lvl="0" algn="ctr">
                        <a:spcAft>
                          <a:spcPts val="400"/>
                        </a:spcAft>
                        <a:buNone/>
                      </a:pPr>
                      <a:r>
                        <a:rPr lang="en-US" sz="1050" b="1" kern="100">
                          <a:effectLst/>
                        </a:rPr>
                        <a:t>4.8 V – 8.4 V</a:t>
                      </a:r>
                    </a:p>
                  </a:txBody>
                  <a:tcPr marL="68580" marR="68580" marT="0" marB="0" anchor="ctr">
                    <a:solidFill>
                      <a:schemeClr val="accent6"/>
                    </a:solidFill>
                  </a:tcPr>
                </a:tc>
                <a:tc>
                  <a:txBody>
                    <a:bodyPr/>
                    <a:lstStyle/>
                    <a:p>
                      <a:pPr marL="0" lvl="0" algn="ctr">
                        <a:spcAft>
                          <a:spcPts val="400"/>
                        </a:spcAft>
                        <a:buNone/>
                      </a:pPr>
                      <a:r>
                        <a:rPr lang="en-US" sz="1100" kern="100">
                          <a:effectLst/>
                        </a:rPr>
                        <a:t>4.8 V – 8.4 V</a:t>
                      </a:r>
                    </a:p>
                  </a:txBody>
                  <a:tcPr marL="68580" marR="68580" marT="0" marB="0" anchor="ctr">
                    <a:solidFill>
                      <a:srgbClr val="CFD9FB"/>
                    </a:solidFill>
                  </a:tcPr>
                </a:tc>
                <a:tc>
                  <a:txBody>
                    <a:bodyPr/>
                    <a:lstStyle/>
                    <a:p>
                      <a:pPr marL="0" lvl="0" algn="ctr">
                        <a:spcAft>
                          <a:spcPts val="400"/>
                        </a:spcAft>
                        <a:buNone/>
                      </a:pPr>
                      <a:r>
                        <a:rPr lang="en-US" sz="1050" b="0" kern="100">
                          <a:effectLst/>
                        </a:rPr>
                        <a:t>4.8 V – 8.4 V</a:t>
                      </a:r>
                    </a:p>
                  </a:txBody>
                  <a:tcPr marL="68580" marR="68580" marT="0" marB="0" anchor="ctr">
                    <a:solidFill>
                      <a:srgbClr val="CFD9FB"/>
                    </a:solidFill>
                  </a:tcP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Torque</a:t>
                      </a:r>
                    </a:p>
                  </a:txBody>
                  <a:tcPr marL="68580" marR="68580" marT="0" marB="0" anchor="ctr"/>
                </a:tc>
                <a:tc>
                  <a:txBody>
                    <a:bodyPr/>
                    <a:lstStyle/>
                    <a:p>
                      <a:pPr marL="0" lvl="0" algn="ctr">
                        <a:spcAft>
                          <a:spcPts val="400"/>
                        </a:spcAft>
                        <a:buNone/>
                      </a:pPr>
                      <a:r>
                        <a:rPr lang="en-US" sz="1050" b="1" i="0" u="none" strike="noStrike" kern="100" noProof="0">
                          <a:effectLst/>
                          <a:latin typeface="Arial"/>
                        </a:rPr>
                        <a:t>35 kg cm</a:t>
                      </a:r>
                    </a:p>
                  </a:txBody>
                  <a:tcPr marL="68580" marR="68580" marT="0" marB="0" anchor="ctr">
                    <a:solidFill>
                      <a:schemeClr val="accent6"/>
                    </a:solidFill>
                  </a:tcPr>
                </a:tc>
                <a:tc>
                  <a:txBody>
                    <a:bodyPr/>
                    <a:lstStyle/>
                    <a:p>
                      <a:pPr marL="0" lvl="0" algn="ctr">
                        <a:spcAft>
                          <a:spcPts val="400"/>
                        </a:spcAft>
                        <a:buNone/>
                      </a:pPr>
                      <a:r>
                        <a:rPr lang="en-US" sz="1100" b="0" i="0" u="none" strike="noStrike" kern="100" noProof="0">
                          <a:effectLst/>
                          <a:latin typeface="+mn-lt"/>
                        </a:rPr>
                        <a:t>12.5 kg cm</a:t>
                      </a:r>
                    </a:p>
                  </a:txBody>
                  <a:tcPr marL="68580" marR="68580" marT="0" marB="0" anchor="ctr">
                    <a:solidFill>
                      <a:srgbClr val="E9EDFD"/>
                    </a:solidFill>
                  </a:tcPr>
                </a:tc>
                <a:tc>
                  <a:txBody>
                    <a:bodyPr/>
                    <a:lstStyle/>
                    <a:p>
                      <a:pPr marL="0" lvl="0" algn="ctr">
                        <a:spcAft>
                          <a:spcPts val="400"/>
                        </a:spcAft>
                        <a:buNone/>
                      </a:pPr>
                      <a:r>
                        <a:rPr lang="en-US" sz="1050" b="0" i="0" u="none" strike="noStrike" kern="100" noProof="0">
                          <a:effectLst/>
                          <a:latin typeface="+mn-lt"/>
                        </a:rPr>
                        <a:t>8.5 kg cm</a:t>
                      </a:r>
                    </a:p>
                  </a:txBody>
                  <a:tcPr marL="68580" marR="68580" marT="0" marB="0" anchor="ctr">
                    <a:solidFill>
                      <a:srgbClr val="E9EDFD"/>
                    </a:solidFill>
                  </a:tcP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Size</a:t>
                      </a:r>
                    </a:p>
                  </a:txBody>
                  <a:tcPr marL="68580" marR="68580" marT="0" marB="0" anchor="ctr"/>
                </a:tc>
                <a:tc>
                  <a:txBody>
                    <a:bodyPr/>
                    <a:lstStyle/>
                    <a:p>
                      <a:pPr marL="0" lvl="0" algn="ctr">
                        <a:spcAft>
                          <a:spcPts val="400"/>
                        </a:spcAft>
                        <a:buNone/>
                      </a:pPr>
                      <a:r>
                        <a:rPr lang="en-US" sz="1050" b="1" i="0" u="none" strike="noStrike" kern="100" noProof="0">
                          <a:effectLst/>
                          <a:latin typeface="Arial"/>
                        </a:rPr>
                        <a:t>63 mm x 38 mm x 54 mm</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mn-lt"/>
                        </a:rPr>
                        <a:t>23 mm x 12 mm x 27 mm</a:t>
                      </a:r>
                    </a:p>
                  </a:txBody>
                  <a:tcPr marL="68580" marR="68580" marT="0" marB="0" anchor="ctr"/>
                </a:tc>
                <a:tc>
                  <a:txBody>
                    <a:bodyPr/>
                    <a:lstStyle/>
                    <a:p>
                      <a:pPr marL="0" lvl="0" algn="ctr">
                        <a:spcAft>
                          <a:spcPts val="400"/>
                        </a:spcAft>
                        <a:buNone/>
                      </a:pPr>
                      <a:r>
                        <a:rPr lang="en-US" sz="1050" b="0" i="0" u="none" strike="noStrike" kern="100" noProof="0">
                          <a:effectLst/>
                          <a:latin typeface="+mn-lt"/>
                        </a:rPr>
                        <a:t>28.5 mm x 13.4 mm x 29.0 mm</a:t>
                      </a:r>
                    </a:p>
                  </a:txBody>
                  <a:tcPr marL="68580" marR="68580" marT="0" marB="0" anchor="ctr">
                    <a:solidFill>
                      <a:srgbClr val="CFD9FB"/>
                    </a:solidFill>
                  </a:tcP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Weight</a:t>
                      </a:r>
                    </a:p>
                  </a:txBody>
                  <a:tcPr marL="68580" marR="68580" marT="0" marB="0" anchor="ctr"/>
                </a:tc>
                <a:tc>
                  <a:txBody>
                    <a:bodyPr/>
                    <a:lstStyle/>
                    <a:p>
                      <a:pPr marL="0" lvl="0" algn="ctr">
                        <a:spcAft>
                          <a:spcPts val="400"/>
                        </a:spcAft>
                        <a:buNone/>
                      </a:pPr>
                      <a:r>
                        <a:rPr lang="en-US" sz="1050" b="1" kern="100">
                          <a:effectLst/>
                        </a:rPr>
                        <a:t>85 g</a:t>
                      </a:r>
                    </a:p>
                  </a:txBody>
                  <a:tcPr marL="68580" marR="68580" marT="0" marB="0" anchor="ctr">
                    <a:solidFill>
                      <a:schemeClr val="accent6"/>
                    </a:solidFill>
                  </a:tcPr>
                </a:tc>
                <a:tc>
                  <a:txBody>
                    <a:bodyPr/>
                    <a:lstStyle/>
                    <a:p>
                      <a:pPr marL="0" lvl="0" algn="ctr">
                        <a:spcAft>
                          <a:spcPts val="400"/>
                        </a:spcAft>
                        <a:buNone/>
                      </a:pPr>
                      <a:r>
                        <a:rPr lang="en-US" sz="1050" kern="100">
                          <a:effectLst/>
                        </a:rPr>
                        <a:t>22.1 g</a:t>
                      </a:r>
                    </a:p>
                  </a:txBody>
                  <a:tcPr marL="68580" marR="68580" marT="0" marB="0" anchor="ctr"/>
                </a:tc>
                <a:tc>
                  <a:txBody>
                    <a:bodyPr/>
                    <a:lstStyle/>
                    <a:p>
                      <a:pPr marL="0" lvl="0" algn="ctr">
                        <a:spcAft>
                          <a:spcPts val="400"/>
                        </a:spcAft>
                        <a:buNone/>
                      </a:pPr>
                      <a:r>
                        <a:rPr lang="en-US" sz="1050" b="0" kern="100">
                          <a:effectLst/>
                        </a:rPr>
                        <a:t>28.6 g</a:t>
                      </a:r>
                    </a:p>
                  </a:txBody>
                  <a:tcPr marL="68580" marR="68580" marT="0" marB="0" anchor="ctr">
                    <a:solidFill>
                      <a:srgbClr val="E9EDFD"/>
                    </a:solidFill>
                  </a:tcP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Cost</a:t>
                      </a:r>
                    </a:p>
                  </a:txBody>
                  <a:tcPr marL="68580" marR="68580" marT="0" marB="0" anchor="ctr"/>
                </a:tc>
                <a:tc>
                  <a:txBody>
                    <a:bodyPr/>
                    <a:lstStyle/>
                    <a:p>
                      <a:pPr marL="0" lvl="0" algn="ctr">
                        <a:spcAft>
                          <a:spcPts val="400"/>
                        </a:spcAft>
                        <a:buNone/>
                      </a:pPr>
                      <a:r>
                        <a:rPr lang="en-US" sz="1050" b="1" i="0" u="none" strike="noStrike" kern="100" noProof="0">
                          <a:effectLst/>
                          <a:latin typeface="Arial"/>
                          <a:cs typeface="Arial"/>
                        </a:rPr>
                        <a:t>$35.00</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$61.00</a:t>
                      </a:r>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latin typeface="Arial"/>
                          <a:cs typeface="Arial"/>
                        </a:rPr>
                        <a:t>$60.00</a:t>
                      </a:r>
                    </a:p>
                  </a:txBody>
                  <a:tcPr marL="68580" marR="68580" marT="0" marB="0" anchor="ctr">
                    <a:solidFill>
                      <a:srgbClr val="CFD9FB"/>
                    </a:solidFill>
                  </a:tcP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Waterproof Rating</a:t>
                      </a:r>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Yes (IP67 rated)</a:t>
                      </a:r>
                      <a:endParaRPr lang="en-US" sz="1050" b="1"/>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Partial</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Partial</a:t>
                      </a:r>
                    </a:p>
                  </a:txBody>
                  <a:tcPr marL="68580" marR="68580" marT="0" marB="0" anchor="ctr">
                    <a:solidFill>
                      <a:srgbClr val="E9EDFD"/>
                    </a:solidFill>
                  </a:tcPr>
                </a:tc>
                <a:extLst>
                  <a:ext uri="{0D108BD9-81ED-4DB2-BD59-A6C34878D82A}">
                    <a16:rowId xmlns:a16="http://schemas.microsoft.com/office/drawing/2014/main" val="142084336"/>
                  </a:ext>
                </a:extLst>
              </a:tr>
            </a:tbl>
          </a:graphicData>
        </a:graphic>
      </p:graphicFrame>
      <p:pic>
        <p:nvPicPr>
          <p:cNvPr id="32" name="Audio 31">
            <a:hlinkClick r:id="" action="ppaction://media"/>
            <a:extLst>
              <a:ext uri="{FF2B5EF4-FFF2-40B4-BE49-F238E27FC236}">
                <a16:creationId xmlns:a16="http://schemas.microsoft.com/office/drawing/2014/main" id="{CF463058-EFAF-0D7D-0DEC-45DC674003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539228" y="3538728"/>
            <a:ext cx="1543050" cy="1543050"/>
          </a:xfrm>
          <a:prstGeom prst="ellipse">
            <a:avLst/>
          </a:prstGeom>
        </p:spPr>
      </p:pic>
      <p:pic>
        <p:nvPicPr>
          <p:cNvPr id="4" name="Picture 3">
            <a:extLst>
              <a:ext uri="{FF2B5EF4-FFF2-40B4-BE49-F238E27FC236}">
                <a16:creationId xmlns:a16="http://schemas.microsoft.com/office/drawing/2014/main" id="{53136772-3188-596E-D9FD-0B9615CC1F6D}"/>
              </a:ext>
            </a:extLst>
          </p:cNvPr>
          <p:cNvPicPr>
            <a:picLocks noChangeAspect="1"/>
          </p:cNvPicPr>
          <p:nvPr/>
        </p:nvPicPr>
        <p:blipFill>
          <a:blip r:embed="rId6"/>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23A4ADD5-78FF-98A4-F801-AC3B2D5F3BC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9125" r="91438">
                        <a14:foregroundMark x1="29063" y1="62500" x2="44813" y2="61625"/>
                        <a14:foregroundMark x1="44813" y1="61625" x2="32375" y2="63375"/>
                        <a14:foregroundMark x1="32375" y1="63375" x2="40688" y2="60938"/>
                        <a14:foregroundMark x1="32813" y1="72125" x2="44500" y2="74375"/>
                        <a14:foregroundMark x1="44500" y1="74375" x2="60375" y2="69813"/>
                        <a14:foregroundMark x1="60375" y1="69813" x2="70063" y2="60875"/>
                        <a14:foregroundMark x1="70063" y1="60875" x2="71625" y2="65063"/>
                        <a14:foregroundMark x1="75063" y1="65500" x2="68375" y2="65500"/>
                        <a14:foregroundMark x1="60438" y1="62625" x2="59750" y2="65250"/>
                        <a14:foregroundMark x1="74688" y1="53625" x2="42063" y2="62313"/>
                        <a14:foregroundMark x1="42063" y1="62313" x2="38375" y2="62375"/>
                        <a14:foregroundMark x1="47125" y1="58188" x2="24063" y2="60375"/>
                        <a14:foregroundMark x1="49125" y1="58938" x2="33250" y2="65500"/>
                        <a14:foregroundMark x1="29812" y1="66500" x2="50688" y2="62625"/>
                        <a14:foregroundMark x1="59188" y1="68250" x2="63500" y2="63375"/>
                        <a14:foregroundMark x1="28063" y1="77875" x2="48688" y2="73000"/>
                        <a14:foregroundMark x1="48688" y1="73000" x2="48875" y2="72813"/>
                        <a14:foregroundMark x1="91438" y1="21375" x2="90875" y2="16375"/>
                        <a14:foregroundMark x1="9125" y1="51500" x2="9563" y2="51063"/>
                      </a14:backgroundRemoval>
                    </a14:imgEffect>
                  </a14:imgLayer>
                </a14:imgProps>
              </a:ext>
            </a:extLst>
          </a:blip>
          <a:stretch>
            <a:fillRect/>
          </a:stretch>
        </p:blipFill>
        <p:spPr>
          <a:xfrm>
            <a:off x="5663518" y="1811410"/>
            <a:ext cx="2478988" cy="2478988"/>
          </a:xfrm>
          <a:prstGeom prst="rect">
            <a:avLst/>
          </a:prstGeom>
        </p:spPr>
      </p:pic>
    </p:spTree>
    <p:extLst>
      <p:ext uri="{BB962C8B-B14F-4D97-AF65-F5344CB8AC3E}">
        <p14:creationId xmlns:p14="http://schemas.microsoft.com/office/powerpoint/2010/main" val="1417901635"/>
      </p:ext>
    </p:extLst>
  </p:cSld>
  <p:clrMapOvr>
    <a:masterClrMapping/>
  </p:clrMapOvr>
  <mc:AlternateContent xmlns:mc="http://schemas.openxmlformats.org/markup-compatibility/2006" xmlns:p14="http://schemas.microsoft.com/office/powerpoint/2010/main">
    <mc:Choice Requires="p14">
      <p:transition spd="slow" p14:dur="2000" advTm="41376"/>
    </mc:Choice>
    <mc:Fallback xmlns="">
      <p:transition spd="slow" advTm="41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591BA8-6CAF-44B8-CA0B-5AB4B1C6551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61D6D02-403F-E14F-B330-194CC25B898F}"/>
              </a:ext>
            </a:extLst>
          </p:cNvPr>
          <p:cNvSpPr/>
          <p:nvPr/>
        </p:nvSpPr>
        <p:spPr>
          <a:xfrm>
            <a:off x="3895493" y="1954716"/>
            <a:ext cx="1583473" cy="1234068"/>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ESP32</a:t>
            </a:r>
          </a:p>
        </p:txBody>
      </p:sp>
      <p:sp>
        <p:nvSpPr>
          <p:cNvPr id="5" name="Rectangle: Rounded Corners 4">
            <a:extLst>
              <a:ext uri="{FF2B5EF4-FFF2-40B4-BE49-F238E27FC236}">
                <a16:creationId xmlns:a16="http://schemas.microsoft.com/office/drawing/2014/main" id="{13C3F8AE-6F0A-422E-9A68-DCF3DA2C4AF7}"/>
              </a:ext>
            </a:extLst>
          </p:cNvPr>
          <p:cNvSpPr/>
          <p:nvPr/>
        </p:nvSpPr>
        <p:spPr>
          <a:xfrm>
            <a:off x="1694985" y="2263233"/>
            <a:ext cx="1494263" cy="617034"/>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Pan and Tilt Unit</a:t>
            </a:r>
          </a:p>
        </p:txBody>
      </p:sp>
      <p:sp>
        <p:nvSpPr>
          <p:cNvPr id="6" name="Rectangle: Rounded Corners 5">
            <a:extLst>
              <a:ext uri="{FF2B5EF4-FFF2-40B4-BE49-F238E27FC236}">
                <a16:creationId xmlns:a16="http://schemas.microsoft.com/office/drawing/2014/main" id="{F207AF0E-D073-F5A1-CCB5-5E96A636EDC1}"/>
              </a:ext>
            </a:extLst>
          </p:cNvPr>
          <p:cNvSpPr/>
          <p:nvPr/>
        </p:nvSpPr>
        <p:spPr>
          <a:xfrm>
            <a:off x="6025375" y="1882620"/>
            <a:ext cx="1583473"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Laser</a:t>
            </a:r>
          </a:p>
        </p:txBody>
      </p:sp>
      <p:sp>
        <p:nvSpPr>
          <p:cNvPr id="7" name="Rectangle: Rounded Corners 6">
            <a:extLst>
              <a:ext uri="{FF2B5EF4-FFF2-40B4-BE49-F238E27FC236}">
                <a16:creationId xmlns:a16="http://schemas.microsoft.com/office/drawing/2014/main" id="{A79420BC-8034-AFD8-617E-287D65F98355}"/>
              </a:ext>
            </a:extLst>
          </p:cNvPr>
          <p:cNvSpPr/>
          <p:nvPr/>
        </p:nvSpPr>
        <p:spPr>
          <a:xfrm>
            <a:off x="8029239" y="3740767"/>
            <a:ext cx="1032985"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3.3 V Regulator</a:t>
            </a:r>
          </a:p>
        </p:txBody>
      </p:sp>
      <p:sp>
        <p:nvSpPr>
          <p:cNvPr id="8" name="Rectangle: Rounded Corners 7">
            <a:extLst>
              <a:ext uri="{FF2B5EF4-FFF2-40B4-BE49-F238E27FC236}">
                <a16:creationId xmlns:a16="http://schemas.microsoft.com/office/drawing/2014/main" id="{5C0BB245-121B-E10C-ED66-5763DF0ADD98}"/>
              </a:ext>
            </a:extLst>
          </p:cNvPr>
          <p:cNvSpPr/>
          <p:nvPr/>
        </p:nvSpPr>
        <p:spPr>
          <a:xfrm>
            <a:off x="6025375" y="2442506"/>
            <a:ext cx="1583473"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Buzzer</a:t>
            </a:r>
          </a:p>
        </p:txBody>
      </p:sp>
      <p:sp>
        <p:nvSpPr>
          <p:cNvPr id="9" name="Rectangle: Rounded Corners 8">
            <a:extLst>
              <a:ext uri="{FF2B5EF4-FFF2-40B4-BE49-F238E27FC236}">
                <a16:creationId xmlns:a16="http://schemas.microsoft.com/office/drawing/2014/main" id="{37D659AE-865E-CEB1-4426-77447CBF7F11}"/>
              </a:ext>
            </a:extLst>
          </p:cNvPr>
          <p:cNvSpPr/>
          <p:nvPr/>
        </p:nvSpPr>
        <p:spPr>
          <a:xfrm>
            <a:off x="220983" y="2356392"/>
            <a:ext cx="1074236"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5.0 V Regulator</a:t>
            </a:r>
          </a:p>
        </p:txBody>
      </p:sp>
      <p:sp>
        <p:nvSpPr>
          <p:cNvPr id="10" name="Rectangle: Rounded Corners 9">
            <a:extLst>
              <a:ext uri="{FF2B5EF4-FFF2-40B4-BE49-F238E27FC236}">
                <a16:creationId xmlns:a16="http://schemas.microsoft.com/office/drawing/2014/main" id="{D10D5989-2942-865F-819F-A136FB4B34AB}"/>
              </a:ext>
            </a:extLst>
          </p:cNvPr>
          <p:cNvSpPr/>
          <p:nvPr/>
        </p:nvSpPr>
        <p:spPr>
          <a:xfrm>
            <a:off x="4410395" y="74292"/>
            <a:ext cx="1044678" cy="430716"/>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1.8 V Regulator</a:t>
            </a:r>
          </a:p>
        </p:txBody>
      </p:sp>
      <p:sp>
        <p:nvSpPr>
          <p:cNvPr id="11" name="Rectangle: Rounded Corners 10">
            <a:extLst>
              <a:ext uri="{FF2B5EF4-FFF2-40B4-BE49-F238E27FC236}">
                <a16:creationId xmlns:a16="http://schemas.microsoft.com/office/drawing/2014/main" id="{E58AFD73-56A2-F4CE-76A3-384DC36A00F2}"/>
              </a:ext>
            </a:extLst>
          </p:cNvPr>
          <p:cNvSpPr/>
          <p:nvPr/>
        </p:nvSpPr>
        <p:spPr>
          <a:xfrm>
            <a:off x="4177988" y="4508108"/>
            <a:ext cx="1025914"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19.0 V Regulator</a:t>
            </a:r>
          </a:p>
        </p:txBody>
      </p:sp>
      <p:sp>
        <p:nvSpPr>
          <p:cNvPr id="12" name="Rectangle: Rounded Corners 11">
            <a:extLst>
              <a:ext uri="{FF2B5EF4-FFF2-40B4-BE49-F238E27FC236}">
                <a16:creationId xmlns:a16="http://schemas.microsoft.com/office/drawing/2014/main" id="{3F2587EF-A213-7C2A-8078-56EED5BDAF80}"/>
              </a:ext>
            </a:extLst>
          </p:cNvPr>
          <p:cNvSpPr/>
          <p:nvPr/>
        </p:nvSpPr>
        <p:spPr>
          <a:xfrm>
            <a:off x="6069979" y="3647608"/>
            <a:ext cx="1494263" cy="617034"/>
          </a:xfrm>
          <a:prstGeom prst="round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Camera</a:t>
            </a:r>
          </a:p>
        </p:txBody>
      </p:sp>
      <p:sp>
        <p:nvSpPr>
          <p:cNvPr id="13" name="Rectangle: Rounded Corners 12">
            <a:extLst>
              <a:ext uri="{FF2B5EF4-FFF2-40B4-BE49-F238E27FC236}">
                <a16:creationId xmlns:a16="http://schemas.microsoft.com/office/drawing/2014/main" id="{2338B371-6E1E-CEA1-B581-EEA3A33F909E}"/>
              </a:ext>
            </a:extLst>
          </p:cNvPr>
          <p:cNvSpPr/>
          <p:nvPr/>
        </p:nvSpPr>
        <p:spPr>
          <a:xfrm>
            <a:off x="3940097" y="3647608"/>
            <a:ext cx="1494263" cy="617034"/>
          </a:xfrm>
          <a:prstGeom prst="round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Nvidia Orin Nano</a:t>
            </a:r>
          </a:p>
        </p:txBody>
      </p:sp>
      <p:cxnSp>
        <p:nvCxnSpPr>
          <p:cNvPr id="27" name="Straight Arrow Connector 26">
            <a:extLst>
              <a:ext uri="{FF2B5EF4-FFF2-40B4-BE49-F238E27FC236}">
                <a16:creationId xmlns:a16="http://schemas.microsoft.com/office/drawing/2014/main" id="{D6F354EB-F5C6-1199-96FC-F58C1E102266}"/>
              </a:ext>
            </a:extLst>
          </p:cNvPr>
          <p:cNvCxnSpPr>
            <a:endCxn id="6" idx="1"/>
          </p:cNvCxnSpPr>
          <p:nvPr/>
        </p:nvCxnSpPr>
        <p:spPr>
          <a:xfrm>
            <a:off x="5474125" y="2097977"/>
            <a:ext cx="551250"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159ECCC-1183-46AB-9364-AAB200680E9B}"/>
              </a:ext>
            </a:extLst>
          </p:cNvPr>
          <p:cNvCxnSpPr>
            <a:cxnSpLocks/>
            <a:endCxn id="8" idx="1"/>
          </p:cNvCxnSpPr>
          <p:nvPr/>
        </p:nvCxnSpPr>
        <p:spPr>
          <a:xfrm>
            <a:off x="5484068" y="2657864"/>
            <a:ext cx="54130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83A9267-4CC7-DB99-F4C3-0913B24526E5}"/>
              </a:ext>
            </a:extLst>
          </p:cNvPr>
          <p:cNvCxnSpPr>
            <a:stCxn id="3" idx="1"/>
            <a:endCxn id="5" idx="3"/>
          </p:cNvCxnSpPr>
          <p:nvPr/>
        </p:nvCxnSpPr>
        <p:spPr>
          <a:xfrm flipH="1">
            <a:off x="3189248" y="2571750"/>
            <a:ext cx="706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B8776093-46AB-8F18-869C-D5B435C20ED3}"/>
              </a:ext>
            </a:extLst>
          </p:cNvPr>
          <p:cNvSpPr/>
          <p:nvPr/>
        </p:nvSpPr>
        <p:spPr>
          <a:xfrm>
            <a:off x="4003466" y="720366"/>
            <a:ext cx="1858536" cy="685333"/>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Microwave Sensor Modules</a:t>
            </a:r>
          </a:p>
        </p:txBody>
      </p:sp>
      <p:cxnSp>
        <p:nvCxnSpPr>
          <p:cNvPr id="34" name="Straight Arrow Connector 33">
            <a:extLst>
              <a:ext uri="{FF2B5EF4-FFF2-40B4-BE49-F238E27FC236}">
                <a16:creationId xmlns:a16="http://schemas.microsoft.com/office/drawing/2014/main" id="{302F0622-7D06-D9F1-012A-8FA1DD15164B}"/>
              </a:ext>
            </a:extLst>
          </p:cNvPr>
          <p:cNvCxnSpPr>
            <a:cxnSpLocks/>
            <a:stCxn id="10" idx="2"/>
            <a:endCxn id="32" idx="0"/>
          </p:cNvCxnSpPr>
          <p:nvPr/>
        </p:nvCxnSpPr>
        <p:spPr>
          <a:xfrm>
            <a:off x="4932734" y="505008"/>
            <a:ext cx="0" cy="2153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Rounded Corners 43">
            <a:extLst>
              <a:ext uri="{FF2B5EF4-FFF2-40B4-BE49-F238E27FC236}">
                <a16:creationId xmlns:a16="http://schemas.microsoft.com/office/drawing/2014/main" id="{A8E72124-53F1-DA40-9CCB-483AB7C2E828}"/>
              </a:ext>
            </a:extLst>
          </p:cNvPr>
          <p:cNvSpPr/>
          <p:nvPr/>
        </p:nvSpPr>
        <p:spPr>
          <a:xfrm>
            <a:off x="1650379" y="1553041"/>
            <a:ext cx="1583473" cy="430716"/>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LCD</a:t>
            </a:r>
          </a:p>
        </p:txBody>
      </p:sp>
      <p:sp>
        <p:nvSpPr>
          <p:cNvPr id="45" name="Rectangle: Rounded Corners 44">
            <a:extLst>
              <a:ext uri="{FF2B5EF4-FFF2-40B4-BE49-F238E27FC236}">
                <a16:creationId xmlns:a16="http://schemas.microsoft.com/office/drawing/2014/main" id="{3EBB9500-E47D-FB20-4EDC-C6187813494B}"/>
              </a:ext>
            </a:extLst>
          </p:cNvPr>
          <p:cNvSpPr/>
          <p:nvPr/>
        </p:nvSpPr>
        <p:spPr>
          <a:xfrm>
            <a:off x="1650378" y="3159743"/>
            <a:ext cx="1583473"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Humidity Sensor</a:t>
            </a:r>
          </a:p>
        </p:txBody>
      </p:sp>
      <p:cxnSp>
        <p:nvCxnSpPr>
          <p:cNvPr id="47" name="Straight Arrow Connector 46">
            <a:extLst>
              <a:ext uri="{FF2B5EF4-FFF2-40B4-BE49-F238E27FC236}">
                <a16:creationId xmlns:a16="http://schemas.microsoft.com/office/drawing/2014/main" id="{F75F0C21-097C-38F0-4F6F-871F59E9F9ED}"/>
              </a:ext>
            </a:extLst>
          </p:cNvPr>
          <p:cNvCxnSpPr>
            <a:stCxn id="11" idx="0"/>
            <a:endCxn id="13" idx="2"/>
          </p:cNvCxnSpPr>
          <p:nvPr/>
        </p:nvCxnSpPr>
        <p:spPr>
          <a:xfrm flipH="1" flipV="1">
            <a:off x="4687229" y="4264642"/>
            <a:ext cx="3716" cy="2434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44BD8B0-0F71-68B3-CF63-FD3828ECB23F}"/>
              </a:ext>
            </a:extLst>
          </p:cNvPr>
          <p:cNvCxnSpPr>
            <a:stCxn id="12" idx="1"/>
            <a:endCxn id="13" idx="3"/>
          </p:cNvCxnSpPr>
          <p:nvPr/>
        </p:nvCxnSpPr>
        <p:spPr>
          <a:xfrm flipH="1">
            <a:off x="5434360" y="3956125"/>
            <a:ext cx="63561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93E4D4-E333-76C8-4110-1128CE6C359D}"/>
              </a:ext>
            </a:extLst>
          </p:cNvPr>
          <p:cNvCxnSpPr>
            <a:cxnSpLocks/>
            <a:stCxn id="7" idx="1"/>
            <a:endCxn id="12" idx="3"/>
          </p:cNvCxnSpPr>
          <p:nvPr/>
        </p:nvCxnSpPr>
        <p:spPr>
          <a:xfrm flipH="1">
            <a:off x="7564242" y="3956125"/>
            <a:ext cx="4649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62FF4F09-0623-0AFD-A802-8700341C295B}"/>
              </a:ext>
            </a:extLst>
          </p:cNvPr>
          <p:cNvCxnSpPr>
            <a:cxnSpLocks/>
            <a:stCxn id="7" idx="0"/>
            <a:endCxn id="8" idx="3"/>
          </p:cNvCxnSpPr>
          <p:nvPr/>
        </p:nvCxnSpPr>
        <p:spPr>
          <a:xfrm rot="16200000" flipV="1">
            <a:off x="7535839" y="2730874"/>
            <a:ext cx="1082903" cy="936884"/>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2D14B234-A021-D7F5-347B-26EF908B1F7F}"/>
              </a:ext>
            </a:extLst>
          </p:cNvPr>
          <p:cNvCxnSpPr>
            <a:cxnSpLocks/>
            <a:stCxn id="7" idx="0"/>
            <a:endCxn id="6" idx="3"/>
          </p:cNvCxnSpPr>
          <p:nvPr/>
        </p:nvCxnSpPr>
        <p:spPr>
          <a:xfrm rot="16200000" flipV="1">
            <a:off x="7255896" y="2450931"/>
            <a:ext cx="1642789" cy="936884"/>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F88374AA-3C5B-943D-F85C-C9FE2752E03E}"/>
              </a:ext>
            </a:extLst>
          </p:cNvPr>
          <p:cNvCxnSpPr>
            <a:stCxn id="32" idx="2"/>
          </p:cNvCxnSpPr>
          <p:nvPr/>
        </p:nvCxnSpPr>
        <p:spPr>
          <a:xfrm>
            <a:off x="4932734" y="1405699"/>
            <a:ext cx="0" cy="5490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2DC536D3-1BCB-80CE-DA97-33A80D35C5E0}"/>
              </a:ext>
            </a:extLst>
          </p:cNvPr>
          <p:cNvCxnSpPr>
            <a:stCxn id="3" idx="0"/>
            <a:endCxn id="44" idx="3"/>
          </p:cNvCxnSpPr>
          <p:nvPr/>
        </p:nvCxnSpPr>
        <p:spPr>
          <a:xfrm rot="16200000" flipV="1">
            <a:off x="3867383" y="1134869"/>
            <a:ext cx="186317" cy="145337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B1C5F9DC-E774-CC89-69A3-8628EBB64A62}"/>
              </a:ext>
            </a:extLst>
          </p:cNvPr>
          <p:cNvCxnSpPr>
            <a:stCxn id="45" idx="3"/>
          </p:cNvCxnSpPr>
          <p:nvPr/>
        </p:nvCxnSpPr>
        <p:spPr>
          <a:xfrm flipV="1">
            <a:off x="3233851" y="2812250"/>
            <a:ext cx="666744" cy="562851"/>
          </a:xfrm>
          <a:prstGeom prst="bentConnector3">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67F8FADE-00AC-6AD7-5C93-C708C3E1E7B5}"/>
              </a:ext>
            </a:extLst>
          </p:cNvPr>
          <p:cNvCxnSpPr>
            <a:stCxn id="13" idx="0"/>
            <a:endCxn id="3" idx="2"/>
          </p:cNvCxnSpPr>
          <p:nvPr/>
        </p:nvCxnSpPr>
        <p:spPr>
          <a:xfrm flipV="1">
            <a:off x="4687229" y="3188784"/>
            <a:ext cx="1" cy="458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DA7C3418-97DB-6BCB-9C58-C0473638FCD8}"/>
              </a:ext>
            </a:extLst>
          </p:cNvPr>
          <p:cNvCxnSpPr>
            <a:stCxn id="9" idx="3"/>
            <a:endCxn id="44" idx="1"/>
          </p:cNvCxnSpPr>
          <p:nvPr/>
        </p:nvCxnSpPr>
        <p:spPr>
          <a:xfrm flipV="1">
            <a:off x="1295219" y="1768399"/>
            <a:ext cx="355160" cy="803351"/>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98CC42F4-D094-1F7B-7F58-160A725AFD96}"/>
              </a:ext>
            </a:extLst>
          </p:cNvPr>
          <p:cNvCxnSpPr>
            <a:stCxn id="9" idx="3"/>
            <a:endCxn id="45" idx="1"/>
          </p:cNvCxnSpPr>
          <p:nvPr/>
        </p:nvCxnSpPr>
        <p:spPr>
          <a:xfrm>
            <a:off x="1295219" y="2571750"/>
            <a:ext cx="355159" cy="803351"/>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F5F096B-1F41-9BAA-4ED1-BE4988869302}"/>
              </a:ext>
            </a:extLst>
          </p:cNvPr>
          <p:cNvCxnSpPr>
            <a:stCxn id="9" idx="3"/>
            <a:endCxn id="5" idx="1"/>
          </p:cNvCxnSpPr>
          <p:nvPr/>
        </p:nvCxnSpPr>
        <p:spPr>
          <a:xfrm>
            <a:off x="1295219" y="2571750"/>
            <a:ext cx="39976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3" name="Rectangle: Rounded Corners 82">
            <a:extLst>
              <a:ext uri="{FF2B5EF4-FFF2-40B4-BE49-F238E27FC236}">
                <a16:creationId xmlns:a16="http://schemas.microsoft.com/office/drawing/2014/main" id="{4A3B72B6-13CA-1C7E-DE67-D9362FEBD36F}"/>
              </a:ext>
            </a:extLst>
          </p:cNvPr>
          <p:cNvSpPr/>
          <p:nvPr/>
        </p:nvSpPr>
        <p:spPr>
          <a:xfrm>
            <a:off x="4011413" y="2045057"/>
            <a:ext cx="1351633" cy="1053385"/>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ESP32</a:t>
            </a:r>
          </a:p>
        </p:txBody>
      </p:sp>
      <p:sp>
        <p:nvSpPr>
          <p:cNvPr id="84" name="Rectangle: Rounded Corners 83">
            <a:extLst>
              <a:ext uri="{FF2B5EF4-FFF2-40B4-BE49-F238E27FC236}">
                <a16:creationId xmlns:a16="http://schemas.microsoft.com/office/drawing/2014/main" id="{C8C94168-33D7-E98C-BAAD-E403783A7BE6}"/>
              </a:ext>
            </a:extLst>
          </p:cNvPr>
          <p:cNvSpPr/>
          <p:nvPr/>
        </p:nvSpPr>
        <p:spPr>
          <a:xfrm>
            <a:off x="4098507" y="2104303"/>
            <a:ext cx="1184875" cy="923423"/>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ESP32</a:t>
            </a:r>
          </a:p>
        </p:txBody>
      </p:sp>
      <p:sp>
        <p:nvSpPr>
          <p:cNvPr id="88" name="Rectangle 87">
            <a:extLst>
              <a:ext uri="{FF2B5EF4-FFF2-40B4-BE49-F238E27FC236}">
                <a16:creationId xmlns:a16="http://schemas.microsoft.com/office/drawing/2014/main" id="{2D368490-D726-87E7-3F4F-90F9189467FE}"/>
              </a:ext>
            </a:extLst>
          </p:cNvPr>
          <p:cNvSpPr/>
          <p:nvPr/>
        </p:nvSpPr>
        <p:spPr>
          <a:xfrm>
            <a:off x="220985" y="368650"/>
            <a:ext cx="929266" cy="215358"/>
          </a:xfrm>
          <a:prstGeom prst="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Alex</a:t>
            </a:r>
          </a:p>
        </p:txBody>
      </p:sp>
      <p:sp>
        <p:nvSpPr>
          <p:cNvPr id="89" name="Rectangle 88">
            <a:extLst>
              <a:ext uri="{FF2B5EF4-FFF2-40B4-BE49-F238E27FC236}">
                <a16:creationId xmlns:a16="http://schemas.microsoft.com/office/drawing/2014/main" id="{95CD8D63-1F1E-271B-D38D-9E508BE217A4}"/>
              </a:ext>
            </a:extLst>
          </p:cNvPr>
          <p:cNvSpPr/>
          <p:nvPr/>
        </p:nvSpPr>
        <p:spPr>
          <a:xfrm>
            <a:off x="220983" y="587712"/>
            <a:ext cx="929266" cy="215358"/>
          </a:xfrm>
          <a:prstGeom prst="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Callum</a:t>
            </a:r>
          </a:p>
        </p:txBody>
      </p:sp>
      <p:sp>
        <p:nvSpPr>
          <p:cNvPr id="90" name="Rectangle 89">
            <a:extLst>
              <a:ext uri="{FF2B5EF4-FFF2-40B4-BE49-F238E27FC236}">
                <a16:creationId xmlns:a16="http://schemas.microsoft.com/office/drawing/2014/main" id="{84342739-5718-D95A-5E2E-C0236BB82E2F}"/>
              </a:ext>
            </a:extLst>
          </p:cNvPr>
          <p:cNvSpPr/>
          <p:nvPr/>
        </p:nvSpPr>
        <p:spPr>
          <a:xfrm>
            <a:off x="220985" y="801520"/>
            <a:ext cx="929266" cy="215358"/>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Nathan</a:t>
            </a:r>
          </a:p>
        </p:txBody>
      </p:sp>
      <p:sp>
        <p:nvSpPr>
          <p:cNvPr id="91" name="Rectangle 90">
            <a:extLst>
              <a:ext uri="{FF2B5EF4-FFF2-40B4-BE49-F238E27FC236}">
                <a16:creationId xmlns:a16="http://schemas.microsoft.com/office/drawing/2014/main" id="{E171C6E0-0AC1-054E-7B4B-10EBCD0F3BE7}"/>
              </a:ext>
            </a:extLst>
          </p:cNvPr>
          <p:cNvSpPr/>
          <p:nvPr/>
        </p:nvSpPr>
        <p:spPr>
          <a:xfrm>
            <a:off x="220983" y="1020582"/>
            <a:ext cx="929266" cy="215358"/>
          </a:xfrm>
          <a:prstGeom prst="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Jake</a:t>
            </a:r>
          </a:p>
        </p:txBody>
      </p:sp>
      <p:cxnSp>
        <p:nvCxnSpPr>
          <p:cNvPr id="93" name="Straight Arrow Connector 92">
            <a:extLst>
              <a:ext uri="{FF2B5EF4-FFF2-40B4-BE49-F238E27FC236}">
                <a16:creationId xmlns:a16="http://schemas.microsoft.com/office/drawing/2014/main" id="{E4801537-3906-2434-7A77-457E82D033C0}"/>
              </a:ext>
            </a:extLst>
          </p:cNvPr>
          <p:cNvCxnSpPr/>
          <p:nvPr/>
        </p:nvCxnSpPr>
        <p:spPr>
          <a:xfrm>
            <a:off x="1516566" y="661639"/>
            <a:ext cx="4014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8D98AEBE-648F-EAD8-0F9B-BC5454A86EF1}"/>
              </a:ext>
            </a:extLst>
          </p:cNvPr>
          <p:cNvCxnSpPr/>
          <p:nvPr/>
        </p:nvCxnSpPr>
        <p:spPr>
          <a:xfrm>
            <a:off x="1512849" y="895814"/>
            <a:ext cx="40144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1F30D4DE-1467-7F65-B060-0E64884FBE52}"/>
              </a:ext>
            </a:extLst>
          </p:cNvPr>
          <p:cNvSpPr txBox="1"/>
          <p:nvPr/>
        </p:nvSpPr>
        <p:spPr>
          <a:xfrm>
            <a:off x="1887183" y="539892"/>
            <a:ext cx="519694" cy="246221"/>
          </a:xfrm>
          <a:prstGeom prst="rect">
            <a:avLst/>
          </a:prstGeom>
          <a:noFill/>
        </p:spPr>
        <p:txBody>
          <a:bodyPr wrap="none" rtlCol="0">
            <a:spAutoFit/>
          </a:bodyPr>
          <a:lstStyle/>
          <a:p>
            <a:r>
              <a:rPr lang="en-US" sz="1000"/>
              <a:t>Wired</a:t>
            </a:r>
            <a:endParaRPr lang="en-US" sz="1200"/>
          </a:p>
        </p:txBody>
      </p:sp>
      <p:sp>
        <p:nvSpPr>
          <p:cNvPr id="96" name="TextBox 95">
            <a:extLst>
              <a:ext uri="{FF2B5EF4-FFF2-40B4-BE49-F238E27FC236}">
                <a16:creationId xmlns:a16="http://schemas.microsoft.com/office/drawing/2014/main" id="{225F0B32-8D42-5A2B-D0F5-98E53A26A19C}"/>
              </a:ext>
            </a:extLst>
          </p:cNvPr>
          <p:cNvSpPr txBox="1"/>
          <p:nvPr/>
        </p:nvSpPr>
        <p:spPr>
          <a:xfrm>
            <a:off x="1887185" y="768674"/>
            <a:ext cx="546945" cy="246221"/>
          </a:xfrm>
          <a:prstGeom prst="rect">
            <a:avLst/>
          </a:prstGeom>
          <a:noFill/>
        </p:spPr>
        <p:txBody>
          <a:bodyPr wrap="none" rtlCol="0">
            <a:spAutoFit/>
          </a:bodyPr>
          <a:lstStyle/>
          <a:p>
            <a:r>
              <a:rPr lang="en-US" sz="1000"/>
              <a:t>Power</a:t>
            </a:r>
          </a:p>
        </p:txBody>
      </p:sp>
      <p:pic>
        <p:nvPicPr>
          <p:cNvPr id="97" name="Picture 96" descr="profile image">
            <a:extLst>
              <a:ext uri="{FF2B5EF4-FFF2-40B4-BE49-F238E27FC236}">
                <a16:creationId xmlns:a16="http://schemas.microsoft.com/office/drawing/2014/main" id="{EF553185-9227-0075-7867-15187166B24C}"/>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98" name="Rectangle: Rounded Corners 97">
            <a:extLst>
              <a:ext uri="{FF2B5EF4-FFF2-40B4-BE49-F238E27FC236}">
                <a16:creationId xmlns:a16="http://schemas.microsoft.com/office/drawing/2014/main" id="{6370EC7B-4C5A-46A8-1FDA-B280CA1BA142}"/>
              </a:ext>
            </a:extLst>
          </p:cNvPr>
          <p:cNvSpPr/>
          <p:nvPr/>
        </p:nvSpPr>
        <p:spPr>
          <a:xfrm>
            <a:off x="1650378" y="3693139"/>
            <a:ext cx="1583473"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Temperature Sensor</a:t>
            </a:r>
          </a:p>
        </p:txBody>
      </p:sp>
      <p:cxnSp>
        <p:nvCxnSpPr>
          <p:cNvPr id="100" name="Connector: Elbow 99">
            <a:extLst>
              <a:ext uri="{FF2B5EF4-FFF2-40B4-BE49-F238E27FC236}">
                <a16:creationId xmlns:a16="http://schemas.microsoft.com/office/drawing/2014/main" id="{4F8F0C27-3DD5-4335-61F7-4B387333FF6A}"/>
              </a:ext>
            </a:extLst>
          </p:cNvPr>
          <p:cNvCxnSpPr>
            <a:cxnSpLocks/>
            <a:stCxn id="9" idx="3"/>
            <a:endCxn id="98" idx="1"/>
          </p:cNvCxnSpPr>
          <p:nvPr/>
        </p:nvCxnSpPr>
        <p:spPr>
          <a:xfrm>
            <a:off x="1295219" y="2571750"/>
            <a:ext cx="355159" cy="1336747"/>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Connector: Elbow 107">
            <a:extLst>
              <a:ext uri="{FF2B5EF4-FFF2-40B4-BE49-F238E27FC236}">
                <a16:creationId xmlns:a16="http://schemas.microsoft.com/office/drawing/2014/main" id="{84858C19-E325-4473-2F1F-4C346BBEBB2C}"/>
              </a:ext>
            </a:extLst>
          </p:cNvPr>
          <p:cNvCxnSpPr>
            <a:cxnSpLocks/>
            <a:endCxn id="98" idx="3"/>
          </p:cNvCxnSpPr>
          <p:nvPr/>
        </p:nvCxnSpPr>
        <p:spPr>
          <a:xfrm rot="10800000" flipV="1">
            <a:off x="3233852" y="3590459"/>
            <a:ext cx="542697" cy="318038"/>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Connector: Elbow 110">
            <a:extLst>
              <a:ext uri="{FF2B5EF4-FFF2-40B4-BE49-F238E27FC236}">
                <a16:creationId xmlns:a16="http://schemas.microsoft.com/office/drawing/2014/main" id="{7E659FC2-4FAD-2A74-C0EF-0646EF4091AF}"/>
              </a:ext>
            </a:extLst>
          </p:cNvPr>
          <p:cNvCxnSpPr>
            <a:cxnSpLocks/>
          </p:cNvCxnSpPr>
          <p:nvPr/>
        </p:nvCxnSpPr>
        <p:spPr>
          <a:xfrm flipV="1">
            <a:off x="3776549" y="3188046"/>
            <a:ext cx="544257" cy="402413"/>
          </a:xfrm>
          <a:prstGeom prst="bentConnector3">
            <a:avLst>
              <a:gd name="adj1" fmla="val 9917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or: Elbow 3">
            <a:extLst>
              <a:ext uri="{FF2B5EF4-FFF2-40B4-BE49-F238E27FC236}">
                <a16:creationId xmlns:a16="http://schemas.microsoft.com/office/drawing/2014/main" id="{FF20899C-A6F5-9499-9FE7-1E69095838E7}"/>
              </a:ext>
            </a:extLst>
          </p:cNvPr>
          <p:cNvCxnSpPr>
            <a:cxnSpLocks/>
            <a:stCxn id="7" idx="0"/>
          </p:cNvCxnSpPr>
          <p:nvPr/>
        </p:nvCxnSpPr>
        <p:spPr>
          <a:xfrm rot="16200000" flipV="1">
            <a:off x="6653409" y="1848443"/>
            <a:ext cx="713041" cy="3071607"/>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3AC487F-24E5-90CC-8A1E-B767C11A01A9}"/>
              </a:ext>
            </a:extLst>
          </p:cNvPr>
          <p:cNvCxnSpPr>
            <a:cxnSpLocks/>
            <a:stCxn id="3" idx="2"/>
            <a:endCxn id="13" idx="0"/>
          </p:cNvCxnSpPr>
          <p:nvPr/>
        </p:nvCxnSpPr>
        <p:spPr>
          <a:xfrm flipH="1">
            <a:off x="4687229" y="3188784"/>
            <a:ext cx="1" cy="458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Audio 20">
            <a:hlinkClick r:id="" action="ppaction://media"/>
            <a:extLst>
              <a:ext uri="{FF2B5EF4-FFF2-40B4-BE49-F238E27FC236}">
                <a16:creationId xmlns:a16="http://schemas.microsoft.com/office/drawing/2014/main" id="{0A62BC61-08C5-4B64-047E-7A24D4FDFC5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209981722"/>
      </p:ext>
    </p:extLst>
  </p:cSld>
  <p:clrMapOvr>
    <a:masterClrMapping/>
  </p:clrMapOvr>
  <mc:AlternateContent xmlns:mc="http://schemas.openxmlformats.org/markup-compatibility/2006" xmlns:p14="http://schemas.microsoft.com/office/powerpoint/2010/main">
    <mc:Choice Requires="p14">
      <p:transition spd="slow" p14:dur="2000" advTm="64237"/>
    </mc:Choice>
    <mc:Fallback xmlns="">
      <p:transition spd="slow" advTm="64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96795EC1-662B-DB70-8B92-F665CB9C8D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90777B-CA15-37B5-B125-435EDC34F95F}"/>
              </a:ext>
            </a:extLst>
          </p:cNvPr>
          <p:cNvPicPr>
            <a:picLocks noChangeAspect="1"/>
          </p:cNvPicPr>
          <p:nvPr/>
        </p:nvPicPr>
        <p:blipFill>
          <a:blip r:embed="rId5"/>
          <a:stretch>
            <a:fillRect/>
          </a:stretch>
        </p:blipFill>
        <p:spPr>
          <a:xfrm>
            <a:off x="7354545" y="4387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8" name="Audio 17">
            <a:hlinkClick r:id="" action="ppaction://media"/>
            <a:extLst>
              <a:ext uri="{FF2B5EF4-FFF2-40B4-BE49-F238E27FC236}">
                <a16:creationId xmlns:a16="http://schemas.microsoft.com/office/drawing/2014/main" id="{307BF5A1-E910-4E66-4DCD-C08BFC07A27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6" name="Picture 5">
            <a:extLst>
              <a:ext uri="{FF2B5EF4-FFF2-40B4-BE49-F238E27FC236}">
                <a16:creationId xmlns:a16="http://schemas.microsoft.com/office/drawing/2014/main" id="{13456E74-B8AB-FB08-9527-955A5939AC79}"/>
              </a:ext>
            </a:extLst>
          </p:cNvPr>
          <p:cNvPicPr>
            <a:picLocks noChangeAspect="1"/>
          </p:cNvPicPr>
          <p:nvPr/>
        </p:nvPicPr>
        <p:blipFill>
          <a:blip r:embed="rId7"/>
          <a:stretch>
            <a:fillRect/>
          </a:stretch>
        </p:blipFill>
        <p:spPr>
          <a:xfrm>
            <a:off x="763852" y="1376295"/>
            <a:ext cx="2990673" cy="3147884"/>
          </a:xfrm>
          <a:prstGeom prst="rect">
            <a:avLst/>
          </a:prstGeom>
        </p:spPr>
      </p:pic>
      <p:sp>
        <p:nvSpPr>
          <p:cNvPr id="7" name="Google Shape;161;p20">
            <a:extLst>
              <a:ext uri="{FF2B5EF4-FFF2-40B4-BE49-F238E27FC236}">
                <a16:creationId xmlns:a16="http://schemas.microsoft.com/office/drawing/2014/main" id="{DF509D50-6315-1EDA-E573-DF8F8FE9815D}"/>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Software Flowcharts</a:t>
            </a:r>
          </a:p>
        </p:txBody>
      </p:sp>
      <p:pic>
        <p:nvPicPr>
          <p:cNvPr id="10" name="Picture 9">
            <a:extLst>
              <a:ext uri="{FF2B5EF4-FFF2-40B4-BE49-F238E27FC236}">
                <a16:creationId xmlns:a16="http://schemas.microsoft.com/office/drawing/2014/main" id="{42E35597-A63E-6DBD-0E46-9E16E2312844}"/>
              </a:ext>
            </a:extLst>
          </p:cNvPr>
          <p:cNvPicPr>
            <a:picLocks noChangeAspect="1"/>
          </p:cNvPicPr>
          <p:nvPr/>
        </p:nvPicPr>
        <p:blipFill>
          <a:blip r:embed="rId8"/>
          <a:stretch>
            <a:fillRect/>
          </a:stretch>
        </p:blipFill>
        <p:spPr>
          <a:xfrm>
            <a:off x="4433499" y="1376295"/>
            <a:ext cx="2242072" cy="3147884"/>
          </a:xfrm>
          <a:prstGeom prst="rect">
            <a:avLst/>
          </a:prstGeom>
        </p:spPr>
      </p:pic>
    </p:spTree>
    <p:extLst>
      <p:ext uri="{BB962C8B-B14F-4D97-AF65-F5344CB8AC3E}">
        <p14:creationId xmlns:p14="http://schemas.microsoft.com/office/powerpoint/2010/main" val="1209445299"/>
      </p:ext>
    </p:extLst>
  </p:cSld>
  <p:clrMapOvr>
    <a:masterClrMapping/>
  </p:clrMapOvr>
  <mc:AlternateContent xmlns:mc="http://schemas.openxmlformats.org/markup-compatibility/2006" xmlns:p14="http://schemas.microsoft.com/office/powerpoint/2010/main">
    <mc:Choice Requires="p14">
      <p:transition spd="slow" p14:dur="2000" advTm="95797"/>
    </mc:Choice>
    <mc:Fallback xmlns="">
      <p:transition spd="slow" advTm="95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3C1D4-F6F0-6BB1-D668-0B2624769037}"/>
              </a:ext>
            </a:extLst>
          </p:cNvPr>
          <p:cNvSpPr>
            <a:spLocks noGrp="1"/>
          </p:cNvSpPr>
          <p:nvPr>
            <p:ph type="title"/>
          </p:nvPr>
        </p:nvSpPr>
        <p:spPr/>
        <p:txBody>
          <a:bodyPr>
            <a:noAutofit/>
          </a:bodyPr>
          <a:lstStyle/>
          <a:p>
            <a:r>
              <a:rPr lang="en-US" sz="3600"/>
              <a:t>Radar Software Flowchart</a:t>
            </a:r>
          </a:p>
        </p:txBody>
      </p:sp>
      <p:pic>
        <p:nvPicPr>
          <p:cNvPr id="6" name="Picture 5" descr="A diagram of a process flow&#10;&#10;AI-generated content may be incorrect.">
            <a:extLst>
              <a:ext uri="{FF2B5EF4-FFF2-40B4-BE49-F238E27FC236}">
                <a16:creationId xmlns:a16="http://schemas.microsoft.com/office/drawing/2014/main" id="{76532804-9DB1-EC01-45B9-FE0214AB93C9}"/>
              </a:ext>
            </a:extLst>
          </p:cNvPr>
          <p:cNvPicPr>
            <a:picLocks noChangeAspect="1"/>
          </p:cNvPicPr>
          <p:nvPr/>
        </p:nvPicPr>
        <p:blipFill>
          <a:blip r:embed="rId5"/>
          <a:stretch>
            <a:fillRect/>
          </a:stretch>
        </p:blipFill>
        <p:spPr>
          <a:xfrm>
            <a:off x="2463306" y="1287262"/>
            <a:ext cx="4217388" cy="3734170"/>
          </a:xfrm>
          <a:prstGeom prst="rect">
            <a:avLst/>
          </a:prstGeom>
        </p:spPr>
      </p:pic>
      <p:pic>
        <p:nvPicPr>
          <p:cNvPr id="3" name="Picture 2" descr="A person wearing glasses smiling&#10;&#10;AI-generated content may be incorrect.">
            <a:extLst>
              <a:ext uri="{FF2B5EF4-FFF2-40B4-BE49-F238E27FC236}">
                <a16:creationId xmlns:a16="http://schemas.microsoft.com/office/drawing/2014/main" id="{FCC04CC3-D20F-3B35-EE9A-6D470AF41E6C}"/>
              </a:ext>
            </a:extLst>
          </p:cNvPr>
          <p:cNvPicPr>
            <a:picLocks noChangeAspect="1"/>
          </p:cNvPicPr>
          <p:nvPr/>
        </p:nvPicPr>
        <p:blipFill>
          <a:blip r:embed="rId6"/>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4" name="NathanK_RadarSoftware">
            <a:hlinkClick r:id="" action="ppaction://media"/>
            <a:extLst>
              <a:ext uri="{FF2B5EF4-FFF2-40B4-BE49-F238E27FC236}">
                <a16:creationId xmlns:a16="http://schemas.microsoft.com/office/drawing/2014/main" id="{622DBD78-F561-B9F2-C0AE-C49449FEA1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70030" y="4316849"/>
            <a:ext cx="487363" cy="487363"/>
          </a:xfrm>
          <a:prstGeom prst="rect">
            <a:avLst/>
          </a:prstGeom>
        </p:spPr>
      </p:pic>
    </p:spTree>
    <p:extLst>
      <p:ext uri="{BB962C8B-B14F-4D97-AF65-F5344CB8AC3E}">
        <p14:creationId xmlns:p14="http://schemas.microsoft.com/office/powerpoint/2010/main" val="1549016936"/>
      </p:ext>
    </p:extLst>
  </p:cSld>
  <p:clrMapOvr>
    <a:masterClrMapping/>
  </p:clrMapOvr>
  <mc:AlternateContent xmlns:mc="http://schemas.openxmlformats.org/markup-compatibility/2006" xmlns:p14="http://schemas.microsoft.com/office/powerpoint/2010/main">
    <mc:Choice Requires="p14">
      <p:transition spd="slow" p14:dur="2000" advTm="56210"/>
    </mc:Choice>
    <mc:Fallback xmlns="">
      <p:transition spd="slow" advTm="56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1283" objId="5"/>
        <p14:stopEvt time="55377" objId="5"/>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EB92-FF43-5653-28A9-6BB62FF9EB5F}"/>
              </a:ext>
            </a:extLst>
          </p:cNvPr>
          <p:cNvSpPr>
            <a:spLocks noGrp="1"/>
          </p:cNvSpPr>
          <p:nvPr>
            <p:ph type="title"/>
          </p:nvPr>
        </p:nvSpPr>
        <p:spPr/>
        <p:txBody>
          <a:bodyPr>
            <a:noAutofit/>
          </a:bodyPr>
          <a:lstStyle/>
          <a:p>
            <a:r>
              <a:rPr lang="en-US" sz="3600"/>
              <a:t>ESP32 Software Flowchart</a:t>
            </a:r>
          </a:p>
        </p:txBody>
      </p:sp>
      <p:pic>
        <p:nvPicPr>
          <p:cNvPr id="6" name="Picture 5" descr="A diagram of a system&#10;&#10;AI-generated content may be incorrect.">
            <a:extLst>
              <a:ext uri="{FF2B5EF4-FFF2-40B4-BE49-F238E27FC236}">
                <a16:creationId xmlns:a16="http://schemas.microsoft.com/office/drawing/2014/main" id="{DF83AC44-524F-F0C9-933A-963426620143}"/>
              </a:ext>
            </a:extLst>
          </p:cNvPr>
          <p:cNvPicPr>
            <a:picLocks noChangeAspect="1"/>
          </p:cNvPicPr>
          <p:nvPr/>
        </p:nvPicPr>
        <p:blipFill>
          <a:blip r:embed="rId4"/>
          <a:stretch>
            <a:fillRect/>
          </a:stretch>
        </p:blipFill>
        <p:spPr>
          <a:xfrm>
            <a:off x="3131859" y="1143000"/>
            <a:ext cx="2880281" cy="3933918"/>
          </a:xfrm>
          <a:prstGeom prst="rect">
            <a:avLst/>
          </a:prstGeom>
        </p:spPr>
      </p:pic>
      <p:pic>
        <p:nvPicPr>
          <p:cNvPr id="4" name="Picture 3" descr="A person wearing glasses smiling&#10;&#10;AI-generated content may be incorrect.">
            <a:extLst>
              <a:ext uri="{FF2B5EF4-FFF2-40B4-BE49-F238E27FC236}">
                <a16:creationId xmlns:a16="http://schemas.microsoft.com/office/drawing/2014/main" id="{F346726D-3AFF-321A-2304-71DA1B326723}"/>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NathanK_ESPSoftware">
            <a:hlinkClick r:id="" action="ppaction://media"/>
            <a:extLst>
              <a:ext uri="{FF2B5EF4-FFF2-40B4-BE49-F238E27FC236}">
                <a16:creationId xmlns:a16="http://schemas.microsoft.com/office/drawing/2014/main" id="{AE623133-9D99-838E-51CB-E9410576C3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60487" y="4387187"/>
            <a:ext cx="487363" cy="487363"/>
          </a:xfrm>
          <a:prstGeom prst="rect">
            <a:avLst/>
          </a:prstGeom>
        </p:spPr>
      </p:pic>
    </p:spTree>
    <p:extLst>
      <p:ext uri="{BB962C8B-B14F-4D97-AF65-F5344CB8AC3E}">
        <p14:creationId xmlns:p14="http://schemas.microsoft.com/office/powerpoint/2010/main" val="209229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96763139-84C8-5F71-D17F-11A8D6AA90EC}"/>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A386BB7F-4C18-D843-8C40-0C39969B56E5}"/>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REGULATOR SCHEMATICS</a:t>
            </a:r>
          </a:p>
        </p:txBody>
      </p:sp>
      <p:sp>
        <p:nvSpPr>
          <p:cNvPr id="2" name="TextBox 1">
            <a:extLst>
              <a:ext uri="{FF2B5EF4-FFF2-40B4-BE49-F238E27FC236}">
                <a16:creationId xmlns:a16="http://schemas.microsoft.com/office/drawing/2014/main" id="{A0A7B739-E9FA-CDF1-0548-EBEDD2D74557}"/>
              </a:ext>
            </a:extLst>
          </p:cNvPr>
          <p:cNvSpPr txBox="1"/>
          <p:nvPr/>
        </p:nvSpPr>
        <p:spPr>
          <a:xfrm>
            <a:off x="133813" y="2712058"/>
            <a:ext cx="1430039" cy="246221"/>
          </a:xfrm>
          <a:prstGeom prst="rect">
            <a:avLst/>
          </a:prstGeom>
          <a:noFill/>
        </p:spPr>
        <p:txBody>
          <a:bodyPr wrap="square" rtlCol="0">
            <a:spAutoFit/>
          </a:bodyPr>
          <a:lstStyle/>
          <a:p>
            <a:r>
              <a:rPr lang="en-US" sz="1000" i="1"/>
              <a:t>3.3 V Regulator</a:t>
            </a:r>
          </a:p>
        </p:txBody>
      </p:sp>
      <p:sp>
        <p:nvSpPr>
          <p:cNvPr id="7" name="TextBox 6">
            <a:extLst>
              <a:ext uri="{FF2B5EF4-FFF2-40B4-BE49-F238E27FC236}">
                <a16:creationId xmlns:a16="http://schemas.microsoft.com/office/drawing/2014/main" id="{261E6D39-B6D1-34D6-B344-671A5FF34240}"/>
              </a:ext>
            </a:extLst>
          </p:cNvPr>
          <p:cNvSpPr txBox="1"/>
          <p:nvPr/>
        </p:nvSpPr>
        <p:spPr>
          <a:xfrm>
            <a:off x="133814" y="4630631"/>
            <a:ext cx="1430039" cy="246221"/>
          </a:xfrm>
          <a:prstGeom prst="rect">
            <a:avLst/>
          </a:prstGeom>
          <a:noFill/>
        </p:spPr>
        <p:txBody>
          <a:bodyPr wrap="square" rtlCol="0">
            <a:spAutoFit/>
          </a:bodyPr>
          <a:lstStyle/>
          <a:p>
            <a:r>
              <a:rPr lang="en-US" sz="1000" i="1"/>
              <a:t>5.0 V Regulator</a:t>
            </a:r>
          </a:p>
        </p:txBody>
      </p:sp>
      <p:pic>
        <p:nvPicPr>
          <p:cNvPr id="5" name="Picture 4">
            <a:extLst>
              <a:ext uri="{FF2B5EF4-FFF2-40B4-BE49-F238E27FC236}">
                <a16:creationId xmlns:a16="http://schemas.microsoft.com/office/drawing/2014/main" id="{8E45D16A-7EB5-DBE0-9182-B0B3D4556B45}"/>
              </a:ext>
            </a:extLst>
          </p:cNvPr>
          <p:cNvPicPr>
            <a:picLocks noChangeAspect="1"/>
          </p:cNvPicPr>
          <p:nvPr/>
        </p:nvPicPr>
        <p:blipFill>
          <a:blip r:embed="rId5"/>
          <a:stretch>
            <a:fillRect/>
          </a:stretch>
        </p:blipFill>
        <p:spPr>
          <a:xfrm>
            <a:off x="191070" y="1440401"/>
            <a:ext cx="4277584" cy="1313293"/>
          </a:xfrm>
          <a:prstGeom prst="rect">
            <a:avLst/>
          </a:prstGeom>
        </p:spPr>
      </p:pic>
      <p:pic>
        <p:nvPicPr>
          <p:cNvPr id="11" name="Picture 10">
            <a:extLst>
              <a:ext uri="{FF2B5EF4-FFF2-40B4-BE49-F238E27FC236}">
                <a16:creationId xmlns:a16="http://schemas.microsoft.com/office/drawing/2014/main" id="{44AB8237-202C-52D1-B119-67B5CA4EFAE0}"/>
              </a:ext>
            </a:extLst>
          </p:cNvPr>
          <p:cNvPicPr>
            <a:picLocks noChangeAspect="1"/>
          </p:cNvPicPr>
          <p:nvPr/>
        </p:nvPicPr>
        <p:blipFill>
          <a:blip r:embed="rId6"/>
          <a:stretch>
            <a:fillRect/>
          </a:stretch>
        </p:blipFill>
        <p:spPr>
          <a:xfrm>
            <a:off x="154297" y="3223193"/>
            <a:ext cx="4351130" cy="1407438"/>
          </a:xfrm>
          <a:prstGeom prst="rect">
            <a:avLst/>
          </a:prstGeom>
        </p:spPr>
      </p:pic>
      <p:pic>
        <p:nvPicPr>
          <p:cNvPr id="12" name="Picture 11" descr="profile image">
            <a:extLst>
              <a:ext uri="{FF2B5EF4-FFF2-40B4-BE49-F238E27FC236}">
                <a16:creationId xmlns:a16="http://schemas.microsoft.com/office/drawing/2014/main" id="{D0FB8466-699D-E1AE-3074-6445469D2B2F}"/>
              </a:ext>
            </a:extLst>
          </p:cNvPr>
          <p:cNvPicPr>
            <a:picLocks noChangeAspect="1"/>
          </p:cNvPicPr>
          <p:nvPr/>
        </p:nvPicPr>
        <p:blipFill>
          <a:blip r:embed="rId7"/>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5" name="Audio 14">
            <a:hlinkClick r:id="" action="ppaction://media"/>
            <a:extLst>
              <a:ext uri="{FF2B5EF4-FFF2-40B4-BE49-F238E27FC236}">
                <a16:creationId xmlns:a16="http://schemas.microsoft.com/office/drawing/2014/main" id="{E2FFB618-5B82-A46B-1621-F4A2DDD8748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
        <p:nvSpPr>
          <p:cNvPr id="3" name="TextBox 2">
            <a:extLst>
              <a:ext uri="{FF2B5EF4-FFF2-40B4-BE49-F238E27FC236}">
                <a16:creationId xmlns:a16="http://schemas.microsoft.com/office/drawing/2014/main" id="{1166D41C-AB22-DC08-53FA-8E9AAEEB6ED8}"/>
              </a:ext>
            </a:extLst>
          </p:cNvPr>
          <p:cNvSpPr txBox="1"/>
          <p:nvPr/>
        </p:nvSpPr>
        <p:spPr>
          <a:xfrm>
            <a:off x="4506763" y="1439263"/>
            <a:ext cx="3021131"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3.3V Regulator:</a:t>
            </a:r>
          </a:p>
          <a:p>
            <a:pPr marL="285750" indent="-285750">
              <a:buChar char="•"/>
            </a:pPr>
            <a:r>
              <a:rPr lang="en-US" dirty="0"/>
              <a:t>Switching regulator at frequency of 256kHz</a:t>
            </a:r>
          </a:p>
          <a:p>
            <a:pPr marL="285750" indent="-285750">
              <a:buChar char="•"/>
            </a:pPr>
            <a:r>
              <a:rPr lang="en-US" dirty="0"/>
              <a:t>92% efficiency</a:t>
            </a:r>
          </a:p>
          <a:p>
            <a:pPr marL="285750" indent="-285750">
              <a:buChar char="•"/>
            </a:pPr>
            <a:r>
              <a:rPr lang="en-US" dirty="0"/>
              <a:t>5A output current</a:t>
            </a:r>
          </a:p>
          <a:p>
            <a:pPr marL="285750" indent="-285750">
              <a:buChar char="•"/>
            </a:pPr>
            <a:r>
              <a:rPr lang="en-US" dirty="0"/>
              <a:t>Supplies microcontroller, buzzer, and humidity sensor</a:t>
            </a:r>
          </a:p>
        </p:txBody>
      </p:sp>
      <p:sp>
        <p:nvSpPr>
          <p:cNvPr id="10" name="TextBox 9">
            <a:extLst>
              <a:ext uri="{FF2B5EF4-FFF2-40B4-BE49-F238E27FC236}">
                <a16:creationId xmlns:a16="http://schemas.microsoft.com/office/drawing/2014/main" id="{2F8D62EB-3B77-451F-69CA-4A98421748A7}"/>
              </a:ext>
            </a:extLst>
          </p:cNvPr>
          <p:cNvSpPr txBox="1"/>
          <p:nvPr/>
        </p:nvSpPr>
        <p:spPr>
          <a:xfrm>
            <a:off x="4506763" y="3218461"/>
            <a:ext cx="368967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5.0V Regulator:</a:t>
            </a:r>
          </a:p>
          <a:p>
            <a:pPr marL="285750" indent="-285750">
              <a:buChar char="•"/>
            </a:pPr>
            <a:r>
              <a:rPr lang="en-US" dirty="0"/>
              <a:t>Switching regulator at frequency of 256kHz</a:t>
            </a:r>
          </a:p>
          <a:p>
            <a:pPr marL="285750" indent="-285750">
              <a:buChar char="•"/>
            </a:pPr>
            <a:r>
              <a:rPr lang="en-US" dirty="0"/>
              <a:t>92% efficiency</a:t>
            </a:r>
          </a:p>
          <a:p>
            <a:pPr marL="285750" indent="-285750">
              <a:buChar char="•"/>
            </a:pPr>
            <a:r>
              <a:rPr lang="en-US" dirty="0"/>
              <a:t>5A output current</a:t>
            </a:r>
          </a:p>
          <a:p>
            <a:pPr marL="285750" indent="-285750">
              <a:buChar char="•"/>
            </a:pPr>
            <a:r>
              <a:rPr lang="en-US" dirty="0"/>
              <a:t>Supplies both pan and tilt servos, LCD, and laser</a:t>
            </a:r>
          </a:p>
        </p:txBody>
      </p:sp>
    </p:spTree>
    <p:extLst>
      <p:ext uri="{BB962C8B-B14F-4D97-AF65-F5344CB8AC3E}">
        <p14:creationId xmlns:p14="http://schemas.microsoft.com/office/powerpoint/2010/main" val="2588749199"/>
      </p:ext>
    </p:extLst>
  </p:cSld>
  <p:clrMapOvr>
    <a:masterClrMapping/>
  </p:clrMapOvr>
  <mc:AlternateContent xmlns:mc="http://schemas.openxmlformats.org/markup-compatibility/2006" xmlns:p14="http://schemas.microsoft.com/office/powerpoint/2010/main">
    <mc:Choice Requires="p14">
      <p:transition spd="slow" p14:dur="2000" advTm="22211"/>
    </mc:Choice>
    <mc:Fallback xmlns="">
      <p:transition spd="slow" advTm="22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5788DE40-F6C7-B180-BA80-F4F7D410E092}"/>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AC0E3BC3-2B48-1EED-49B6-308A4BFA7F93}"/>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REGULATOR SCHEMATICS</a:t>
            </a:r>
          </a:p>
        </p:txBody>
      </p:sp>
      <p:sp>
        <p:nvSpPr>
          <p:cNvPr id="8" name="TextBox 7">
            <a:extLst>
              <a:ext uri="{FF2B5EF4-FFF2-40B4-BE49-F238E27FC236}">
                <a16:creationId xmlns:a16="http://schemas.microsoft.com/office/drawing/2014/main" id="{DB6E1F82-3468-673F-317C-27734A7A2F75}"/>
              </a:ext>
            </a:extLst>
          </p:cNvPr>
          <p:cNvSpPr txBox="1"/>
          <p:nvPr/>
        </p:nvSpPr>
        <p:spPr>
          <a:xfrm>
            <a:off x="238135" y="2749554"/>
            <a:ext cx="1430039" cy="246221"/>
          </a:xfrm>
          <a:prstGeom prst="rect">
            <a:avLst/>
          </a:prstGeom>
          <a:noFill/>
        </p:spPr>
        <p:txBody>
          <a:bodyPr wrap="square" rtlCol="0">
            <a:spAutoFit/>
          </a:bodyPr>
          <a:lstStyle/>
          <a:p>
            <a:r>
              <a:rPr lang="en-US" sz="1000" i="1"/>
              <a:t>1.8 V Regulator</a:t>
            </a:r>
          </a:p>
        </p:txBody>
      </p:sp>
      <p:sp>
        <p:nvSpPr>
          <p:cNvPr id="9" name="TextBox 8">
            <a:extLst>
              <a:ext uri="{FF2B5EF4-FFF2-40B4-BE49-F238E27FC236}">
                <a16:creationId xmlns:a16="http://schemas.microsoft.com/office/drawing/2014/main" id="{F2E61F72-B80E-6444-EAF6-B9FF95DA8639}"/>
              </a:ext>
            </a:extLst>
          </p:cNvPr>
          <p:cNvSpPr txBox="1"/>
          <p:nvPr/>
        </p:nvSpPr>
        <p:spPr>
          <a:xfrm>
            <a:off x="238135" y="4666289"/>
            <a:ext cx="1573853" cy="246221"/>
          </a:xfrm>
          <a:prstGeom prst="rect">
            <a:avLst/>
          </a:prstGeom>
          <a:noFill/>
        </p:spPr>
        <p:txBody>
          <a:bodyPr wrap="square" rtlCol="0">
            <a:spAutoFit/>
          </a:bodyPr>
          <a:lstStyle/>
          <a:p>
            <a:r>
              <a:rPr lang="en-US" sz="1000" i="1" dirty="0"/>
              <a:t>19.0 V Regulator</a:t>
            </a:r>
          </a:p>
        </p:txBody>
      </p:sp>
      <p:pic>
        <p:nvPicPr>
          <p:cNvPr id="12" name="Picture 11" descr="profile image">
            <a:extLst>
              <a:ext uri="{FF2B5EF4-FFF2-40B4-BE49-F238E27FC236}">
                <a16:creationId xmlns:a16="http://schemas.microsoft.com/office/drawing/2014/main" id="{3A4F8F43-85C4-83C3-5C2A-B2688D9C0A5C}"/>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5" name="Audio 14">
            <a:hlinkClick r:id="" action="ppaction://media"/>
            <a:extLst>
              <a:ext uri="{FF2B5EF4-FFF2-40B4-BE49-F238E27FC236}">
                <a16:creationId xmlns:a16="http://schemas.microsoft.com/office/drawing/2014/main" id="{55D1D415-FE55-4E00-7E70-635504BA6BD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10" name="TextBox 9">
            <a:extLst>
              <a:ext uri="{FF2B5EF4-FFF2-40B4-BE49-F238E27FC236}">
                <a16:creationId xmlns:a16="http://schemas.microsoft.com/office/drawing/2014/main" id="{2393E5AF-287A-CD9A-2C69-32189360E7BB}"/>
              </a:ext>
            </a:extLst>
          </p:cNvPr>
          <p:cNvSpPr txBox="1"/>
          <p:nvPr/>
        </p:nvSpPr>
        <p:spPr>
          <a:xfrm>
            <a:off x="3317663" y="1160455"/>
            <a:ext cx="3021131"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1.8V Regulator:</a:t>
            </a:r>
          </a:p>
          <a:p>
            <a:pPr marL="285750" indent="-285750">
              <a:buChar char="•"/>
            </a:pPr>
            <a:r>
              <a:rPr lang="en-US" dirty="0"/>
              <a:t>Low-Dropout regulator </a:t>
            </a:r>
          </a:p>
          <a:p>
            <a:pPr marL="285750" indent="-285750">
              <a:buChar char="•"/>
            </a:pPr>
            <a:r>
              <a:rPr lang="en-US" dirty="0"/>
              <a:t>1A output current</a:t>
            </a:r>
          </a:p>
          <a:p>
            <a:pPr marL="285750" indent="-285750">
              <a:buChar char="•"/>
            </a:pPr>
            <a:r>
              <a:rPr lang="en-US" dirty="0"/>
              <a:t>Supplies three microwave sensor modules</a:t>
            </a:r>
          </a:p>
        </p:txBody>
      </p:sp>
      <p:pic>
        <p:nvPicPr>
          <p:cNvPr id="3" name="Picture 2">
            <a:extLst>
              <a:ext uri="{FF2B5EF4-FFF2-40B4-BE49-F238E27FC236}">
                <a16:creationId xmlns:a16="http://schemas.microsoft.com/office/drawing/2014/main" id="{4E287E33-2483-0CB1-9BE0-1549CC399B11}"/>
              </a:ext>
            </a:extLst>
          </p:cNvPr>
          <p:cNvPicPr>
            <a:picLocks noChangeAspect="1"/>
          </p:cNvPicPr>
          <p:nvPr/>
        </p:nvPicPr>
        <p:blipFill>
          <a:blip r:embed="rId7"/>
          <a:stretch>
            <a:fillRect/>
          </a:stretch>
        </p:blipFill>
        <p:spPr>
          <a:xfrm>
            <a:off x="147032" y="1160455"/>
            <a:ext cx="3170631" cy="1589099"/>
          </a:xfrm>
          <a:prstGeom prst="rect">
            <a:avLst/>
          </a:prstGeom>
        </p:spPr>
      </p:pic>
      <p:grpSp>
        <p:nvGrpSpPr>
          <p:cNvPr id="18" name="Group 17">
            <a:extLst>
              <a:ext uri="{FF2B5EF4-FFF2-40B4-BE49-F238E27FC236}">
                <a16:creationId xmlns:a16="http://schemas.microsoft.com/office/drawing/2014/main" id="{C1F38C18-8315-5336-262B-52A5E1F92F6B}"/>
              </a:ext>
            </a:extLst>
          </p:cNvPr>
          <p:cNvGrpSpPr/>
          <p:nvPr/>
        </p:nvGrpSpPr>
        <p:grpSpPr>
          <a:xfrm>
            <a:off x="147032" y="3097761"/>
            <a:ext cx="4739484" cy="1589099"/>
            <a:chOff x="-200" y="1038239"/>
            <a:chExt cx="9144200" cy="3065954"/>
          </a:xfrm>
        </p:grpSpPr>
        <p:pic>
          <p:nvPicPr>
            <p:cNvPr id="7" name="Picture 6">
              <a:extLst>
                <a:ext uri="{FF2B5EF4-FFF2-40B4-BE49-F238E27FC236}">
                  <a16:creationId xmlns:a16="http://schemas.microsoft.com/office/drawing/2014/main" id="{94D9B46E-BFD2-112A-C7D0-81624CC179C6}"/>
                </a:ext>
              </a:extLst>
            </p:cNvPr>
            <p:cNvPicPr>
              <a:picLocks noChangeAspect="1"/>
            </p:cNvPicPr>
            <p:nvPr/>
          </p:nvPicPr>
          <p:blipFill>
            <a:blip r:embed="rId8"/>
            <a:stretch>
              <a:fillRect/>
            </a:stretch>
          </p:blipFill>
          <p:spPr>
            <a:xfrm>
              <a:off x="0" y="1039307"/>
              <a:ext cx="9144000" cy="3064886"/>
            </a:xfrm>
            <a:prstGeom prst="rect">
              <a:avLst/>
            </a:prstGeom>
          </p:spPr>
        </p:pic>
        <p:pic>
          <p:nvPicPr>
            <p:cNvPr id="13" name="Picture 12">
              <a:extLst>
                <a:ext uri="{FF2B5EF4-FFF2-40B4-BE49-F238E27FC236}">
                  <a16:creationId xmlns:a16="http://schemas.microsoft.com/office/drawing/2014/main" id="{D35E9B9C-F04F-D4BD-DFE2-7E201CBE64B0}"/>
                </a:ext>
              </a:extLst>
            </p:cNvPr>
            <p:cNvPicPr>
              <a:picLocks noChangeAspect="1"/>
            </p:cNvPicPr>
            <p:nvPr/>
          </p:nvPicPr>
          <p:blipFill>
            <a:blip r:embed="rId8"/>
            <a:srcRect l="68421" t="17642" r="15217" b="47371"/>
            <a:stretch>
              <a:fillRect/>
            </a:stretch>
          </p:blipFill>
          <p:spPr>
            <a:xfrm>
              <a:off x="-200" y="1039307"/>
              <a:ext cx="1496127" cy="1072306"/>
            </a:xfrm>
            <a:prstGeom prst="rect">
              <a:avLst/>
            </a:prstGeom>
          </p:spPr>
        </p:pic>
        <p:pic>
          <p:nvPicPr>
            <p:cNvPr id="14" name="Picture 13">
              <a:extLst>
                <a:ext uri="{FF2B5EF4-FFF2-40B4-BE49-F238E27FC236}">
                  <a16:creationId xmlns:a16="http://schemas.microsoft.com/office/drawing/2014/main" id="{4BF30713-05DD-4498-FF8A-6CE33EDB3674}"/>
                </a:ext>
              </a:extLst>
            </p:cNvPr>
            <p:cNvPicPr>
              <a:picLocks noChangeAspect="1"/>
            </p:cNvPicPr>
            <p:nvPr/>
          </p:nvPicPr>
          <p:blipFill>
            <a:blip r:embed="rId8"/>
            <a:srcRect l="68421" t="17642" r="15217" b="47371"/>
            <a:stretch>
              <a:fillRect/>
            </a:stretch>
          </p:blipFill>
          <p:spPr>
            <a:xfrm>
              <a:off x="1425828" y="1039307"/>
              <a:ext cx="2761161" cy="601829"/>
            </a:xfrm>
            <a:prstGeom prst="rect">
              <a:avLst/>
            </a:prstGeom>
          </p:spPr>
        </p:pic>
        <p:pic>
          <p:nvPicPr>
            <p:cNvPr id="16" name="Picture 15">
              <a:extLst>
                <a:ext uri="{FF2B5EF4-FFF2-40B4-BE49-F238E27FC236}">
                  <a16:creationId xmlns:a16="http://schemas.microsoft.com/office/drawing/2014/main" id="{B565C1B2-3BB6-091C-E59E-9581CA650099}"/>
                </a:ext>
              </a:extLst>
            </p:cNvPr>
            <p:cNvPicPr>
              <a:picLocks noChangeAspect="1"/>
            </p:cNvPicPr>
            <p:nvPr/>
          </p:nvPicPr>
          <p:blipFill>
            <a:blip r:embed="rId8"/>
            <a:srcRect l="68421" t="17642" r="15217" b="47371"/>
            <a:stretch>
              <a:fillRect/>
            </a:stretch>
          </p:blipFill>
          <p:spPr>
            <a:xfrm>
              <a:off x="4080164" y="3803279"/>
              <a:ext cx="1496127" cy="300914"/>
            </a:xfrm>
            <a:prstGeom prst="rect">
              <a:avLst/>
            </a:prstGeom>
          </p:spPr>
        </p:pic>
        <p:pic>
          <p:nvPicPr>
            <p:cNvPr id="17" name="Picture 16">
              <a:extLst>
                <a:ext uri="{FF2B5EF4-FFF2-40B4-BE49-F238E27FC236}">
                  <a16:creationId xmlns:a16="http://schemas.microsoft.com/office/drawing/2014/main" id="{B35F6AA5-20E1-E5B9-AA86-2F7ABD3B2BD5}"/>
                </a:ext>
              </a:extLst>
            </p:cNvPr>
            <p:cNvPicPr>
              <a:picLocks noChangeAspect="1"/>
            </p:cNvPicPr>
            <p:nvPr/>
          </p:nvPicPr>
          <p:blipFill>
            <a:blip r:embed="rId8"/>
            <a:srcRect l="68421" t="17642" r="15217" b="47371"/>
            <a:stretch>
              <a:fillRect/>
            </a:stretch>
          </p:blipFill>
          <p:spPr>
            <a:xfrm>
              <a:off x="6338794" y="1038239"/>
              <a:ext cx="1496127" cy="1072306"/>
            </a:xfrm>
            <a:prstGeom prst="rect">
              <a:avLst/>
            </a:prstGeom>
          </p:spPr>
        </p:pic>
      </p:grpSp>
      <p:sp>
        <p:nvSpPr>
          <p:cNvPr id="19" name="TextBox 18">
            <a:extLst>
              <a:ext uri="{FF2B5EF4-FFF2-40B4-BE49-F238E27FC236}">
                <a16:creationId xmlns:a16="http://schemas.microsoft.com/office/drawing/2014/main" id="{670D67E1-19AC-D437-26C6-411B6B8E0737}"/>
              </a:ext>
            </a:extLst>
          </p:cNvPr>
          <p:cNvSpPr txBox="1"/>
          <p:nvPr/>
        </p:nvSpPr>
        <p:spPr>
          <a:xfrm>
            <a:off x="4886516" y="3097761"/>
            <a:ext cx="302113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19V Regulator:</a:t>
            </a:r>
          </a:p>
          <a:p>
            <a:pPr marL="285750" indent="-285750">
              <a:buChar char="•"/>
            </a:pPr>
            <a:r>
              <a:rPr lang="en-US" dirty="0"/>
              <a:t>Switching regulator at frequency of 256kHz</a:t>
            </a:r>
          </a:p>
          <a:p>
            <a:pPr marL="285750" indent="-285750">
              <a:buChar char="•"/>
            </a:pPr>
            <a:r>
              <a:rPr lang="en-US" dirty="0"/>
              <a:t>92% efficiency</a:t>
            </a:r>
          </a:p>
          <a:p>
            <a:pPr marL="285750" indent="-285750">
              <a:buChar char="•"/>
            </a:pPr>
            <a:r>
              <a:rPr lang="en-US" dirty="0"/>
              <a:t>5A output current</a:t>
            </a:r>
          </a:p>
          <a:p>
            <a:pPr marL="285750" indent="-285750">
              <a:buChar char="•"/>
            </a:pPr>
            <a:r>
              <a:rPr lang="en-US" dirty="0"/>
              <a:t>Individual switch to turn on/off</a:t>
            </a:r>
          </a:p>
          <a:p>
            <a:pPr marL="285750" indent="-285750">
              <a:buChar char="•"/>
            </a:pPr>
            <a:r>
              <a:rPr lang="en-US" dirty="0"/>
              <a:t>Supplies single-board computer</a:t>
            </a:r>
          </a:p>
          <a:p>
            <a:endParaRPr lang="en-US" dirty="0"/>
          </a:p>
        </p:txBody>
      </p:sp>
    </p:spTree>
    <p:extLst>
      <p:ext uri="{BB962C8B-B14F-4D97-AF65-F5344CB8AC3E}">
        <p14:creationId xmlns:p14="http://schemas.microsoft.com/office/powerpoint/2010/main" val="114778898"/>
      </p:ext>
    </p:extLst>
  </p:cSld>
  <p:clrMapOvr>
    <a:masterClrMapping/>
  </p:clrMapOvr>
  <mc:AlternateContent xmlns:mc="http://schemas.openxmlformats.org/markup-compatibility/2006" xmlns:p14="http://schemas.microsoft.com/office/powerpoint/2010/main">
    <mc:Choice Requires="p14">
      <p:transition spd="slow" p14:dur="2000" advTm="22211"/>
    </mc:Choice>
    <mc:Fallback xmlns="">
      <p:transition spd="slow" advTm="22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71878C32-9EB2-C435-281B-50CDF2BDAF38}"/>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C07CE1DD-0774-8DE4-7B6A-E7D70EAAF741}"/>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PERIPHERAL SCHEMATICS</a:t>
            </a:r>
          </a:p>
        </p:txBody>
      </p:sp>
      <p:pic>
        <p:nvPicPr>
          <p:cNvPr id="2" name="Picture 1" descr="profile image">
            <a:extLst>
              <a:ext uri="{FF2B5EF4-FFF2-40B4-BE49-F238E27FC236}">
                <a16:creationId xmlns:a16="http://schemas.microsoft.com/office/drawing/2014/main" id="{8F64C324-9CDF-0592-FEF0-6E91CAF11730}"/>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Audio 4">
            <a:hlinkClick r:id="" action="ppaction://media"/>
            <a:extLst>
              <a:ext uri="{FF2B5EF4-FFF2-40B4-BE49-F238E27FC236}">
                <a16:creationId xmlns:a16="http://schemas.microsoft.com/office/drawing/2014/main" id="{02E4D31D-929E-8EE7-7669-67D6E0E2881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4" name="TextBox 3">
            <a:extLst>
              <a:ext uri="{FF2B5EF4-FFF2-40B4-BE49-F238E27FC236}">
                <a16:creationId xmlns:a16="http://schemas.microsoft.com/office/drawing/2014/main" id="{4973B3EC-FCD5-7C8E-58F9-C0D2140F1F1F}"/>
              </a:ext>
            </a:extLst>
          </p:cNvPr>
          <p:cNvSpPr txBox="1"/>
          <p:nvPr/>
        </p:nvSpPr>
        <p:spPr>
          <a:xfrm>
            <a:off x="3504097" y="929842"/>
            <a:ext cx="331504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Humidity/Temperature Sensor:</a:t>
            </a:r>
          </a:p>
          <a:p>
            <a:pPr marL="285750" indent="-285750">
              <a:buChar char="•"/>
            </a:pPr>
            <a:r>
              <a:rPr lang="en-US"/>
              <a:t>4.7kΩ pull up resistors</a:t>
            </a:r>
          </a:p>
          <a:p>
            <a:pPr marL="285750" indent="-285750">
              <a:buChar char="•"/>
            </a:pPr>
            <a:r>
              <a:rPr lang="en-US" dirty="0"/>
              <a:t>Measures temperature in </a:t>
            </a:r>
            <a:r>
              <a:rPr lang="en-US"/>
              <a:t>Celsius but will be converted to </a:t>
            </a:r>
            <a:r>
              <a:rPr lang="en-US" dirty="0"/>
              <a:t>Fahrenheit</a:t>
            </a:r>
          </a:p>
          <a:p>
            <a:pPr marL="285750" indent="-285750">
              <a:buChar char="•"/>
            </a:pPr>
            <a:r>
              <a:rPr lang="en-US" dirty="0"/>
              <a:t>Measured </a:t>
            </a:r>
            <a:r>
              <a:rPr lang="en-US"/>
              <a:t>relative humidity from 0-99%</a:t>
            </a:r>
            <a:endParaRPr lang="en-US" dirty="0"/>
          </a:p>
        </p:txBody>
      </p:sp>
      <p:sp>
        <p:nvSpPr>
          <p:cNvPr id="7" name="TextBox 6">
            <a:extLst>
              <a:ext uri="{FF2B5EF4-FFF2-40B4-BE49-F238E27FC236}">
                <a16:creationId xmlns:a16="http://schemas.microsoft.com/office/drawing/2014/main" id="{64573FDA-7CE6-675A-0E4D-722C1BD65F51}"/>
              </a:ext>
            </a:extLst>
          </p:cNvPr>
          <p:cNvSpPr txBox="1"/>
          <p:nvPr/>
        </p:nvSpPr>
        <p:spPr>
          <a:xfrm>
            <a:off x="4252447" y="2828664"/>
            <a:ext cx="394369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Laser:</a:t>
            </a:r>
          </a:p>
          <a:p>
            <a:pPr marL="285750" indent="-285750">
              <a:buChar char="•"/>
            </a:pPr>
            <a:r>
              <a:rPr lang="en-US" dirty="0"/>
              <a:t>Class IIIa laser </a:t>
            </a:r>
          </a:p>
          <a:p>
            <a:pPr marL="285750" indent="-285750">
              <a:buChar char="•"/>
            </a:pPr>
            <a:r>
              <a:rPr lang="en-US" dirty="0"/>
              <a:t>5mW power</a:t>
            </a:r>
          </a:p>
          <a:p>
            <a:pPr marL="285750" indent="-285750">
              <a:buChar char="•"/>
            </a:pPr>
            <a:r>
              <a:rPr lang="en-US" dirty="0"/>
              <a:t>650nm wavelength</a:t>
            </a:r>
          </a:p>
          <a:p>
            <a:pPr marL="285750" indent="-285750">
              <a:buChar char="•"/>
            </a:pPr>
            <a:r>
              <a:rPr lang="en-US" dirty="0"/>
              <a:t>Use of MOSFET to increase efficiency and reduce heat, also allows for pulse width modulation for higher powered lasers to control power</a:t>
            </a:r>
          </a:p>
          <a:p>
            <a:pPr marL="285750" indent="-285750">
              <a:buChar char="•"/>
            </a:pPr>
            <a:endParaRPr lang="en-US" dirty="0"/>
          </a:p>
        </p:txBody>
      </p:sp>
      <p:pic>
        <p:nvPicPr>
          <p:cNvPr id="6" name="Picture 5">
            <a:extLst>
              <a:ext uri="{FF2B5EF4-FFF2-40B4-BE49-F238E27FC236}">
                <a16:creationId xmlns:a16="http://schemas.microsoft.com/office/drawing/2014/main" id="{781623F2-FAB6-E323-A51A-2FB0C313B178}"/>
              </a:ext>
            </a:extLst>
          </p:cNvPr>
          <p:cNvPicPr>
            <a:picLocks noChangeAspect="1"/>
          </p:cNvPicPr>
          <p:nvPr/>
        </p:nvPicPr>
        <p:blipFill>
          <a:blip r:embed="rId7"/>
          <a:stretch>
            <a:fillRect/>
          </a:stretch>
        </p:blipFill>
        <p:spPr>
          <a:xfrm>
            <a:off x="189158" y="859220"/>
            <a:ext cx="3124547" cy="1526237"/>
          </a:xfrm>
          <a:prstGeom prst="rect">
            <a:avLst/>
          </a:prstGeom>
        </p:spPr>
      </p:pic>
      <p:grpSp>
        <p:nvGrpSpPr>
          <p:cNvPr id="14" name="Group 13">
            <a:extLst>
              <a:ext uri="{FF2B5EF4-FFF2-40B4-BE49-F238E27FC236}">
                <a16:creationId xmlns:a16="http://schemas.microsoft.com/office/drawing/2014/main" id="{87842B12-133F-DC95-29B1-4758C4B382D2}"/>
              </a:ext>
            </a:extLst>
          </p:cNvPr>
          <p:cNvGrpSpPr/>
          <p:nvPr/>
        </p:nvGrpSpPr>
        <p:grpSpPr>
          <a:xfrm>
            <a:off x="189158" y="3109274"/>
            <a:ext cx="4063289" cy="1344617"/>
            <a:chOff x="-694394" y="1007338"/>
            <a:chExt cx="9144000" cy="3025916"/>
          </a:xfrm>
        </p:grpSpPr>
        <p:pic>
          <p:nvPicPr>
            <p:cNvPr id="9" name="Picture 8">
              <a:extLst>
                <a:ext uri="{FF2B5EF4-FFF2-40B4-BE49-F238E27FC236}">
                  <a16:creationId xmlns:a16="http://schemas.microsoft.com/office/drawing/2014/main" id="{8CBA1600-D69C-609D-ADF4-EFE243855EF4}"/>
                </a:ext>
              </a:extLst>
            </p:cNvPr>
            <p:cNvPicPr>
              <a:picLocks noChangeAspect="1"/>
            </p:cNvPicPr>
            <p:nvPr/>
          </p:nvPicPr>
          <p:blipFill>
            <a:blip r:embed="rId8"/>
            <a:srcRect t="1861"/>
            <a:stretch>
              <a:fillRect/>
            </a:stretch>
          </p:blipFill>
          <p:spPr>
            <a:xfrm>
              <a:off x="-694394" y="1007338"/>
              <a:ext cx="9144000" cy="3025916"/>
            </a:xfrm>
            <a:prstGeom prst="rect">
              <a:avLst/>
            </a:prstGeom>
          </p:spPr>
        </p:pic>
        <p:pic>
          <p:nvPicPr>
            <p:cNvPr id="11" name="Picture 10">
              <a:extLst>
                <a:ext uri="{FF2B5EF4-FFF2-40B4-BE49-F238E27FC236}">
                  <a16:creationId xmlns:a16="http://schemas.microsoft.com/office/drawing/2014/main" id="{D19479BC-3689-FF1A-5BF0-5699DB741380}"/>
                </a:ext>
              </a:extLst>
            </p:cNvPr>
            <p:cNvPicPr>
              <a:picLocks noChangeAspect="1"/>
            </p:cNvPicPr>
            <p:nvPr/>
          </p:nvPicPr>
          <p:blipFill>
            <a:blip r:embed="rId8"/>
            <a:srcRect t="4145" r="78722" b="79300"/>
            <a:stretch>
              <a:fillRect/>
            </a:stretch>
          </p:blipFill>
          <p:spPr>
            <a:xfrm>
              <a:off x="6503928" y="1038390"/>
              <a:ext cx="1945678" cy="510428"/>
            </a:xfrm>
            <a:prstGeom prst="rect">
              <a:avLst/>
            </a:prstGeom>
          </p:spPr>
        </p:pic>
        <p:pic>
          <p:nvPicPr>
            <p:cNvPr id="12" name="Picture 11">
              <a:extLst>
                <a:ext uri="{FF2B5EF4-FFF2-40B4-BE49-F238E27FC236}">
                  <a16:creationId xmlns:a16="http://schemas.microsoft.com/office/drawing/2014/main" id="{54C54665-E1F8-EED5-72AF-00AC02879A96}"/>
                </a:ext>
              </a:extLst>
            </p:cNvPr>
            <p:cNvPicPr>
              <a:picLocks noChangeAspect="1"/>
            </p:cNvPicPr>
            <p:nvPr/>
          </p:nvPicPr>
          <p:blipFill>
            <a:blip r:embed="rId8"/>
            <a:srcRect t="4145" r="78722" b="79300"/>
            <a:stretch>
              <a:fillRect/>
            </a:stretch>
          </p:blipFill>
          <p:spPr>
            <a:xfrm>
              <a:off x="7136600" y="1548818"/>
              <a:ext cx="1313006" cy="510428"/>
            </a:xfrm>
            <a:prstGeom prst="rect">
              <a:avLst/>
            </a:prstGeom>
          </p:spPr>
        </p:pic>
        <p:pic>
          <p:nvPicPr>
            <p:cNvPr id="13" name="Picture 12">
              <a:extLst>
                <a:ext uri="{FF2B5EF4-FFF2-40B4-BE49-F238E27FC236}">
                  <a16:creationId xmlns:a16="http://schemas.microsoft.com/office/drawing/2014/main" id="{2ABCABB8-EC46-680D-840C-88861FAA0872}"/>
                </a:ext>
              </a:extLst>
            </p:cNvPr>
            <p:cNvPicPr>
              <a:picLocks noChangeAspect="1"/>
            </p:cNvPicPr>
            <p:nvPr/>
          </p:nvPicPr>
          <p:blipFill>
            <a:blip r:embed="rId8"/>
            <a:srcRect t="4145" r="78722" b="79300"/>
            <a:stretch>
              <a:fillRect/>
            </a:stretch>
          </p:blipFill>
          <p:spPr>
            <a:xfrm>
              <a:off x="7418328" y="3324615"/>
              <a:ext cx="1031278" cy="708639"/>
            </a:xfrm>
            <a:prstGeom prst="rect">
              <a:avLst/>
            </a:prstGeom>
          </p:spPr>
        </p:pic>
      </p:grpSp>
    </p:spTree>
    <p:extLst>
      <p:ext uri="{BB962C8B-B14F-4D97-AF65-F5344CB8AC3E}">
        <p14:creationId xmlns:p14="http://schemas.microsoft.com/office/powerpoint/2010/main" val="1931969819"/>
      </p:ext>
    </p:extLst>
  </p:cSld>
  <p:clrMapOvr>
    <a:masterClrMapping/>
  </p:clrMapOvr>
  <mc:AlternateContent xmlns:mc="http://schemas.openxmlformats.org/markup-compatibility/2006" xmlns:p14="http://schemas.microsoft.com/office/powerpoint/2010/main">
    <mc:Choice Requires="p14">
      <p:transition spd="slow" p14:dur="2000" advTm="33202"/>
    </mc:Choice>
    <mc:Fallback xmlns="">
      <p:transition spd="slow" advTm="33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9F5D48E8-85BD-2B08-5AB1-5D3323650FF0}"/>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6CF06305-5FAF-5CEE-A0CE-BEDF18A92FF5}"/>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PERIPHERAL SCHEMATICS</a:t>
            </a:r>
          </a:p>
        </p:txBody>
      </p:sp>
      <p:pic>
        <p:nvPicPr>
          <p:cNvPr id="2" name="Picture 1" descr="profile image">
            <a:extLst>
              <a:ext uri="{FF2B5EF4-FFF2-40B4-BE49-F238E27FC236}">
                <a16:creationId xmlns:a16="http://schemas.microsoft.com/office/drawing/2014/main" id="{C0840B29-7D76-C147-7A4C-910A18687BF3}"/>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Audio 4">
            <a:hlinkClick r:id="" action="ppaction://media"/>
            <a:extLst>
              <a:ext uri="{FF2B5EF4-FFF2-40B4-BE49-F238E27FC236}">
                <a16:creationId xmlns:a16="http://schemas.microsoft.com/office/drawing/2014/main" id="{69DF5AD0-D071-A076-0235-B5513BE511E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4" name="TextBox 3">
            <a:extLst>
              <a:ext uri="{FF2B5EF4-FFF2-40B4-BE49-F238E27FC236}">
                <a16:creationId xmlns:a16="http://schemas.microsoft.com/office/drawing/2014/main" id="{AA384E96-4D55-1C19-D4DA-3D3FE71F246B}"/>
              </a:ext>
            </a:extLst>
          </p:cNvPr>
          <p:cNvSpPr txBox="1"/>
          <p:nvPr/>
        </p:nvSpPr>
        <p:spPr>
          <a:xfrm>
            <a:off x="3592587" y="767610"/>
            <a:ext cx="3315045"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Buzzer:</a:t>
            </a:r>
          </a:p>
          <a:p>
            <a:pPr marL="285750" indent="-285750">
              <a:buChar char="•"/>
            </a:pPr>
            <a:r>
              <a:rPr lang="en-US" dirty="0"/>
              <a:t>Magnetic buzzer</a:t>
            </a:r>
          </a:p>
          <a:p>
            <a:pPr marL="285750" indent="-285750">
              <a:buChar char="•"/>
            </a:pPr>
            <a:r>
              <a:rPr lang="en-US" dirty="0"/>
              <a:t>85dB @ 10cm</a:t>
            </a:r>
          </a:p>
          <a:p>
            <a:pPr marL="285750" indent="-285750">
              <a:buChar char="•"/>
            </a:pPr>
            <a:r>
              <a:rPr lang="en-US" dirty="0"/>
              <a:t>Flyback diode to prevent voltage spiking from damaging the transistor</a:t>
            </a:r>
          </a:p>
          <a:p>
            <a:pPr marL="285750" indent="-285750">
              <a:buChar char="•"/>
            </a:pPr>
            <a:endParaRPr lang="en-US" dirty="0"/>
          </a:p>
        </p:txBody>
      </p:sp>
      <p:pic>
        <p:nvPicPr>
          <p:cNvPr id="6" name="Picture 5">
            <a:extLst>
              <a:ext uri="{FF2B5EF4-FFF2-40B4-BE49-F238E27FC236}">
                <a16:creationId xmlns:a16="http://schemas.microsoft.com/office/drawing/2014/main" id="{77E0003B-C26B-F254-F0B8-68701D227D48}"/>
              </a:ext>
            </a:extLst>
          </p:cNvPr>
          <p:cNvPicPr>
            <a:picLocks noChangeAspect="1"/>
          </p:cNvPicPr>
          <p:nvPr/>
        </p:nvPicPr>
        <p:blipFill>
          <a:blip r:embed="rId7"/>
          <a:stretch>
            <a:fillRect/>
          </a:stretch>
        </p:blipFill>
        <p:spPr>
          <a:xfrm>
            <a:off x="189052" y="689610"/>
            <a:ext cx="3315045" cy="4206485"/>
          </a:xfrm>
          <a:prstGeom prst="rect">
            <a:avLst/>
          </a:prstGeom>
        </p:spPr>
      </p:pic>
      <p:pic>
        <p:nvPicPr>
          <p:cNvPr id="8" name="Picture 7">
            <a:extLst>
              <a:ext uri="{FF2B5EF4-FFF2-40B4-BE49-F238E27FC236}">
                <a16:creationId xmlns:a16="http://schemas.microsoft.com/office/drawing/2014/main" id="{F52E5EFA-CDEE-2003-0950-0CD5E50F1933}"/>
              </a:ext>
            </a:extLst>
          </p:cNvPr>
          <p:cNvPicPr>
            <a:picLocks noChangeAspect="1"/>
          </p:cNvPicPr>
          <p:nvPr/>
        </p:nvPicPr>
        <p:blipFill>
          <a:blip r:embed="rId7"/>
          <a:srcRect t="32243" r="53166" b="36642"/>
          <a:stretch>
            <a:fillRect/>
          </a:stretch>
        </p:blipFill>
        <p:spPr>
          <a:xfrm>
            <a:off x="186628" y="833284"/>
            <a:ext cx="1686417" cy="1132386"/>
          </a:xfrm>
          <a:prstGeom prst="rect">
            <a:avLst/>
          </a:prstGeom>
        </p:spPr>
      </p:pic>
      <p:pic>
        <p:nvPicPr>
          <p:cNvPr id="9" name="Picture 8">
            <a:extLst>
              <a:ext uri="{FF2B5EF4-FFF2-40B4-BE49-F238E27FC236}">
                <a16:creationId xmlns:a16="http://schemas.microsoft.com/office/drawing/2014/main" id="{1E3C4ACC-53CA-62EA-037B-34914165C97D}"/>
              </a:ext>
            </a:extLst>
          </p:cNvPr>
          <p:cNvPicPr>
            <a:picLocks noChangeAspect="1"/>
          </p:cNvPicPr>
          <p:nvPr/>
        </p:nvPicPr>
        <p:blipFill>
          <a:blip r:embed="rId7"/>
          <a:srcRect t="32243" r="53166" b="36642"/>
          <a:stretch>
            <a:fillRect/>
          </a:stretch>
        </p:blipFill>
        <p:spPr>
          <a:xfrm>
            <a:off x="189052" y="4231642"/>
            <a:ext cx="1371361" cy="682914"/>
          </a:xfrm>
          <a:prstGeom prst="rect">
            <a:avLst/>
          </a:prstGeom>
        </p:spPr>
      </p:pic>
      <p:pic>
        <p:nvPicPr>
          <p:cNvPr id="10" name="Picture 9">
            <a:extLst>
              <a:ext uri="{FF2B5EF4-FFF2-40B4-BE49-F238E27FC236}">
                <a16:creationId xmlns:a16="http://schemas.microsoft.com/office/drawing/2014/main" id="{F387DF30-C2A4-D862-91CA-47F9CF83256F}"/>
              </a:ext>
            </a:extLst>
          </p:cNvPr>
          <p:cNvPicPr>
            <a:picLocks noChangeAspect="1"/>
          </p:cNvPicPr>
          <p:nvPr/>
        </p:nvPicPr>
        <p:blipFill>
          <a:blip r:embed="rId7"/>
          <a:srcRect t="32243" r="53166" b="36642"/>
          <a:stretch>
            <a:fillRect/>
          </a:stretch>
        </p:blipFill>
        <p:spPr>
          <a:xfrm>
            <a:off x="3161477" y="4625542"/>
            <a:ext cx="342620" cy="270553"/>
          </a:xfrm>
          <a:prstGeom prst="rect">
            <a:avLst/>
          </a:prstGeom>
        </p:spPr>
      </p:pic>
      <p:sp>
        <p:nvSpPr>
          <p:cNvPr id="12" name="TextBox 11">
            <a:extLst>
              <a:ext uri="{FF2B5EF4-FFF2-40B4-BE49-F238E27FC236}">
                <a16:creationId xmlns:a16="http://schemas.microsoft.com/office/drawing/2014/main" id="{7A9CB984-F481-BE88-36B4-0CA5155AC039}"/>
              </a:ext>
            </a:extLst>
          </p:cNvPr>
          <p:cNvSpPr txBox="1"/>
          <p:nvPr/>
        </p:nvSpPr>
        <p:spPr>
          <a:xfrm>
            <a:off x="6085064" y="3062091"/>
            <a:ext cx="2675478" cy="1169551"/>
          </a:xfrm>
          <a:prstGeom prst="rect">
            <a:avLst/>
          </a:prstGeom>
          <a:noFill/>
        </p:spPr>
        <p:txBody>
          <a:bodyPr wrap="square">
            <a:spAutoFit/>
          </a:bodyPr>
          <a:lstStyle/>
          <a:p>
            <a:r>
              <a:rPr lang="en-US" dirty="0"/>
              <a:t>LCD:</a:t>
            </a:r>
          </a:p>
          <a:p>
            <a:pPr marL="285750" lvl="2" indent="-285750">
              <a:buChar char="•"/>
            </a:pPr>
            <a:r>
              <a:rPr lang="en-US" dirty="0"/>
              <a:t>Level shifter connects between 5V and backlight pin to drop 5V down to 3.3V</a:t>
            </a:r>
          </a:p>
          <a:p>
            <a:pPr marL="285750" lvl="2" indent="-285750">
              <a:buChar char="•"/>
            </a:pPr>
            <a:endParaRPr lang="en-US" dirty="0"/>
          </a:p>
        </p:txBody>
      </p:sp>
      <p:pic>
        <p:nvPicPr>
          <p:cNvPr id="14" name="Picture 13">
            <a:extLst>
              <a:ext uri="{FF2B5EF4-FFF2-40B4-BE49-F238E27FC236}">
                <a16:creationId xmlns:a16="http://schemas.microsoft.com/office/drawing/2014/main" id="{450D702A-D2B5-5F3D-A8B5-232199F7BD5B}"/>
              </a:ext>
            </a:extLst>
          </p:cNvPr>
          <p:cNvPicPr>
            <a:picLocks noChangeAspect="1"/>
          </p:cNvPicPr>
          <p:nvPr/>
        </p:nvPicPr>
        <p:blipFill>
          <a:blip r:embed="rId8"/>
          <a:stretch>
            <a:fillRect/>
          </a:stretch>
        </p:blipFill>
        <p:spPr>
          <a:xfrm>
            <a:off x="3754832" y="3088076"/>
            <a:ext cx="2182092" cy="1808019"/>
          </a:xfrm>
          <a:prstGeom prst="rect">
            <a:avLst/>
          </a:prstGeom>
        </p:spPr>
      </p:pic>
    </p:spTree>
    <p:extLst>
      <p:ext uri="{BB962C8B-B14F-4D97-AF65-F5344CB8AC3E}">
        <p14:creationId xmlns:p14="http://schemas.microsoft.com/office/powerpoint/2010/main" val="2090072503"/>
      </p:ext>
    </p:extLst>
  </p:cSld>
  <p:clrMapOvr>
    <a:masterClrMapping/>
  </p:clrMapOvr>
  <mc:AlternateContent xmlns:mc="http://schemas.openxmlformats.org/markup-compatibility/2006" xmlns:p14="http://schemas.microsoft.com/office/powerpoint/2010/main">
    <mc:Choice Requires="p14">
      <p:transition spd="slow" p14:dur="2000" advTm="33202"/>
    </mc:Choice>
    <mc:Fallback xmlns="">
      <p:transition spd="slow" advTm="33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8953315D-BAE7-60FD-3BF9-0D3DA4972520}"/>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B00756E4-D986-4FA9-975F-B01B54A5E312}"/>
              </a:ext>
            </a:extLst>
          </p:cNvPr>
          <p:cNvSpPr txBox="1"/>
          <p:nvPr/>
        </p:nvSpPr>
        <p:spPr>
          <a:xfrm>
            <a:off x="818941" y="135612"/>
            <a:ext cx="6020473" cy="553998"/>
          </a:xfrm>
          <a:prstGeom prst="rect">
            <a:avLst/>
          </a:prstGeom>
          <a:noFill/>
          <a:ln>
            <a:noFill/>
          </a:ln>
        </p:spPr>
        <p:txBody>
          <a:bodyPr spcFirstLastPara="1" wrap="square" lIns="0" tIns="0" rIns="0" bIns="0" anchor="t" anchorCtr="0">
            <a:spAutoFit/>
          </a:bodyPr>
          <a:lstStyle/>
          <a:p>
            <a:r>
              <a:rPr lang="en" sz="3600">
                <a:solidFill>
                  <a:srgbClr val="191515"/>
                </a:solidFill>
                <a:latin typeface="Anton"/>
              </a:rPr>
              <a:t>MAIN PCB Design</a:t>
            </a:r>
          </a:p>
        </p:txBody>
      </p:sp>
      <p:pic>
        <p:nvPicPr>
          <p:cNvPr id="5" name="Picture 4">
            <a:extLst>
              <a:ext uri="{FF2B5EF4-FFF2-40B4-BE49-F238E27FC236}">
                <a16:creationId xmlns:a16="http://schemas.microsoft.com/office/drawing/2014/main" id="{6E5D72D2-6C15-7EAA-3FA8-AF20EB658A48}"/>
              </a:ext>
            </a:extLst>
          </p:cNvPr>
          <p:cNvPicPr>
            <a:picLocks noChangeAspect="1"/>
          </p:cNvPicPr>
          <p:nvPr/>
        </p:nvPicPr>
        <p:blipFill>
          <a:blip r:embed="rId5"/>
          <a:srcRect/>
          <a:stretch/>
        </p:blipFill>
        <p:spPr>
          <a:xfrm>
            <a:off x="3447574" y="646075"/>
            <a:ext cx="3391840" cy="2187561"/>
          </a:xfrm>
          <a:prstGeom prst="rect">
            <a:avLst/>
          </a:prstGeom>
        </p:spPr>
      </p:pic>
      <p:pic>
        <p:nvPicPr>
          <p:cNvPr id="7" name="Picture 6">
            <a:extLst>
              <a:ext uri="{FF2B5EF4-FFF2-40B4-BE49-F238E27FC236}">
                <a16:creationId xmlns:a16="http://schemas.microsoft.com/office/drawing/2014/main" id="{DFE4A5A5-15FC-B41B-DF15-1ACDE2CF822D}"/>
              </a:ext>
            </a:extLst>
          </p:cNvPr>
          <p:cNvPicPr>
            <a:picLocks noChangeAspect="1"/>
          </p:cNvPicPr>
          <p:nvPr/>
        </p:nvPicPr>
        <p:blipFill>
          <a:blip r:embed="rId6"/>
          <a:srcRect/>
          <a:stretch/>
        </p:blipFill>
        <p:spPr>
          <a:xfrm>
            <a:off x="3436730" y="2884541"/>
            <a:ext cx="3402684" cy="2046541"/>
          </a:xfrm>
          <a:prstGeom prst="rect">
            <a:avLst/>
          </a:prstGeom>
        </p:spPr>
      </p:pic>
      <p:pic>
        <p:nvPicPr>
          <p:cNvPr id="11" name="Picture 10">
            <a:extLst>
              <a:ext uri="{FF2B5EF4-FFF2-40B4-BE49-F238E27FC236}">
                <a16:creationId xmlns:a16="http://schemas.microsoft.com/office/drawing/2014/main" id="{1504118F-11CC-30E5-BEA2-89882E1B7A19}"/>
              </a:ext>
            </a:extLst>
          </p:cNvPr>
          <p:cNvPicPr>
            <a:picLocks noChangeAspect="1"/>
          </p:cNvPicPr>
          <p:nvPr/>
        </p:nvPicPr>
        <p:blipFill>
          <a:blip r:embed="rId7"/>
          <a:stretch>
            <a:fillRect/>
          </a:stretch>
        </p:blipFill>
        <p:spPr>
          <a:xfrm>
            <a:off x="104518" y="646075"/>
            <a:ext cx="3265287" cy="2566098"/>
          </a:xfrm>
          <a:prstGeom prst="rect">
            <a:avLst/>
          </a:prstGeom>
        </p:spPr>
      </p:pic>
      <p:pic>
        <p:nvPicPr>
          <p:cNvPr id="34" name="Audio 33">
            <a:hlinkClick r:id="" action="ppaction://media"/>
            <a:extLst>
              <a:ext uri="{FF2B5EF4-FFF2-40B4-BE49-F238E27FC236}">
                <a16:creationId xmlns:a16="http://schemas.microsoft.com/office/drawing/2014/main" id="{7156BAD7-9F42-F6F9-4B63-03E05A12B130}"/>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08306" t="-108306" r="-108306" b="-108306"/>
          <a:stretch>
            <a:fillRect/>
          </a:stretch>
        </p:blipFill>
        <p:spPr>
          <a:xfrm>
            <a:off x="7539228" y="3538728"/>
            <a:ext cx="1543050" cy="1543050"/>
          </a:xfrm>
          <a:prstGeom prst="ellipse">
            <a:avLst/>
          </a:prstGeom>
        </p:spPr>
      </p:pic>
      <p:pic>
        <p:nvPicPr>
          <p:cNvPr id="3" name="Picture 2">
            <a:extLst>
              <a:ext uri="{FF2B5EF4-FFF2-40B4-BE49-F238E27FC236}">
                <a16:creationId xmlns:a16="http://schemas.microsoft.com/office/drawing/2014/main" id="{6E44FF0C-5EFF-CC82-F101-B3684D14D78F}"/>
              </a:ext>
            </a:extLst>
          </p:cNvPr>
          <p:cNvPicPr>
            <a:picLocks noChangeAspect="1"/>
          </p:cNvPicPr>
          <p:nvPr/>
        </p:nvPicPr>
        <p:blipFill>
          <a:blip r:embed="rId9"/>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38749272"/>
      </p:ext>
    </p:extLst>
  </p:cSld>
  <p:clrMapOvr>
    <a:masterClrMapping/>
  </p:clrMapOvr>
  <mc:AlternateContent xmlns:mc="http://schemas.openxmlformats.org/markup-compatibility/2006" xmlns:p14="http://schemas.microsoft.com/office/powerpoint/2010/main">
    <mc:Choice Requires="p14">
      <p:transition spd="slow" p14:dur="2000" advTm="67473"/>
    </mc:Choice>
    <mc:Fallback xmlns="">
      <p:transition spd="slow" advTm="674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8953315D-BAE7-60FD-3BF9-0D3DA4972520}"/>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B00756E4-D986-4FA9-975F-B01B54A5E312}"/>
              </a:ext>
            </a:extLst>
          </p:cNvPr>
          <p:cNvSpPr txBox="1"/>
          <p:nvPr/>
        </p:nvSpPr>
        <p:spPr>
          <a:xfrm>
            <a:off x="818941" y="135612"/>
            <a:ext cx="6020473" cy="553998"/>
          </a:xfrm>
          <a:prstGeom prst="rect">
            <a:avLst/>
          </a:prstGeom>
          <a:noFill/>
          <a:ln>
            <a:noFill/>
          </a:ln>
        </p:spPr>
        <p:txBody>
          <a:bodyPr spcFirstLastPara="1" wrap="square" lIns="0" tIns="0" rIns="0" bIns="0" anchor="t" anchorCtr="0">
            <a:spAutoFit/>
          </a:bodyPr>
          <a:lstStyle/>
          <a:p>
            <a:r>
              <a:rPr lang="en" sz="3600">
                <a:solidFill>
                  <a:srgbClr val="191515"/>
                </a:solidFill>
                <a:latin typeface="Anton"/>
              </a:rPr>
              <a:t>REGULATOR PCB Design</a:t>
            </a:r>
          </a:p>
        </p:txBody>
      </p:sp>
      <p:pic>
        <p:nvPicPr>
          <p:cNvPr id="25" name="Audio 24">
            <a:hlinkClick r:id="" action="ppaction://media"/>
            <a:extLst>
              <a:ext uri="{FF2B5EF4-FFF2-40B4-BE49-F238E27FC236}">
                <a16:creationId xmlns:a16="http://schemas.microsoft.com/office/drawing/2014/main" id="{9D92825C-CC55-3F31-4E51-A3AA7666EE8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539228" y="3538728"/>
            <a:ext cx="1543050" cy="1543050"/>
          </a:xfrm>
          <a:prstGeom prst="ellipse">
            <a:avLst/>
          </a:prstGeom>
        </p:spPr>
      </p:pic>
      <p:pic>
        <p:nvPicPr>
          <p:cNvPr id="3" name="Picture 2">
            <a:extLst>
              <a:ext uri="{FF2B5EF4-FFF2-40B4-BE49-F238E27FC236}">
                <a16:creationId xmlns:a16="http://schemas.microsoft.com/office/drawing/2014/main" id="{6E44FF0C-5EFF-CC82-F101-B3684D14D78F}"/>
              </a:ext>
            </a:extLst>
          </p:cNvPr>
          <p:cNvPicPr>
            <a:picLocks noChangeAspect="1"/>
          </p:cNvPicPr>
          <p:nvPr/>
        </p:nvPicPr>
        <p:blipFill>
          <a:blip r:embed="rId6"/>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93FEBAC5-7108-5C56-674E-D56BF250056F}"/>
              </a:ext>
            </a:extLst>
          </p:cNvPr>
          <p:cNvPicPr>
            <a:picLocks noChangeAspect="1"/>
          </p:cNvPicPr>
          <p:nvPr/>
        </p:nvPicPr>
        <p:blipFill>
          <a:blip r:embed="rId7"/>
          <a:stretch>
            <a:fillRect/>
          </a:stretch>
        </p:blipFill>
        <p:spPr>
          <a:xfrm>
            <a:off x="231452" y="772054"/>
            <a:ext cx="3546728" cy="2078712"/>
          </a:xfrm>
          <a:prstGeom prst="rect">
            <a:avLst/>
          </a:prstGeom>
        </p:spPr>
      </p:pic>
      <p:pic>
        <p:nvPicPr>
          <p:cNvPr id="8" name="Picture 7">
            <a:extLst>
              <a:ext uri="{FF2B5EF4-FFF2-40B4-BE49-F238E27FC236}">
                <a16:creationId xmlns:a16="http://schemas.microsoft.com/office/drawing/2014/main" id="{36C5A262-F054-41D2-B98A-7A30D343EDD9}"/>
              </a:ext>
            </a:extLst>
          </p:cNvPr>
          <p:cNvPicPr>
            <a:picLocks noChangeAspect="1"/>
          </p:cNvPicPr>
          <p:nvPr/>
        </p:nvPicPr>
        <p:blipFill>
          <a:blip r:embed="rId8"/>
          <a:stretch>
            <a:fillRect/>
          </a:stretch>
        </p:blipFill>
        <p:spPr>
          <a:xfrm>
            <a:off x="231452" y="2933210"/>
            <a:ext cx="3546728" cy="2091360"/>
          </a:xfrm>
          <a:prstGeom prst="rect">
            <a:avLst/>
          </a:prstGeom>
        </p:spPr>
      </p:pic>
      <p:pic>
        <p:nvPicPr>
          <p:cNvPr id="10" name="Picture 9">
            <a:extLst>
              <a:ext uri="{FF2B5EF4-FFF2-40B4-BE49-F238E27FC236}">
                <a16:creationId xmlns:a16="http://schemas.microsoft.com/office/drawing/2014/main" id="{6C08E869-3818-8A2C-139B-2DC3A579A485}"/>
              </a:ext>
            </a:extLst>
          </p:cNvPr>
          <p:cNvPicPr>
            <a:picLocks noChangeAspect="1"/>
          </p:cNvPicPr>
          <p:nvPr/>
        </p:nvPicPr>
        <p:blipFill>
          <a:blip r:embed="rId9"/>
          <a:stretch>
            <a:fillRect/>
          </a:stretch>
        </p:blipFill>
        <p:spPr>
          <a:xfrm>
            <a:off x="4084679" y="844884"/>
            <a:ext cx="2562286" cy="1933052"/>
          </a:xfrm>
          <a:prstGeom prst="rect">
            <a:avLst/>
          </a:prstGeom>
        </p:spPr>
      </p:pic>
      <p:pic>
        <p:nvPicPr>
          <p:cNvPr id="13" name="Picture 12">
            <a:extLst>
              <a:ext uri="{FF2B5EF4-FFF2-40B4-BE49-F238E27FC236}">
                <a16:creationId xmlns:a16="http://schemas.microsoft.com/office/drawing/2014/main" id="{0310E6B9-CD10-55C9-CF6F-41B25F2D27B9}"/>
              </a:ext>
            </a:extLst>
          </p:cNvPr>
          <p:cNvPicPr>
            <a:picLocks noChangeAspect="1"/>
          </p:cNvPicPr>
          <p:nvPr/>
        </p:nvPicPr>
        <p:blipFill>
          <a:blip r:embed="rId10"/>
          <a:stretch>
            <a:fillRect/>
          </a:stretch>
        </p:blipFill>
        <p:spPr>
          <a:xfrm>
            <a:off x="4035928" y="2999317"/>
            <a:ext cx="2571836" cy="1933052"/>
          </a:xfrm>
          <a:prstGeom prst="rect">
            <a:avLst/>
          </a:prstGeom>
        </p:spPr>
      </p:pic>
    </p:spTree>
    <p:extLst>
      <p:ext uri="{BB962C8B-B14F-4D97-AF65-F5344CB8AC3E}">
        <p14:creationId xmlns:p14="http://schemas.microsoft.com/office/powerpoint/2010/main" val="1960518290"/>
      </p:ext>
    </p:extLst>
  </p:cSld>
  <p:clrMapOvr>
    <a:masterClrMapping/>
  </p:clrMapOvr>
  <mc:AlternateContent xmlns:mc="http://schemas.openxmlformats.org/markup-compatibility/2006" xmlns:p14="http://schemas.microsoft.com/office/powerpoint/2010/main">
    <mc:Choice Requires="p14">
      <p:transition spd="slow" p14:dur="2000" advTm="20929"/>
    </mc:Choice>
    <mc:Fallback xmlns="">
      <p:transition spd="slow" advTm="20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computer&#10;&#10;AI-generated content may be incorrect.">
            <a:extLst>
              <a:ext uri="{FF2B5EF4-FFF2-40B4-BE49-F238E27FC236}">
                <a16:creationId xmlns:a16="http://schemas.microsoft.com/office/drawing/2014/main" id="{3C58212A-F78E-DCE4-D108-B9C857C8AFDA}"/>
              </a:ext>
            </a:extLst>
          </p:cNvPr>
          <p:cNvPicPr>
            <a:picLocks noChangeAspect="1"/>
          </p:cNvPicPr>
          <p:nvPr/>
        </p:nvPicPr>
        <p:blipFill>
          <a:blip r:embed="rId4"/>
          <a:stretch>
            <a:fillRect/>
          </a:stretch>
        </p:blipFill>
        <p:spPr>
          <a:xfrm>
            <a:off x="293405" y="613530"/>
            <a:ext cx="4219015" cy="2463554"/>
          </a:xfrm>
          <a:prstGeom prst="rect">
            <a:avLst/>
          </a:prstGeom>
        </p:spPr>
      </p:pic>
      <p:pic>
        <p:nvPicPr>
          <p:cNvPr id="3" name="Picture 2" descr="A blue circuit board with red and green wires&#10;&#10;AI-generated content may be incorrect.">
            <a:extLst>
              <a:ext uri="{FF2B5EF4-FFF2-40B4-BE49-F238E27FC236}">
                <a16:creationId xmlns:a16="http://schemas.microsoft.com/office/drawing/2014/main" id="{2F8D48B7-306D-538D-CC6F-9C4BFEFFF9E1}"/>
              </a:ext>
            </a:extLst>
          </p:cNvPr>
          <p:cNvPicPr>
            <a:picLocks noChangeAspect="1"/>
          </p:cNvPicPr>
          <p:nvPr/>
        </p:nvPicPr>
        <p:blipFill>
          <a:blip r:embed="rId5"/>
          <a:stretch>
            <a:fillRect/>
          </a:stretch>
        </p:blipFill>
        <p:spPr>
          <a:xfrm>
            <a:off x="4945878" y="2064744"/>
            <a:ext cx="2958030" cy="2951826"/>
          </a:xfrm>
          <a:prstGeom prst="rect">
            <a:avLst/>
          </a:prstGeom>
        </p:spPr>
      </p:pic>
      <p:pic>
        <p:nvPicPr>
          <p:cNvPr id="4" name="Picture 3" descr="A green circuit board with a black square&#10;&#10;AI-generated content may be incorrect.">
            <a:extLst>
              <a:ext uri="{FF2B5EF4-FFF2-40B4-BE49-F238E27FC236}">
                <a16:creationId xmlns:a16="http://schemas.microsoft.com/office/drawing/2014/main" id="{A9BF3A2D-CE49-4204-6AC0-68B6B89C287F}"/>
              </a:ext>
            </a:extLst>
          </p:cNvPr>
          <p:cNvPicPr>
            <a:picLocks noChangeAspect="1"/>
          </p:cNvPicPr>
          <p:nvPr/>
        </p:nvPicPr>
        <p:blipFill>
          <a:blip r:embed="rId6"/>
          <a:stretch>
            <a:fillRect/>
          </a:stretch>
        </p:blipFill>
        <p:spPr>
          <a:xfrm>
            <a:off x="292792" y="3251444"/>
            <a:ext cx="1778094" cy="1764439"/>
          </a:xfrm>
          <a:prstGeom prst="rect">
            <a:avLst/>
          </a:prstGeom>
        </p:spPr>
      </p:pic>
      <p:pic>
        <p:nvPicPr>
          <p:cNvPr id="5" name="Picture 4" descr="A green circuit board with white and black objects&#10;&#10;AI-generated content may be incorrect.">
            <a:extLst>
              <a:ext uri="{FF2B5EF4-FFF2-40B4-BE49-F238E27FC236}">
                <a16:creationId xmlns:a16="http://schemas.microsoft.com/office/drawing/2014/main" id="{A1098E19-87E0-0206-4A33-C799083D5A08}"/>
              </a:ext>
            </a:extLst>
          </p:cNvPr>
          <p:cNvPicPr>
            <a:picLocks noChangeAspect="1"/>
          </p:cNvPicPr>
          <p:nvPr/>
        </p:nvPicPr>
        <p:blipFill>
          <a:blip r:embed="rId7"/>
          <a:stretch>
            <a:fillRect/>
          </a:stretch>
        </p:blipFill>
        <p:spPr>
          <a:xfrm>
            <a:off x="2727109" y="3251446"/>
            <a:ext cx="1775535" cy="1764438"/>
          </a:xfrm>
          <a:prstGeom prst="rect">
            <a:avLst/>
          </a:prstGeom>
        </p:spPr>
      </p:pic>
      <p:sp>
        <p:nvSpPr>
          <p:cNvPr id="7" name="Google Shape;68;p13">
            <a:extLst>
              <a:ext uri="{FF2B5EF4-FFF2-40B4-BE49-F238E27FC236}">
                <a16:creationId xmlns:a16="http://schemas.microsoft.com/office/drawing/2014/main" id="{3998C227-BDD6-570A-33C5-03768AF472CF}"/>
              </a:ext>
            </a:extLst>
          </p:cNvPr>
          <p:cNvSpPr txBox="1"/>
          <p:nvPr/>
        </p:nvSpPr>
        <p:spPr>
          <a:xfrm>
            <a:off x="152112" y="59749"/>
            <a:ext cx="4553029"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Radar Schematics/PCB</a:t>
            </a:r>
          </a:p>
        </p:txBody>
      </p:sp>
      <p:pic>
        <p:nvPicPr>
          <p:cNvPr id="6" name="Picture 5" descr="A person wearing glasses smiling&#10;&#10;AI-generated content may be incorrect.">
            <a:extLst>
              <a:ext uri="{FF2B5EF4-FFF2-40B4-BE49-F238E27FC236}">
                <a16:creationId xmlns:a16="http://schemas.microsoft.com/office/drawing/2014/main" id="{E0A8D291-1A43-3BCC-18CC-FE6A8714FE69}"/>
              </a:ext>
            </a:extLst>
          </p:cNvPr>
          <p:cNvPicPr>
            <a:picLocks noChangeAspect="1"/>
          </p:cNvPicPr>
          <p:nvPr/>
        </p:nvPicPr>
        <p:blipFill>
          <a:blip r:embed="rId8"/>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9" name="NathanK_RadarPCB">
            <a:hlinkClick r:id="" action="ppaction://media"/>
            <a:extLst>
              <a:ext uri="{FF2B5EF4-FFF2-40B4-BE49-F238E27FC236}">
                <a16:creationId xmlns:a16="http://schemas.microsoft.com/office/drawing/2014/main" id="{EF10291D-A3FA-41F1-18AE-B5533A70FAA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91600" y="4472598"/>
            <a:ext cx="487363" cy="487363"/>
          </a:xfrm>
          <a:prstGeom prst="rect">
            <a:avLst/>
          </a:prstGeom>
        </p:spPr>
      </p:pic>
    </p:spTree>
    <p:extLst>
      <p:ext uri="{BB962C8B-B14F-4D97-AF65-F5344CB8AC3E}">
        <p14:creationId xmlns:p14="http://schemas.microsoft.com/office/powerpoint/2010/main" val="319896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6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83">
          <a:extLst>
            <a:ext uri="{FF2B5EF4-FFF2-40B4-BE49-F238E27FC236}">
              <a16:creationId xmlns:a16="http://schemas.microsoft.com/office/drawing/2014/main" id="{6D4B501A-D248-48B1-9A44-66737B9885E5}"/>
            </a:ext>
          </a:extLst>
        </p:cNvPr>
        <p:cNvGrpSpPr/>
        <p:nvPr/>
      </p:nvGrpSpPr>
      <p:grpSpPr>
        <a:xfrm>
          <a:off x="0" y="0"/>
          <a:ext cx="0" cy="0"/>
          <a:chOff x="0" y="0"/>
          <a:chExt cx="0" cy="0"/>
        </a:xfrm>
      </p:grpSpPr>
      <p:sp>
        <p:nvSpPr>
          <p:cNvPr id="85" name="Google Shape;85;p14">
            <a:extLst>
              <a:ext uri="{FF2B5EF4-FFF2-40B4-BE49-F238E27FC236}">
                <a16:creationId xmlns:a16="http://schemas.microsoft.com/office/drawing/2014/main" id="{50877304-2806-4A83-10DD-81C7FCDEDAE3}"/>
              </a:ext>
            </a:extLst>
          </p:cNvPr>
          <p:cNvSpPr txBox="1"/>
          <p:nvPr/>
        </p:nvSpPr>
        <p:spPr>
          <a:xfrm>
            <a:off x="-2940528" y="68045"/>
            <a:ext cx="8351263" cy="553998"/>
          </a:xfrm>
          <a:prstGeom prst="rect">
            <a:avLst/>
          </a:prstGeom>
          <a:noFill/>
          <a:ln>
            <a:noFill/>
          </a:ln>
        </p:spPr>
        <p:txBody>
          <a:bodyPr spcFirstLastPara="1" wrap="square" lIns="0" tIns="0" rIns="0" bIns="0" anchor="t" anchorCtr="0">
            <a:spAutoFit/>
          </a:bodyPr>
          <a:lstStyle/>
          <a:p>
            <a:pPr lvl="1" algn="ctr"/>
            <a:r>
              <a:rPr lang="en" sz="3600">
                <a:solidFill>
                  <a:srgbClr val="191515"/>
                </a:solidFill>
                <a:latin typeface="Anton"/>
              </a:rPr>
              <a:t>BUDGET</a:t>
            </a:r>
            <a:endParaRPr lang="en-US" sz="3600"/>
          </a:p>
        </p:txBody>
      </p:sp>
      <p:graphicFrame>
        <p:nvGraphicFramePr>
          <p:cNvPr id="6" name="Table 5">
            <a:extLst>
              <a:ext uri="{FF2B5EF4-FFF2-40B4-BE49-F238E27FC236}">
                <a16:creationId xmlns:a16="http://schemas.microsoft.com/office/drawing/2014/main" id="{E346E3B7-5CFC-C8C7-3021-72635BC89122}"/>
              </a:ext>
            </a:extLst>
          </p:cNvPr>
          <p:cNvGraphicFramePr>
            <a:graphicFrameLocks noGrp="1"/>
          </p:cNvGraphicFramePr>
          <p:nvPr>
            <p:extLst>
              <p:ext uri="{D42A27DB-BD31-4B8C-83A1-F6EECF244321}">
                <p14:modId xmlns:p14="http://schemas.microsoft.com/office/powerpoint/2010/main" val="4053125336"/>
              </p:ext>
            </p:extLst>
          </p:nvPr>
        </p:nvGraphicFramePr>
        <p:xfrm>
          <a:off x="2285456" y="496810"/>
          <a:ext cx="4767936" cy="4465822"/>
        </p:xfrm>
        <a:graphic>
          <a:graphicData uri="http://schemas.openxmlformats.org/drawingml/2006/table">
            <a:tbl>
              <a:tblPr firstRow="1" bandRow="1">
                <a:tableStyleId>{5C22544A-7EE6-4342-B048-85BDC9FD1C3A}</a:tableStyleId>
              </a:tblPr>
              <a:tblGrid>
                <a:gridCol w="1191984">
                  <a:extLst>
                    <a:ext uri="{9D8B030D-6E8A-4147-A177-3AD203B41FA5}">
                      <a16:colId xmlns:a16="http://schemas.microsoft.com/office/drawing/2014/main" val="1236901370"/>
                    </a:ext>
                  </a:extLst>
                </a:gridCol>
                <a:gridCol w="1191984">
                  <a:extLst>
                    <a:ext uri="{9D8B030D-6E8A-4147-A177-3AD203B41FA5}">
                      <a16:colId xmlns:a16="http://schemas.microsoft.com/office/drawing/2014/main" val="2774365505"/>
                    </a:ext>
                  </a:extLst>
                </a:gridCol>
                <a:gridCol w="1191984">
                  <a:extLst>
                    <a:ext uri="{9D8B030D-6E8A-4147-A177-3AD203B41FA5}">
                      <a16:colId xmlns:a16="http://schemas.microsoft.com/office/drawing/2014/main" val="2293170957"/>
                    </a:ext>
                  </a:extLst>
                </a:gridCol>
                <a:gridCol w="1191984">
                  <a:extLst>
                    <a:ext uri="{9D8B030D-6E8A-4147-A177-3AD203B41FA5}">
                      <a16:colId xmlns:a16="http://schemas.microsoft.com/office/drawing/2014/main" val="3681279002"/>
                    </a:ext>
                  </a:extLst>
                </a:gridCol>
              </a:tblGrid>
              <a:tr h="297357">
                <a:tc>
                  <a:txBody>
                    <a:bodyPr/>
                    <a:lstStyle/>
                    <a:p>
                      <a:pPr marL="0" marR="0" lvl="0" algn="ctr" rtl="0" fontAlgn="base">
                        <a:lnSpc>
                          <a:spcPts val="1295"/>
                        </a:lnSpc>
                        <a:buClr>
                          <a:srgbClr val="000000"/>
                        </a:buClr>
                        <a:buNone/>
                      </a:pPr>
                      <a:r>
                        <a:rPr lang="en-US" sz="1000" b="1">
                          <a:solidFill>
                            <a:srgbClr val="FFFFFF"/>
                          </a:solidFill>
                          <a:effectLst/>
                          <a:sym typeface="Arial"/>
                        </a:rPr>
                        <a:t>Item </a:t>
                      </a:r>
                    </a:p>
                  </a:txBody>
                  <a:tcPr marL="9525" marR="9525" marT="9525" anchor="ctr"/>
                </a:tc>
                <a:tc>
                  <a:txBody>
                    <a:bodyPr/>
                    <a:lstStyle/>
                    <a:p>
                      <a:pPr algn="ctr" rtl="0" fontAlgn="base">
                        <a:lnSpc>
                          <a:spcPts val="1295"/>
                        </a:lnSpc>
                        <a:buNone/>
                      </a:pPr>
                      <a:r>
                        <a:rPr lang="en-US" sz="1000" b="1">
                          <a:solidFill>
                            <a:srgbClr val="FFFFFF"/>
                          </a:solidFill>
                          <a:effectLst/>
                        </a:rPr>
                        <a:t>Unit Cost </a:t>
                      </a:r>
                      <a:endParaRPr lang="en-US" sz="1000" b="1">
                        <a:effectLst/>
                      </a:endParaRPr>
                    </a:p>
                  </a:txBody>
                  <a:tcPr marL="9525" marR="9525" marT="9525" anchor="ctr"/>
                </a:tc>
                <a:tc>
                  <a:txBody>
                    <a:bodyPr/>
                    <a:lstStyle/>
                    <a:p>
                      <a:pPr algn="ctr" rtl="0" fontAlgn="base">
                        <a:lnSpc>
                          <a:spcPts val="1295"/>
                        </a:lnSpc>
                        <a:buNone/>
                      </a:pPr>
                      <a:r>
                        <a:rPr lang="en-US" sz="1000" b="1">
                          <a:solidFill>
                            <a:srgbClr val="FFFFFF"/>
                          </a:solidFill>
                          <a:effectLst/>
                        </a:rPr>
                        <a:t>Quantity </a:t>
                      </a:r>
                      <a:endParaRPr lang="en-US" sz="1000" b="1">
                        <a:effectLst/>
                      </a:endParaRPr>
                    </a:p>
                  </a:txBody>
                  <a:tcPr marL="9525" marR="9525" marT="9525" anchor="ctr"/>
                </a:tc>
                <a:tc>
                  <a:txBody>
                    <a:bodyPr/>
                    <a:lstStyle/>
                    <a:p>
                      <a:pPr algn="ctr" rtl="0" fontAlgn="base">
                        <a:lnSpc>
                          <a:spcPts val="1295"/>
                        </a:lnSpc>
                        <a:buNone/>
                      </a:pPr>
                      <a:r>
                        <a:rPr lang="en-US" sz="1000" b="1">
                          <a:solidFill>
                            <a:srgbClr val="FFFFFF"/>
                          </a:solidFill>
                          <a:effectLst/>
                        </a:rPr>
                        <a:t>Total Cost </a:t>
                      </a:r>
                      <a:endParaRPr lang="en-US" sz="1000" b="1">
                        <a:effectLst/>
                      </a:endParaRPr>
                    </a:p>
                  </a:txBody>
                  <a:tcPr marL="9525" marR="9525" marT="9525" anchor="ctr"/>
                </a:tc>
                <a:extLst>
                  <a:ext uri="{0D108BD9-81ED-4DB2-BD59-A6C34878D82A}">
                    <a16:rowId xmlns:a16="http://schemas.microsoft.com/office/drawing/2014/main" val="40954265"/>
                  </a:ext>
                </a:extLst>
              </a:tr>
              <a:tr h="310011">
                <a:tc>
                  <a:txBody>
                    <a:bodyPr/>
                    <a:lstStyle/>
                    <a:p>
                      <a:pPr marL="0" marR="0" lvl="0" algn="ctr" rtl="0" fontAlgn="base">
                        <a:lnSpc>
                          <a:spcPts val="1295"/>
                        </a:lnSpc>
                        <a:buClr>
                          <a:srgbClr val="000000"/>
                        </a:buClr>
                        <a:buNone/>
                      </a:pPr>
                      <a:r>
                        <a:rPr lang="en-US" sz="1000" b="1">
                          <a:solidFill>
                            <a:srgbClr val="FFFFFF"/>
                          </a:solidFill>
                          <a:effectLst/>
                          <a:sym typeface="Arial"/>
                        </a:rPr>
                        <a:t>Nvidia Orin Nano Super </a:t>
                      </a:r>
                    </a:p>
                  </a:txBody>
                  <a:tcPr marL="9525" marR="9525" marT="9525" anchor="ctr">
                    <a:solidFill>
                      <a:schemeClr val="accent1"/>
                    </a:solidFill>
                  </a:tcPr>
                </a:tc>
                <a:tc>
                  <a:txBody>
                    <a:bodyPr/>
                    <a:lstStyle/>
                    <a:p>
                      <a:pPr algn="ctr" rtl="0" fontAlgn="base">
                        <a:lnSpc>
                          <a:spcPts val="1295"/>
                        </a:lnSpc>
                        <a:buNone/>
                      </a:pPr>
                      <a:r>
                        <a:rPr lang="en-US" sz="1000">
                          <a:effectLst/>
                        </a:rPr>
                        <a:t> $        249.99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249.99  </a:t>
                      </a:r>
                    </a:p>
                  </a:txBody>
                  <a:tcPr marL="9525" marR="9525" marT="9525" anchor="ctr"/>
                </a:tc>
                <a:extLst>
                  <a:ext uri="{0D108BD9-81ED-4DB2-BD59-A6C34878D82A}">
                    <a16:rowId xmlns:a16="http://schemas.microsoft.com/office/drawing/2014/main" val="3213253341"/>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ELP OV2710 </a:t>
                      </a:r>
                    </a:p>
                  </a:txBody>
                  <a:tcPr marL="9525" marR="9525" marT="9525" anchor="ctr">
                    <a:solidFill>
                      <a:schemeClr val="accent1"/>
                    </a:solidFill>
                  </a:tcPr>
                </a:tc>
                <a:tc>
                  <a:txBody>
                    <a:bodyPr/>
                    <a:lstStyle/>
                    <a:p>
                      <a:pPr algn="ctr" rtl="0" fontAlgn="base">
                        <a:lnSpc>
                          <a:spcPts val="1295"/>
                        </a:lnSpc>
                        <a:buNone/>
                      </a:pPr>
                      <a:r>
                        <a:rPr lang="en-US" sz="1000">
                          <a:effectLst/>
                        </a:rPr>
                        <a:t> $          20.99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42.99  </a:t>
                      </a:r>
                    </a:p>
                  </a:txBody>
                  <a:tcPr marL="9525" marR="9525" marT="9525" anchor="ctr"/>
                </a:tc>
                <a:extLst>
                  <a:ext uri="{0D108BD9-81ED-4DB2-BD59-A6C34878D82A}">
                    <a16:rowId xmlns:a16="http://schemas.microsoft.com/office/drawing/2014/main" val="3996258478"/>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1054 Laser Diode </a:t>
                      </a:r>
                    </a:p>
                  </a:txBody>
                  <a:tcPr marL="9525" marR="9525" marT="9525" anchor="ctr">
                    <a:solidFill>
                      <a:schemeClr val="accent1"/>
                    </a:solidFill>
                  </a:tcPr>
                </a:tc>
                <a:tc>
                  <a:txBody>
                    <a:bodyPr/>
                    <a:lstStyle/>
                    <a:p>
                      <a:pPr algn="ctr" rtl="0" fontAlgn="base">
                        <a:lnSpc>
                          <a:spcPts val="1295"/>
                        </a:lnSpc>
                        <a:buNone/>
                      </a:pPr>
                      <a:r>
                        <a:rPr lang="en-US" sz="1000">
                          <a:effectLst/>
                        </a:rPr>
                        <a:t> $            5.95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5.95  </a:t>
                      </a:r>
                    </a:p>
                  </a:txBody>
                  <a:tcPr marL="9525" marR="9525" marT="9525" anchor="ctr"/>
                </a:tc>
                <a:extLst>
                  <a:ext uri="{0D108BD9-81ED-4DB2-BD59-A6C34878D82A}">
                    <a16:rowId xmlns:a16="http://schemas.microsoft.com/office/drawing/2014/main" val="3231942659"/>
                  </a:ext>
                </a:extLst>
              </a:tr>
              <a:tr h="310011">
                <a:tc>
                  <a:txBody>
                    <a:bodyPr/>
                    <a:lstStyle/>
                    <a:p>
                      <a:pPr marL="0" marR="0" lvl="0" algn="ctr" rtl="0" fontAlgn="base">
                        <a:lnSpc>
                          <a:spcPts val="1295"/>
                        </a:lnSpc>
                        <a:buClr>
                          <a:srgbClr val="000000"/>
                        </a:buClr>
                        <a:buNone/>
                      </a:pPr>
                      <a:r>
                        <a:rPr lang="en-US" sz="1000" b="1">
                          <a:solidFill>
                            <a:srgbClr val="FFFFFF"/>
                          </a:solidFill>
                          <a:effectLst/>
                          <a:sym typeface="Arial"/>
                        </a:rPr>
                        <a:t>B57540G1103F000 Thermistor </a:t>
                      </a:r>
                    </a:p>
                  </a:txBody>
                  <a:tcPr marL="9525" marR="9525" marT="9525" anchor="ctr">
                    <a:solidFill>
                      <a:schemeClr val="accent1"/>
                    </a:solidFill>
                  </a:tcPr>
                </a:tc>
                <a:tc>
                  <a:txBody>
                    <a:bodyPr/>
                    <a:lstStyle/>
                    <a:p>
                      <a:pPr algn="ctr" rtl="0" fontAlgn="base">
                        <a:lnSpc>
                          <a:spcPts val="1295"/>
                        </a:lnSpc>
                        <a:buNone/>
                      </a:pPr>
                      <a:r>
                        <a:rPr lang="en-US" sz="1000">
                          <a:effectLst/>
                        </a:rPr>
                        <a:t> $            2.76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2.76  </a:t>
                      </a:r>
                    </a:p>
                  </a:txBody>
                  <a:tcPr marL="9525" marR="9525" marT="9525" anchor="ctr"/>
                </a:tc>
                <a:extLst>
                  <a:ext uri="{0D108BD9-81ED-4DB2-BD59-A6C34878D82A}">
                    <a16:rowId xmlns:a16="http://schemas.microsoft.com/office/drawing/2014/main" val="761854149"/>
                  </a:ext>
                </a:extLst>
              </a:tr>
              <a:tr h="310011">
                <a:tc>
                  <a:txBody>
                    <a:bodyPr/>
                    <a:lstStyle/>
                    <a:p>
                      <a:pPr marL="0" marR="0" lvl="0" algn="ctr" rtl="0" fontAlgn="base">
                        <a:lnSpc>
                          <a:spcPts val="1295"/>
                        </a:lnSpc>
                        <a:buClr>
                          <a:srgbClr val="000000"/>
                        </a:buClr>
                        <a:buNone/>
                      </a:pPr>
                      <a:r>
                        <a:rPr lang="en-US" sz="1000" b="1">
                          <a:solidFill>
                            <a:srgbClr val="FFFFFF"/>
                          </a:solidFill>
                          <a:effectLst/>
                          <a:sym typeface="Arial"/>
                        </a:rPr>
                        <a:t>3721 Humidity Sensor </a:t>
                      </a:r>
                    </a:p>
                  </a:txBody>
                  <a:tcPr marL="9525" marR="9525" marT="9525" anchor="ctr">
                    <a:solidFill>
                      <a:schemeClr val="accent1"/>
                    </a:solidFill>
                  </a:tcPr>
                </a:tc>
                <a:tc>
                  <a:txBody>
                    <a:bodyPr/>
                    <a:lstStyle/>
                    <a:p>
                      <a:pPr algn="ctr" rtl="0" fontAlgn="base">
                        <a:lnSpc>
                          <a:spcPts val="1295"/>
                        </a:lnSpc>
                        <a:buNone/>
                      </a:pPr>
                      <a:r>
                        <a:rPr lang="en-US" sz="1000">
                          <a:effectLst/>
                        </a:rPr>
                        <a:t> $            3.95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3.95  </a:t>
                      </a:r>
                    </a:p>
                  </a:txBody>
                  <a:tcPr marL="9525" marR="9525" marT="9525" anchor="ctr"/>
                </a:tc>
                <a:extLst>
                  <a:ext uri="{0D108BD9-81ED-4DB2-BD59-A6C34878D82A}">
                    <a16:rowId xmlns:a16="http://schemas.microsoft.com/office/drawing/2014/main" val="2771283244"/>
                  </a:ext>
                </a:extLst>
              </a:tr>
              <a:tr h="310011">
                <a:tc>
                  <a:txBody>
                    <a:bodyPr/>
                    <a:lstStyle/>
                    <a:p>
                      <a:pPr marL="0" marR="0" lvl="0" algn="ctr" rtl="0" fontAlgn="base">
                        <a:lnSpc>
                          <a:spcPts val="1295"/>
                        </a:lnSpc>
                        <a:buClr>
                          <a:srgbClr val="000000"/>
                        </a:buClr>
                        <a:buNone/>
                      </a:pPr>
                      <a:r>
                        <a:rPr lang="en-US" sz="1000" b="1">
                          <a:solidFill>
                            <a:srgbClr val="FFFFFF"/>
                          </a:solidFill>
                          <a:effectLst/>
                          <a:sym typeface="Arial"/>
                        </a:rPr>
                        <a:t>XM125 Radar Sensor Module </a:t>
                      </a:r>
                    </a:p>
                  </a:txBody>
                  <a:tcPr marL="9525" marR="9525" marT="9525" anchor="ctr">
                    <a:solidFill>
                      <a:schemeClr val="accent1"/>
                    </a:solidFill>
                  </a:tcPr>
                </a:tc>
                <a:tc>
                  <a:txBody>
                    <a:bodyPr/>
                    <a:lstStyle/>
                    <a:p>
                      <a:pPr algn="ctr" rtl="0" fontAlgn="base">
                        <a:lnSpc>
                          <a:spcPts val="1295"/>
                        </a:lnSpc>
                        <a:buNone/>
                      </a:pPr>
                      <a:r>
                        <a:rPr lang="en-US" sz="1000">
                          <a:effectLst/>
                        </a:rPr>
                        <a:t> $          21.21  </a:t>
                      </a:r>
                    </a:p>
                  </a:txBody>
                  <a:tcPr marL="9525" marR="9525" marT="9525" anchor="ctr"/>
                </a:tc>
                <a:tc>
                  <a:txBody>
                    <a:bodyPr/>
                    <a:lstStyle/>
                    <a:p>
                      <a:pPr algn="ctr" rtl="0" fontAlgn="base">
                        <a:lnSpc>
                          <a:spcPts val="1295"/>
                        </a:lnSpc>
                        <a:buNone/>
                      </a:pPr>
                      <a:r>
                        <a:rPr lang="en-US" sz="1000">
                          <a:effectLst/>
                        </a:rPr>
                        <a:t>3 </a:t>
                      </a:r>
                    </a:p>
                  </a:txBody>
                  <a:tcPr marL="9525" marR="9525" marT="9525" anchor="ctr"/>
                </a:tc>
                <a:tc>
                  <a:txBody>
                    <a:bodyPr/>
                    <a:lstStyle/>
                    <a:p>
                      <a:pPr algn="ctr" rtl="0" fontAlgn="base">
                        <a:lnSpc>
                          <a:spcPts val="1295"/>
                        </a:lnSpc>
                        <a:buNone/>
                      </a:pPr>
                      <a:r>
                        <a:rPr lang="en-US" sz="1000">
                          <a:effectLst/>
                        </a:rPr>
                        <a:t> $            63.63  </a:t>
                      </a:r>
                    </a:p>
                  </a:txBody>
                  <a:tcPr marL="9525" marR="9525" marT="9525" anchor="ctr"/>
                </a:tc>
                <a:extLst>
                  <a:ext uri="{0D108BD9-81ED-4DB2-BD59-A6C34878D82A}">
                    <a16:rowId xmlns:a16="http://schemas.microsoft.com/office/drawing/2014/main" val="2471548293"/>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LCD </a:t>
                      </a:r>
                    </a:p>
                  </a:txBody>
                  <a:tcPr marL="9525" marR="9525" marT="9525" anchor="ctr">
                    <a:solidFill>
                      <a:schemeClr val="accent1"/>
                    </a:solidFill>
                  </a:tcPr>
                </a:tc>
                <a:tc>
                  <a:txBody>
                    <a:bodyPr/>
                    <a:lstStyle/>
                    <a:p>
                      <a:pPr algn="ctr" rtl="0" fontAlgn="base">
                        <a:lnSpc>
                          <a:spcPts val="1295"/>
                        </a:lnSpc>
                        <a:buNone/>
                      </a:pPr>
                      <a:r>
                        <a:rPr lang="en-US" sz="1000">
                          <a:effectLst/>
                        </a:rPr>
                        <a:t> $          11.21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11.21  </a:t>
                      </a:r>
                    </a:p>
                  </a:txBody>
                  <a:tcPr marL="9525" marR="9525" marT="9525" anchor="ctr"/>
                </a:tc>
                <a:extLst>
                  <a:ext uri="{0D108BD9-81ED-4DB2-BD59-A6C34878D82A}">
                    <a16:rowId xmlns:a16="http://schemas.microsoft.com/office/drawing/2014/main" val="1744115115"/>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Microcontroller </a:t>
                      </a:r>
                    </a:p>
                  </a:txBody>
                  <a:tcPr marL="9525" marR="9525" marT="9525" anchor="ctr">
                    <a:solidFill>
                      <a:schemeClr val="accent1"/>
                    </a:solidFill>
                  </a:tcPr>
                </a:tc>
                <a:tc>
                  <a:txBody>
                    <a:bodyPr/>
                    <a:lstStyle/>
                    <a:p>
                      <a:pPr algn="ctr" rtl="0" fontAlgn="base">
                        <a:lnSpc>
                          <a:spcPts val="1295"/>
                        </a:lnSpc>
                        <a:buNone/>
                      </a:pPr>
                      <a:r>
                        <a:rPr lang="en-US" sz="1000">
                          <a:effectLst/>
                        </a:rPr>
                        <a:t> $            5.33  </a:t>
                      </a:r>
                    </a:p>
                  </a:txBody>
                  <a:tcPr marL="9525" marR="9525" marT="9525" anchor="ctr"/>
                </a:tc>
                <a:tc>
                  <a:txBody>
                    <a:bodyPr/>
                    <a:lstStyle/>
                    <a:p>
                      <a:pPr algn="ctr" rtl="0" fontAlgn="base">
                        <a:lnSpc>
                          <a:spcPts val="1295"/>
                        </a:lnSpc>
                        <a:buNone/>
                      </a:pPr>
                      <a:r>
                        <a:rPr lang="en-US" sz="1000">
                          <a:effectLst/>
                        </a:rPr>
                        <a:t>3 </a:t>
                      </a:r>
                    </a:p>
                  </a:txBody>
                  <a:tcPr marL="9525" marR="9525" marT="9525" anchor="ctr"/>
                </a:tc>
                <a:tc>
                  <a:txBody>
                    <a:bodyPr/>
                    <a:lstStyle/>
                    <a:p>
                      <a:pPr algn="ctr" rtl="0" fontAlgn="base">
                        <a:lnSpc>
                          <a:spcPts val="1295"/>
                        </a:lnSpc>
                        <a:buNone/>
                      </a:pPr>
                      <a:r>
                        <a:rPr lang="en-US" sz="1000">
                          <a:effectLst/>
                        </a:rPr>
                        <a:t> $            15.99  </a:t>
                      </a:r>
                    </a:p>
                  </a:txBody>
                  <a:tcPr marL="9525" marR="9525" marT="9525" anchor="ctr"/>
                </a:tc>
                <a:extLst>
                  <a:ext uri="{0D108BD9-81ED-4DB2-BD59-A6C34878D82A}">
                    <a16:rowId xmlns:a16="http://schemas.microsoft.com/office/drawing/2014/main" val="4184090391"/>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Buck Regulator </a:t>
                      </a:r>
                    </a:p>
                  </a:txBody>
                  <a:tcPr marL="9525" marR="9525" marT="9525" anchor="ctr">
                    <a:solidFill>
                      <a:schemeClr val="accent1"/>
                    </a:solidFill>
                  </a:tcPr>
                </a:tc>
                <a:tc>
                  <a:txBody>
                    <a:bodyPr/>
                    <a:lstStyle/>
                    <a:p>
                      <a:pPr algn="ctr" rtl="0" fontAlgn="base">
                        <a:lnSpc>
                          <a:spcPts val="1295"/>
                        </a:lnSpc>
                        <a:buNone/>
                      </a:pPr>
                      <a:r>
                        <a:rPr lang="en-US" sz="1000">
                          <a:effectLst/>
                        </a:rPr>
                        <a:t> $            1.55  </a:t>
                      </a:r>
                    </a:p>
                  </a:txBody>
                  <a:tcPr marL="9525" marR="9525" marT="9525" anchor="ctr"/>
                </a:tc>
                <a:tc>
                  <a:txBody>
                    <a:bodyPr/>
                    <a:lstStyle/>
                    <a:p>
                      <a:pPr algn="ctr" rtl="0" fontAlgn="base">
                        <a:lnSpc>
                          <a:spcPts val="1295"/>
                        </a:lnSpc>
                        <a:buNone/>
                      </a:pPr>
                      <a:r>
                        <a:rPr lang="en-US" sz="1000">
                          <a:effectLst/>
                        </a:rPr>
                        <a:t>10 </a:t>
                      </a:r>
                    </a:p>
                  </a:txBody>
                  <a:tcPr marL="9525" marR="9525" marT="9525" anchor="ctr"/>
                </a:tc>
                <a:tc>
                  <a:txBody>
                    <a:bodyPr/>
                    <a:lstStyle/>
                    <a:p>
                      <a:pPr algn="ctr" rtl="0" fontAlgn="base">
                        <a:lnSpc>
                          <a:spcPts val="1295"/>
                        </a:lnSpc>
                        <a:buNone/>
                      </a:pPr>
                      <a:r>
                        <a:rPr lang="en-US" sz="1000">
                          <a:effectLst/>
                        </a:rPr>
                        <a:t> $            15.45  </a:t>
                      </a:r>
                    </a:p>
                  </a:txBody>
                  <a:tcPr marL="9525" marR="9525" marT="9525" anchor="ctr"/>
                </a:tc>
                <a:extLst>
                  <a:ext uri="{0D108BD9-81ED-4DB2-BD59-A6C34878D82A}">
                    <a16:rowId xmlns:a16="http://schemas.microsoft.com/office/drawing/2014/main" val="66078404"/>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Brushless Servo </a:t>
                      </a:r>
                    </a:p>
                  </a:txBody>
                  <a:tcPr marL="9525" marR="9525" marT="9525" anchor="ctr">
                    <a:solidFill>
                      <a:schemeClr val="accent1"/>
                    </a:solidFill>
                  </a:tcPr>
                </a:tc>
                <a:tc>
                  <a:txBody>
                    <a:bodyPr/>
                    <a:lstStyle/>
                    <a:p>
                      <a:pPr algn="ctr" rtl="0" fontAlgn="base">
                        <a:lnSpc>
                          <a:spcPts val="1295"/>
                        </a:lnSpc>
                        <a:buNone/>
                      </a:pPr>
                      <a:r>
                        <a:rPr lang="en-US" sz="1000">
                          <a:effectLst/>
                        </a:rPr>
                        <a:t> $          33.99  </a:t>
                      </a:r>
                    </a:p>
                  </a:txBody>
                  <a:tcPr marL="9525" marR="9525" marT="9525" anchor="ctr"/>
                </a:tc>
                <a:tc>
                  <a:txBody>
                    <a:bodyPr/>
                    <a:lstStyle/>
                    <a:p>
                      <a:pPr algn="ctr" rtl="0" fontAlgn="base">
                        <a:lnSpc>
                          <a:spcPts val="1295"/>
                        </a:lnSpc>
                        <a:buNone/>
                      </a:pPr>
                      <a:r>
                        <a:rPr lang="en-US" sz="1000">
                          <a:effectLst/>
                        </a:rPr>
                        <a:t>2 </a:t>
                      </a:r>
                    </a:p>
                  </a:txBody>
                  <a:tcPr marL="9525" marR="9525" marT="9525" anchor="ctr"/>
                </a:tc>
                <a:tc>
                  <a:txBody>
                    <a:bodyPr/>
                    <a:lstStyle/>
                    <a:p>
                      <a:pPr algn="ctr" rtl="0" fontAlgn="base">
                        <a:lnSpc>
                          <a:spcPts val="1295"/>
                        </a:lnSpc>
                        <a:buNone/>
                      </a:pPr>
                      <a:r>
                        <a:rPr lang="en-US" sz="1000">
                          <a:effectLst/>
                        </a:rPr>
                        <a:t> $            67.98  </a:t>
                      </a:r>
                    </a:p>
                  </a:txBody>
                  <a:tcPr marL="9525" marR="9525" marT="9525" anchor="ctr"/>
                </a:tc>
                <a:extLst>
                  <a:ext uri="{0D108BD9-81ED-4DB2-BD59-A6C34878D82A}">
                    <a16:rowId xmlns:a16="http://schemas.microsoft.com/office/drawing/2014/main" val="2558045676"/>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Buzzer </a:t>
                      </a:r>
                    </a:p>
                  </a:txBody>
                  <a:tcPr marL="9525" marR="9525" marT="9525" anchor="ctr">
                    <a:solidFill>
                      <a:schemeClr val="accent1"/>
                    </a:solidFill>
                  </a:tcPr>
                </a:tc>
                <a:tc>
                  <a:txBody>
                    <a:bodyPr/>
                    <a:lstStyle/>
                    <a:p>
                      <a:pPr algn="ctr" rtl="0" fontAlgn="base">
                        <a:lnSpc>
                          <a:spcPts val="1295"/>
                        </a:lnSpc>
                        <a:buNone/>
                      </a:pPr>
                      <a:r>
                        <a:rPr lang="en-US" sz="1000">
                          <a:effectLst/>
                        </a:rPr>
                        <a:t> $            1.10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1.10  </a:t>
                      </a:r>
                    </a:p>
                  </a:txBody>
                  <a:tcPr marL="9525" marR="9525" marT="9525" anchor="ctr"/>
                </a:tc>
                <a:extLst>
                  <a:ext uri="{0D108BD9-81ED-4DB2-BD59-A6C34878D82A}">
                    <a16:rowId xmlns:a16="http://schemas.microsoft.com/office/drawing/2014/main" val="933414794"/>
                  </a:ext>
                </a:extLst>
              </a:tr>
              <a:tr h="297357">
                <a:tc>
                  <a:txBody>
                    <a:bodyPr/>
                    <a:lstStyle/>
                    <a:p>
                      <a:pPr marL="0" marR="0" lvl="0" algn="ctr" rtl="0" fontAlgn="base">
                        <a:lnSpc>
                          <a:spcPts val="1295"/>
                        </a:lnSpc>
                        <a:buClr>
                          <a:srgbClr val="000000"/>
                        </a:buClr>
                        <a:buNone/>
                      </a:pPr>
                      <a:r>
                        <a:rPr lang="en-US" sz="1000" b="1">
                          <a:solidFill>
                            <a:srgbClr val="FFFFFF"/>
                          </a:solidFill>
                          <a:effectLst/>
                          <a:sym typeface="Arial"/>
                        </a:rPr>
                        <a:t>PCBs</a:t>
                      </a:r>
                    </a:p>
                  </a:txBody>
                  <a:tcPr marL="9525" marR="9525" marT="9525" anchor="ctr">
                    <a:solidFill>
                      <a:schemeClr val="accent1"/>
                    </a:solidFill>
                  </a:tcP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            29.22 </a:t>
                      </a:r>
                    </a:p>
                  </a:txBody>
                  <a:tcPr marL="9525" marR="9525" marT="9525" anchor="ctr"/>
                </a:tc>
                <a:tc>
                  <a:txBody>
                    <a:bodyPr/>
                    <a:lstStyle/>
                    <a:p>
                      <a:pPr algn="ctr" rtl="0" fontAlgn="base">
                        <a:lnSpc>
                          <a:spcPts val="1295"/>
                        </a:lnSpc>
                        <a:buNone/>
                      </a:pPr>
                      <a:r>
                        <a:rPr lang="en-US" sz="1000">
                          <a:effectLst/>
                        </a:rPr>
                        <a:t>1</a:t>
                      </a:r>
                    </a:p>
                  </a:txBody>
                  <a:tcPr marL="9525" marR="9525" marT="9525" anchor="ct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            29.22 </a:t>
                      </a:r>
                    </a:p>
                  </a:txBody>
                  <a:tcPr marL="9525" marR="9525" marT="9525" anchor="ctr"/>
                </a:tc>
                <a:extLst>
                  <a:ext uri="{0D108BD9-81ED-4DB2-BD59-A6C34878D82A}">
                    <a16:rowId xmlns:a16="http://schemas.microsoft.com/office/drawing/2014/main" val="3741515286"/>
                  </a:ext>
                </a:extLst>
              </a:tr>
              <a:tr h="297357">
                <a:tc>
                  <a:txBody>
                    <a:bodyPr/>
                    <a:lstStyle/>
                    <a:p>
                      <a:pPr marL="0" marR="0" lvl="0" algn="l" rtl="0" fontAlgn="base">
                        <a:lnSpc>
                          <a:spcPts val="1295"/>
                        </a:lnSpc>
                        <a:buClr>
                          <a:srgbClr val="000000"/>
                        </a:buClr>
                        <a:buNone/>
                      </a:pPr>
                      <a:r>
                        <a:rPr lang="en-US" sz="1000" b="1">
                          <a:solidFill>
                            <a:srgbClr val="FFFFFF"/>
                          </a:solidFill>
                          <a:effectLst/>
                          <a:sym typeface="Arial"/>
                        </a:rPr>
                        <a:t>Total </a:t>
                      </a:r>
                    </a:p>
                  </a:txBody>
                  <a:tcPr marL="9525" marR="9525" marT="9525" anchor="ctr">
                    <a:solidFill>
                      <a:schemeClr val="accent1"/>
                    </a:solidFill>
                  </a:tcPr>
                </a:tc>
                <a:tc>
                  <a:txBody>
                    <a:bodyPr/>
                    <a:lstStyle/>
                    <a:p>
                      <a:pPr algn="ctr" rtl="0" fontAlgn="base">
                        <a:lnSpc>
                          <a:spcPts val="1295"/>
                        </a:lnSpc>
                        <a:buNone/>
                      </a:pPr>
                      <a:r>
                        <a:rPr lang="en-US" sz="1000">
                          <a:effectLst/>
                        </a:rPr>
                        <a:t>  </a:t>
                      </a:r>
                    </a:p>
                  </a:txBody>
                  <a:tcPr marL="9525" marR="9525" marT="9525" anchor="ctr"/>
                </a:tc>
                <a:tc>
                  <a:txBody>
                    <a:bodyPr/>
                    <a:lstStyle/>
                    <a:p>
                      <a:pPr algn="ctr" rtl="0" fontAlgn="base">
                        <a:lnSpc>
                          <a:spcPts val="1295"/>
                        </a:lnSpc>
                        <a:buNone/>
                      </a:pPr>
                      <a:r>
                        <a:rPr lang="en-US" sz="1000">
                          <a:effectLst/>
                        </a:rPr>
                        <a:t>  </a:t>
                      </a:r>
                    </a:p>
                  </a:txBody>
                  <a:tcPr marL="9525" marR="9525" marT="9525" anchor="ctr"/>
                </a:tc>
                <a:tc>
                  <a:txBody>
                    <a:bodyPr/>
                    <a:lstStyle/>
                    <a:p>
                      <a:pPr algn="ctr" rtl="0" fontAlgn="base">
                        <a:lnSpc>
                          <a:spcPts val="1295"/>
                        </a:lnSpc>
                        <a:buNone/>
                      </a:pPr>
                      <a:r>
                        <a:rPr lang="en-US" sz="1000">
                          <a:effectLst/>
                        </a:rPr>
                        <a:t> $         510.22 </a:t>
                      </a:r>
                    </a:p>
                  </a:txBody>
                  <a:tcPr marL="9525" marR="9525" marT="9525" anchor="ctr"/>
                </a:tc>
                <a:extLst>
                  <a:ext uri="{0D108BD9-81ED-4DB2-BD59-A6C34878D82A}">
                    <a16:rowId xmlns:a16="http://schemas.microsoft.com/office/drawing/2014/main" val="4012413280"/>
                  </a:ext>
                </a:extLst>
              </a:tr>
            </a:tbl>
          </a:graphicData>
        </a:graphic>
      </p:graphicFrame>
      <p:pic>
        <p:nvPicPr>
          <p:cNvPr id="5" name="Audio 4">
            <a:hlinkClick r:id="" action="ppaction://media"/>
            <a:extLst>
              <a:ext uri="{FF2B5EF4-FFF2-40B4-BE49-F238E27FC236}">
                <a16:creationId xmlns:a16="http://schemas.microsoft.com/office/drawing/2014/main" id="{9254D53F-705E-8219-862D-2F1D04C9D76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pic>
        <p:nvPicPr>
          <p:cNvPr id="2" name="Picture 1" descr="profile image">
            <a:extLst>
              <a:ext uri="{FF2B5EF4-FFF2-40B4-BE49-F238E27FC236}">
                <a16:creationId xmlns:a16="http://schemas.microsoft.com/office/drawing/2014/main" id="{C1EA93AC-9457-C21B-96AD-1F1F1ECB56E6}"/>
              </a:ext>
            </a:extLst>
          </p:cNvPr>
          <p:cNvPicPr>
            <a:picLocks noChangeAspect="1"/>
          </p:cNvPicPr>
          <p:nvPr/>
        </p:nvPicPr>
        <p:blipFill>
          <a:blip r:embed="rId6"/>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01979982"/>
      </p:ext>
    </p:extLst>
  </p:cSld>
  <p:clrMapOvr>
    <a:masterClrMapping/>
  </p:clrMapOvr>
  <mc:AlternateContent xmlns:mc="http://schemas.openxmlformats.org/markup-compatibility/2006" xmlns:p14="http://schemas.microsoft.com/office/powerpoint/2010/main">
    <mc:Choice Requires="p14">
      <p:transition spd="slow" p14:dur="2000" advTm="19526"/>
    </mc:Choice>
    <mc:Fallback xmlns="">
      <p:transition spd="slow" advTm="19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12"/>
        <p:cNvGrpSpPr/>
        <p:nvPr/>
      </p:nvGrpSpPr>
      <p:grpSpPr>
        <a:xfrm>
          <a:off x="0" y="0"/>
          <a:ext cx="0" cy="0"/>
          <a:chOff x="0" y="0"/>
          <a:chExt cx="0" cy="0"/>
        </a:xfrm>
      </p:grpSpPr>
      <p:sp>
        <p:nvSpPr>
          <p:cNvPr id="113" name="Google Shape;113;p17"/>
          <p:cNvSpPr txBox="1"/>
          <p:nvPr/>
        </p:nvSpPr>
        <p:spPr>
          <a:xfrm>
            <a:off x="525447" y="430602"/>
            <a:ext cx="6413049"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PROTOTYPING &amp; TESTING</a:t>
            </a:r>
          </a:p>
        </p:txBody>
      </p:sp>
      <p:sp>
        <p:nvSpPr>
          <p:cNvPr id="116" name="Google Shape;116;p17"/>
          <p:cNvSpPr txBox="1"/>
          <p:nvPr/>
        </p:nvSpPr>
        <p:spPr>
          <a:xfrm>
            <a:off x="5459526" y="3160270"/>
            <a:ext cx="3071304" cy="769441"/>
          </a:xfrm>
          <a:prstGeom prst="rect">
            <a:avLst/>
          </a:prstGeom>
          <a:noFill/>
          <a:ln>
            <a:noFill/>
          </a:ln>
        </p:spPr>
        <p:txBody>
          <a:bodyPr spcFirstLastPara="1" wrap="square" lIns="0" tIns="0" rIns="0" bIns="0" anchor="t" anchorCtr="0">
            <a:spAutoFit/>
          </a:bodyPr>
          <a:lstStyle/>
          <a:p>
            <a:pPr marL="171450" lvl="1" indent="-171450">
              <a:buFont typeface="Arial"/>
              <a:buChar char="•"/>
            </a:pPr>
            <a:r>
              <a:rPr lang="en" sz="1000">
                <a:solidFill>
                  <a:srgbClr val="191515"/>
                </a:solidFill>
                <a:latin typeface="Alata"/>
                <a:cs typeface="Alata"/>
              </a:rPr>
              <a:t>Radar module validation and integration</a:t>
            </a:r>
            <a:endParaRPr lang="en-US"/>
          </a:p>
          <a:p>
            <a:pPr marL="628650" lvl="1" indent="-171450">
              <a:buFont typeface="Wingdings"/>
              <a:buChar char="§"/>
            </a:pPr>
            <a:r>
              <a:rPr lang="en" sz="1000">
                <a:solidFill>
                  <a:srgbClr val="191515"/>
                </a:solidFill>
                <a:latin typeface="Alata"/>
                <a:cs typeface="Alata"/>
              </a:rPr>
              <a:t>Range</a:t>
            </a:r>
          </a:p>
          <a:p>
            <a:pPr marL="628650" lvl="1" indent="-171450">
              <a:buFont typeface="Wingdings"/>
              <a:buChar char="§"/>
            </a:pPr>
            <a:r>
              <a:rPr lang="en" sz="1000">
                <a:solidFill>
                  <a:srgbClr val="191515"/>
                </a:solidFill>
                <a:latin typeface="Alata"/>
                <a:cs typeface="Alata"/>
              </a:rPr>
              <a:t>Efficiency through acrylic</a:t>
            </a:r>
          </a:p>
          <a:p>
            <a:pPr marL="628650" lvl="1" indent="-171450">
              <a:buFont typeface="Wingdings"/>
              <a:buChar char="§"/>
            </a:pPr>
            <a:r>
              <a:rPr lang="en" sz="1000">
                <a:solidFill>
                  <a:srgbClr val="191515"/>
                </a:solidFill>
                <a:latin typeface="Alata"/>
                <a:cs typeface="Alata"/>
              </a:rPr>
              <a:t>FOV and coordinate mapping</a:t>
            </a:r>
          </a:p>
          <a:p>
            <a:pPr marL="171450" lvl="1" indent="-57150">
              <a:buFont typeface="Wingdings"/>
              <a:buChar char="§"/>
            </a:pPr>
            <a:endParaRPr lang="en" sz="1000">
              <a:solidFill>
                <a:srgbClr val="191515"/>
              </a:solidFill>
              <a:latin typeface="Alata"/>
              <a:cs typeface="Alata"/>
            </a:endParaRPr>
          </a:p>
        </p:txBody>
      </p:sp>
      <p:sp>
        <p:nvSpPr>
          <p:cNvPr id="117" name="Google Shape;117;p17"/>
          <p:cNvSpPr txBox="1"/>
          <p:nvPr/>
        </p:nvSpPr>
        <p:spPr>
          <a:xfrm>
            <a:off x="530996" y="1355138"/>
            <a:ext cx="1388875" cy="195759"/>
          </a:xfrm>
          <a:prstGeom prst="rect">
            <a:avLst/>
          </a:prstGeom>
          <a:noFill/>
          <a:ln>
            <a:noFill/>
          </a:ln>
        </p:spPr>
        <p:txBody>
          <a:bodyPr spcFirstLastPara="1" wrap="square" lIns="0" tIns="0" rIns="0" bIns="0" anchor="t" anchorCtr="0">
            <a:spAutoFit/>
          </a:bodyPr>
          <a:lstStyle/>
          <a:p>
            <a:pPr lvl="1">
              <a:lnSpc>
                <a:spcPct val="106002"/>
              </a:lnSpc>
            </a:pPr>
            <a:r>
              <a:rPr lang="en" sz="1200">
                <a:solidFill>
                  <a:srgbClr val="191515"/>
                </a:solidFill>
                <a:latin typeface="Anton"/>
                <a:sym typeface="Anton"/>
              </a:rPr>
              <a:t>Completed Testing</a:t>
            </a:r>
            <a:endParaRPr lang="en" sz="1200">
              <a:solidFill>
                <a:srgbClr val="191515"/>
              </a:solidFill>
              <a:latin typeface="Anton"/>
            </a:endParaRPr>
          </a:p>
        </p:txBody>
      </p:sp>
      <p:sp>
        <p:nvSpPr>
          <p:cNvPr id="119" name="Google Shape;119;p17"/>
          <p:cNvSpPr txBox="1"/>
          <p:nvPr/>
        </p:nvSpPr>
        <p:spPr>
          <a:xfrm>
            <a:off x="5459526" y="2885104"/>
            <a:ext cx="2104762" cy="195759"/>
          </a:xfrm>
          <a:prstGeom prst="rect">
            <a:avLst/>
          </a:prstGeom>
          <a:noFill/>
          <a:ln>
            <a:noFill/>
          </a:ln>
        </p:spPr>
        <p:txBody>
          <a:bodyPr spcFirstLastPara="1" wrap="square" lIns="0" tIns="0" rIns="0" bIns="0" anchor="t" anchorCtr="0">
            <a:spAutoFit/>
          </a:bodyPr>
          <a:lstStyle/>
          <a:p>
            <a:pPr lvl="1">
              <a:lnSpc>
                <a:spcPct val="106002"/>
              </a:lnSpc>
            </a:pPr>
            <a:r>
              <a:rPr lang="en" sz="1200">
                <a:solidFill>
                  <a:srgbClr val="191515"/>
                </a:solidFill>
                <a:latin typeface="Anton"/>
              </a:rPr>
              <a:t>Upcoming Testing</a:t>
            </a:r>
          </a:p>
        </p:txBody>
      </p:sp>
      <p:sp>
        <p:nvSpPr>
          <p:cNvPr id="2" name="Google Shape;116;p17">
            <a:extLst>
              <a:ext uri="{FF2B5EF4-FFF2-40B4-BE49-F238E27FC236}">
                <a16:creationId xmlns:a16="http://schemas.microsoft.com/office/drawing/2014/main" id="{D72A16E0-A539-2661-79B1-66B582482254}"/>
              </a:ext>
            </a:extLst>
          </p:cNvPr>
          <p:cNvSpPr txBox="1"/>
          <p:nvPr/>
        </p:nvSpPr>
        <p:spPr>
          <a:xfrm>
            <a:off x="532420" y="1628872"/>
            <a:ext cx="3848100" cy="769441"/>
          </a:xfrm>
          <a:prstGeom prst="rect">
            <a:avLst/>
          </a:prstGeom>
          <a:noFill/>
          <a:ln>
            <a:noFill/>
          </a:ln>
        </p:spPr>
        <p:txBody>
          <a:bodyPr spcFirstLastPara="1" wrap="square" lIns="0" tIns="0" rIns="0" bIns="0" anchor="t" anchorCtr="0">
            <a:spAutoFit/>
          </a:bodyPr>
          <a:lstStyle/>
          <a:p>
            <a:pPr marL="171450" lvl="1" indent="-171450">
              <a:buChar char="•"/>
            </a:pPr>
            <a:r>
              <a:rPr lang="en" sz="1000">
                <a:solidFill>
                  <a:srgbClr val="191515"/>
                </a:solidFill>
                <a:latin typeface="Alata"/>
                <a:cs typeface="Alata"/>
              </a:rPr>
              <a:t>YOLO vision model testing</a:t>
            </a:r>
          </a:p>
          <a:p>
            <a:pPr marL="171450" lvl="1" indent="-171450">
              <a:buChar char="•"/>
            </a:pPr>
            <a:r>
              <a:rPr lang="en" sz="1000">
                <a:solidFill>
                  <a:srgbClr val="191515"/>
                </a:solidFill>
                <a:latin typeface="Alata"/>
                <a:cs typeface="Alata"/>
              </a:rPr>
              <a:t>SBC to ESP32 via UART</a:t>
            </a:r>
          </a:p>
          <a:p>
            <a:pPr marL="171450" lvl="1" indent="-171450">
              <a:buChar char="•"/>
            </a:pPr>
            <a:r>
              <a:rPr lang="en" sz="1000">
                <a:solidFill>
                  <a:srgbClr val="191515"/>
                </a:solidFill>
                <a:latin typeface="Alata"/>
                <a:cs typeface="Alata"/>
              </a:rPr>
              <a:t>Laser + motor + ESP32 breadboarding</a:t>
            </a:r>
          </a:p>
          <a:p>
            <a:pPr marL="171450" lvl="1" indent="-171450">
              <a:buChar char="•"/>
            </a:pPr>
            <a:r>
              <a:rPr lang="en" sz="1000">
                <a:solidFill>
                  <a:srgbClr val="191515"/>
                </a:solidFill>
                <a:latin typeface="Alata"/>
                <a:cs typeface="Alata"/>
              </a:rPr>
              <a:t>Humidity sensor validation</a:t>
            </a:r>
          </a:p>
          <a:p>
            <a:pPr marL="171450" lvl="1" indent="-171450">
              <a:buChar char="•"/>
            </a:pPr>
            <a:r>
              <a:rPr lang="en" sz="1000">
                <a:solidFill>
                  <a:srgbClr val="191515"/>
                </a:solidFill>
                <a:latin typeface="Alata"/>
                <a:cs typeface="Alata"/>
              </a:rPr>
              <a:t>Basic UART, SPI, and I2C communication using ESP32</a:t>
            </a:r>
          </a:p>
        </p:txBody>
      </p:sp>
      <p:pic>
        <p:nvPicPr>
          <p:cNvPr id="4" name="Picture 3" descr="A close up of a computer&#10;&#10;AI-generated content may be incorrect.">
            <a:extLst>
              <a:ext uri="{FF2B5EF4-FFF2-40B4-BE49-F238E27FC236}">
                <a16:creationId xmlns:a16="http://schemas.microsoft.com/office/drawing/2014/main" id="{ECE707C0-07C6-4F07-AE0E-359FA3C77CC0}"/>
              </a:ext>
            </a:extLst>
          </p:cNvPr>
          <p:cNvPicPr>
            <a:picLocks noChangeAspect="1"/>
          </p:cNvPicPr>
          <p:nvPr/>
        </p:nvPicPr>
        <p:blipFill>
          <a:blip r:embed="rId5"/>
          <a:stretch>
            <a:fillRect/>
          </a:stretch>
        </p:blipFill>
        <p:spPr>
          <a:xfrm>
            <a:off x="632751" y="2513490"/>
            <a:ext cx="2307761" cy="2580073"/>
          </a:xfrm>
          <a:prstGeom prst="rect">
            <a:avLst/>
          </a:prstGeom>
        </p:spPr>
      </p:pic>
      <p:pic>
        <p:nvPicPr>
          <p:cNvPr id="5" name="Picture 4" descr="A close up of wires&#10;&#10;AI-generated content may be incorrect.">
            <a:extLst>
              <a:ext uri="{FF2B5EF4-FFF2-40B4-BE49-F238E27FC236}">
                <a16:creationId xmlns:a16="http://schemas.microsoft.com/office/drawing/2014/main" id="{5A42C85A-DE34-6EEF-CED6-4DB6B68E4185}"/>
              </a:ext>
            </a:extLst>
          </p:cNvPr>
          <p:cNvPicPr>
            <a:picLocks noChangeAspect="1"/>
          </p:cNvPicPr>
          <p:nvPr/>
        </p:nvPicPr>
        <p:blipFill>
          <a:blip r:embed="rId6"/>
          <a:stretch>
            <a:fillRect/>
          </a:stretch>
        </p:blipFill>
        <p:spPr>
          <a:xfrm>
            <a:off x="3071211" y="2514878"/>
            <a:ext cx="2302461" cy="2577298"/>
          </a:xfrm>
          <a:prstGeom prst="rect">
            <a:avLst/>
          </a:prstGeom>
        </p:spPr>
      </p:pic>
      <p:sp>
        <p:nvSpPr>
          <p:cNvPr id="7" name="Google Shape;116;p17">
            <a:extLst>
              <a:ext uri="{FF2B5EF4-FFF2-40B4-BE49-F238E27FC236}">
                <a16:creationId xmlns:a16="http://schemas.microsoft.com/office/drawing/2014/main" id="{5A2BBEC4-A053-AF96-41F4-CBD600C818E3}"/>
              </a:ext>
            </a:extLst>
          </p:cNvPr>
          <p:cNvSpPr txBox="1"/>
          <p:nvPr/>
        </p:nvSpPr>
        <p:spPr>
          <a:xfrm>
            <a:off x="5459525" y="3931517"/>
            <a:ext cx="3071304" cy="615553"/>
          </a:xfrm>
          <a:prstGeom prst="rect">
            <a:avLst/>
          </a:prstGeom>
          <a:noFill/>
          <a:ln>
            <a:noFill/>
          </a:ln>
        </p:spPr>
        <p:txBody>
          <a:bodyPr spcFirstLastPara="1" wrap="square" lIns="0" tIns="0" rIns="0" bIns="0" anchor="t" anchorCtr="0">
            <a:spAutoFit/>
          </a:bodyPr>
          <a:lstStyle/>
          <a:p>
            <a:pPr marL="171450" lvl="1" indent="-171450">
              <a:buFont typeface="Arial"/>
              <a:buChar char="•"/>
            </a:pPr>
            <a:r>
              <a:rPr lang="en" sz="1000">
                <a:solidFill>
                  <a:srgbClr val="191515"/>
                </a:solidFill>
                <a:latin typeface="Alata"/>
                <a:cs typeface="Alata"/>
              </a:rPr>
              <a:t>Full integration of all systems</a:t>
            </a:r>
          </a:p>
          <a:p>
            <a:pPr marL="628650" lvl="2" indent="-171450">
              <a:buFont typeface="Wingdings"/>
              <a:buChar char="§"/>
            </a:pPr>
            <a:r>
              <a:rPr lang="en" sz="1000">
                <a:solidFill>
                  <a:srgbClr val="191515"/>
                </a:solidFill>
                <a:latin typeface="Alata"/>
                <a:cs typeface="Alata"/>
              </a:rPr>
              <a:t>Combining camera, radar, peripheral systems</a:t>
            </a:r>
          </a:p>
          <a:p>
            <a:pPr marL="171450" lvl="1" indent="-57150">
              <a:buFont typeface="Arial"/>
              <a:buChar char="•"/>
            </a:pPr>
            <a:endParaRPr lang="en" sz="1000">
              <a:solidFill>
                <a:srgbClr val="191515"/>
              </a:solidFill>
              <a:latin typeface="Alata"/>
              <a:cs typeface="Alata"/>
            </a:endParaRPr>
          </a:p>
        </p:txBody>
      </p:sp>
      <p:sp>
        <p:nvSpPr>
          <p:cNvPr id="8" name="Google Shape;116;p17">
            <a:extLst>
              <a:ext uri="{FF2B5EF4-FFF2-40B4-BE49-F238E27FC236}">
                <a16:creationId xmlns:a16="http://schemas.microsoft.com/office/drawing/2014/main" id="{AA1215BA-E6D0-A534-6C0A-188E02D96EFC}"/>
              </a:ext>
            </a:extLst>
          </p:cNvPr>
          <p:cNvSpPr txBox="1"/>
          <p:nvPr/>
        </p:nvSpPr>
        <p:spPr>
          <a:xfrm>
            <a:off x="5459525" y="3776158"/>
            <a:ext cx="3071304" cy="307777"/>
          </a:xfrm>
          <a:prstGeom prst="rect">
            <a:avLst/>
          </a:prstGeom>
          <a:noFill/>
          <a:ln>
            <a:noFill/>
          </a:ln>
        </p:spPr>
        <p:txBody>
          <a:bodyPr spcFirstLastPara="1" wrap="square" lIns="0" tIns="0" rIns="0" bIns="0" anchor="t" anchorCtr="0">
            <a:spAutoFit/>
          </a:bodyPr>
          <a:lstStyle/>
          <a:p>
            <a:pPr marL="171450" lvl="1" indent="-171450">
              <a:buFont typeface="Arial"/>
              <a:buChar char="•"/>
            </a:pPr>
            <a:r>
              <a:rPr lang="en" sz="1000">
                <a:solidFill>
                  <a:srgbClr val="191515"/>
                </a:solidFill>
                <a:latin typeface="Alata"/>
                <a:cs typeface="Alata"/>
              </a:rPr>
              <a:t>I2C multiplexing</a:t>
            </a:r>
          </a:p>
          <a:p>
            <a:pPr marL="171450" lvl="1" indent="-57150">
              <a:buChar char="•"/>
            </a:pPr>
            <a:endParaRPr lang="en" sz="1000">
              <a:solidFill>
                <a:srgbClr val="191515"/>
              </a:solidFill>
              <a:latin typeface="Alata"/>
              <a:cs typeface="Alata"/>
            </a:endParaRPr>
          </a:p>
        </p:txBody>
      </p:sp>
      <p:pic>
        <p:nvPicPr>
          <p:cNvPr id="6" name="Picture 5" descr="A person wearing glasses smiling&#10;&#10;AI-generated content may be incorrect.">
            <a:extLst>
              <a:ext uri="{FF2B5EF4-FFF2-40B4-BE49-F238E27FC236}">
                <a16:creationId xmlns:a16="http://schemas.microsoft.com/office/drawing/2014/main" id="{2A6BDC1F-7CEF-D30B-4757-56218C3906A3}"/>
              </a:ext>
            </a:extLst>
          </p:cNvPr>
          <p:cNvPicPr>
            <a:picLocks noChangeAspect="1"/>
          </p:cNvPicPr>
          <p:nvPr/>
        </p:nvPicPr>
        <p:blipFill>
          <a:blip r:embed="rId7"/>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Nathank_Testing">
            <a:hlinkClick r:id="" action="ppaction://media"/>
            <a:extLst>
              <a:ext uri="{FF2B5EF4-FFF2-40B4-BE49-F238E27FC236}">
                <a16:creationId xmlns:a16="http://schemas.microsoft.com/office/drawing/2014/main" id="{8384D771-030E-AAEB-FC78-87ECD61966F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29319" y="4456141"/>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12">
          <a:extLst>
            <a:ext uri="{FF2B5EF4-FFF2-40B4-BE49-F238E27FC236}">
              <a16:creationId xmlns:a16="http://schemas.microsoft.com/office/drawing/2014/main" id="{23FD7CA7-1132-9F97-F784-0D5FBAEB907C}"/>
            </a:ext>
          </a:extLst>
        </p:cNvPr>
        <p:cNvGrpSpPr/>
        <p:nvPr/>
      </p:nvGrpSpPr>
      <p:grpSpPr>
        <a:xfrm>
          <a:off x="0" y="0"/>
          <a:ext cx="0" cy="0"/>
          <a:chOff x="0" y="0"/>
          <a:chExt cx="0" cy="0"/>
        </a:xfrm>
      </p:grpSpPr>
      <p:sp>
        <p:nvSpPr>
          <p:cNvPr id="113" name="Google Shape;113;p17">
            <a:extLst>
              <a:ext uri="{FF2B5EF4-FFF2-40B4-BE49-F238E27FC236}">
                <a16:creationId xmlns:a16="http://schemas.microsoft.com/office/drawing/2014/main" id="{38CE21FD-C516-F0C5-9EE3-8BB0FDE35353}"/>
              </a:ext>
            </a:extLst>
          </p:cNvPr>
          <p:cNvSpPr txBox="1"/>
          <p:nvPr/>
        </p:nvSpPr>
        <p:spPr>
          <a:xfrm>
            <a:off x="514350" y="430602"/>
            <a:ext cx="3938400"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SBC + YOLO Testing</a:t>
            </a:r>
          </a:p>
        </p:txBody>
      </p:sp>
      <p:sp>
        <p:nvSpPr>
          <p:cNvPr id="115" name="Google Shape;115;p17">
            <a:extLst>
              <a:ext uri="{FF2B5EF4-FFF2-40B4-BE49-F238E27FC236}">
                <a16:creationId xmlns:a16="http://schemas.microsoft.com/office/drawing/2014/main" id="{3F8A7F52-003B-50EF-7540-DD4D30CF58D1}"/>
              </a:ext>
            </a:extLst>
          </p:cNvPr>
          <p:cNvSpPr txBox="1"/>
          <p:nvPr/>
        </p:nvSpPr>
        <p:spPr>
          <a:xfrm>
            <a:off x="4231145" y="1775975"/>
            <a:ext cx="3074238" cy="1231106"/>
          </a:xfrm>
          <a:prstGeom prst="rect">
            <a:avLst/>
          </a:prstGeom>
          <a:noFill/>
          <a:ln>
            <a:noFill/>
          </a:ln>
        </p:spPr>
        <p:txBody>
          <a:bodyPr spcFirstLastPara="1" wrap="square" lIns="0" tIns="0" rIns="0" bIns="0" anchor="t" anchorCtr="0">
            <a:spAutoFit/>
          </a:bodyPr>
          <a:lstStyle/>
          <a:p>
            <a:pPr marL="171450" marR="0" lvl="1" indent="-171450" algn="l" rtl="0">
              <a:lnSpc>
                <a:spcPct val="100000"/>
              </a:lnSpc>
              <a:spcBef>
                <a:spcPts val="0"/>
              </a:spcBef>
              <a:spcAft>
                <a:spcPts val="0"/>
              </a:spcAft>
              <a:buFont typeface="Arial" panose="020B0604020202020204" pitchFamily="34" charset="0"/>
              <a:buChar char="•"/>
            </a:pPr>
            <a:r>
              <a:rPr lang="en" sz="1000" b="0" i="0" u="none" strike="noStrike" cap="none">
                <a:solidFill>
                  <a:srgbClr val="191515"/>
                </a:solidFill>
                <a:latin typeface="Alata"/>
                <a:ea typeface="Alata"/>
                <a:cs typeface="Alata"/>
                <a:sym typeface="Alata"/>
              </a:rPr>
              <a:t>Dataset of ~3800 positive images obtained in varied environments</a:t>
            </a:r>
          </a:p>
          <a:p>
            <a:pPr marL="171450" marR="0" lvl="1" indent="-171450" algn="l" rtl="0">
              <a:lnSpc>
                <a:spcPct val="100000"/>
              </a:lnSpc>
              <a:spcBef>
                <a:spcPts val="0"/>
              </a:spcBef>
              <a:spcAft>
                <a:spcPts val="0"/>
              </a:spcAft>
              <a:buFont typeface="Arial" panose="020B0604020202020204" pitchFamily="34" charset="0"/>
              <a:buChar char="•"/>
            </a:pPr>
            <a:r>
              <a:rPr lang="en" sz="1000">
                <a:solidFill>
                  <a:srgbClr val="191515"/>
                </a:solidFill>
                <a:latin typeface="Alata"/>
                <a:cs typeface="Alata"/>
                <a:sym typeface="Alata"/>
              </a:rPr>
              <a:t>Model trained on these positive images and ~2000 negative images</a:t>
            </a:r>
          </a:p>
          <a:p>
            <a:pPr marL="171450" marR="0" lvl="1" indent="-171450" algn="l" rtl="0">
              <a:lnSpc>
                <a:spcPct val="100000"/>
              </a:lnSpc>
              <a:spcBef>
                <a:spcPts val="0"/>
              </a:spcBef>
              <a:spcAft>
                <a:spcPts val="0"/>
              </a:spcAft>
              <a:buFont typeface="Arial" panose="020B0604020202020204" pitchFamily="34" charset="0"/>
              <a:buChar char="•"/>
            </a:pPr>
            <a:r>
              <a:rPr lang="en" sz="1000">
                <a:solidFill>
                  <a:srgbClr val="191515"/>
                </a:solidFill>
                <a:latin typeface="Alata"/>
                <a:cs typeface="Alata"/>
                <a:sym typeface="Alata"/>
              </a:rPr>
              <a:t>Resulted in a high percentage of true positives and a low amount of false positives during initial testing.</a:t>
            </a:r>
          </a:p>
          <a:p>
            <a:pPr marL="171450" marR="0" lvl="1" indent="-171450" algn="l" rtl="0">
              <a:lnSpc>
                <a:spcPct val="100000"/>
              </a:lnSpc>
              <a:spcBef>
                <a:spcPts val="0"/>
              </a:spcBef>
              <a:spcAft>
                <a:spcPts val="0"/>
              </a:spcAft>
              <a:buFont typeface="Arial" panose="020B0604020202020204" pitchFamily="34" charset="0"/>
              <a:buChar char="•"/>
            </a:pPr>
            <a:r>
              <a:rPr lang="en" sz="1000">
                <a:solidFill>
                  <a:srgbClr val="191515"/>
                </a:solidFill>
                <a:latin typeface="Alata"/>
                <a:cs typeface="Alata"/>
                <a:sym typeface="Alata"/>
              </a:rPr>
              <a:t>Further detailed testing required.</a:t>
            </a:r>
            <a:endParaRPr sz="700"/>
          </a:p>
        </p:txBody>
      </p:sp>
      <p:sp>
        <p:nvSpPr>
          <p:cNvPr id="116" name="Google Shape;116;p17">
            <a:extLst>
              <a:ext uri="{FF2B5EF4-FFF2-40B4-BE49-F238E27FC236}">
                <a16:creationId xmlns:a16="http://schemas.microsoft.com/office/drawing/2014/main" id="{6450BFC5-1102-8B37-C046-65A6DDA42150}"/>
              </a:ext>
            </a:extLst>
          </p:cNvPr>
          <p:cNvSpPr txBox="1"/>
          <p:nvPr/>
        </p:nvSpPr>
        <p:spPr>
          <a:xfrm>
            <a:off x="4231145" y="3447273"/>
            <a:ext cx="3074238" cy="877163"/>
          </a:xfrm>
          <a:prstGeom prst="rect">
            <a:avLst/>
          </a:prstGeom>
          <a:noFill/>
          <a:ln>
            <a:noFill/>
          </a:ln>
        </p:spPr>
        <p:txBody>
          <a:bodyPr spcFirstLastPara="1" wrap="square" lIns="0" tIns="0" rIns="0" bIns="0" anchor="t" anchorCtr="0">
            <a:spAutoFit/>
          </a:bodyPr>
          <a:lstStyle/>
          <a:p>
            <a:pPr marL="171450" lvl="1" indent="-171450">
              <a:buFont typeface="Arial" panose="020B0604020202020204" pitchFamily="34" charset="0"/>
              <a:buChar char="•"/>
            </a:pPr>
            <a:r>
              <a:rPr lang="en-US" sz="1000">
                <a:solidFill>
                  <a:srgbClr val="191515"/>
                </a:solidFill>
                <a:latin typeface="Alata"/>
                <a:ea typeface="Alata"/>
                <a:cs typeface="Alata"/>
                <a:sym typeface="Alata"/>
              </a:rPr>
              <a:t>Using a Docker container to automate deployment</a:t>
            </a:r>
          </a:p>
          <a:p>
            <a:pPr marL="171450" indent="-171450">
              <a:buFont typeface="Arial" panose="020B0604020202020204" pitchFamily="34" charset="0"/>
              <a:buChar char="•"/>
            </a:pPr>
            <a:r>
              <a:rPr lang="en-US" sz="1000">
                <a:solidFill>
                  <a:srgbClr val="191515"/>
                </a:solidFill>
                <a:latin typeface="Alata"/>
                <a:ea typeface="Alata"/>
                <a:cs typeface="Alata"/>
                <a:sym typeface="Alata"/>
              </a:rPr>
              <a:t>Docker container able to access all necessary components </a:t>
            </a:r>
          </a:p>
          <a:p>
            <a:pPr marL="171450" lvl="1" indent="-171450">
              <a:buFont typeface="Arial" panose="020B0604020202020204" pitchFamily="34" charset="0"/>
              <a:buChar char="•"/>
            </a:pPr>
            <a:r>
              <a:rPr lang="en-US" sz="1000">
                <a:solidFill>
                  <a:srgbClr val="191515"/>
                </a:solidFill>
                <a:latin typeface="Alata"/>
                <a:ea typeface="Alata"/>
                <a:cs typeface="Alata"/>
                <a:sym typeface="Alata"/>
              </a:rPr>
              <a:t>Able to maintain ~20-30 frames per second</a:t>
            </a:r>
          </a:p>
          <a:p>
            <a:pPr marL="171450" lvl="1" indent="-171450">
              <a:buFont typeface="Arial" panose="020B0604020202020204" pitchFamily="34" charset="0"/>
              <a:buChar char="•"/>
            </a:pPr>
            <a:endParaRPr lang="en-US" sz="700"/>
          </a:p>
        </p:txBody>
      </p:sp>
      <p:sp>
        <p:nvSpPr>
          <p:cNvPr id="118" name="Google Shape;118;p17">
            <a:extLst>
              <a:ext uri="{FF2B5EF4-FFF2-40B4-BE49-F238E27FC236}">
                <a16:creationId xmlns:a16="http://schemas.microsoft.com/office/drawing/2014/main" id="{6A7532C4-9B11-6A74-8317-F53C2F89FE39}"/>
              </a:ext>
            </a:extLst>
          </p:cNvPr>
          <p:cNvSpPr txBox="1"/>
          <p:nvPr/>
        </p:nvSpPr>
        <p:spPr>
          <a:xfrm>
            <a:off x="4231307" y="1501035"/>
            <a:ext cx="1795993" cy="195759"/>
          </a:xfrm>
          <a:prstGeom prst="rect">
            <a:avLst/>
          </a:prstGeom>
          <a:noFill/>
          <a:ln>
            <a:noFill/>
          </a:ln>
        </p:spPr>
        <p:txBody>
          <a:bodyPr spcFirstLastPara="1" wrap="square" lIns="0" tIns="0" rIns="0" bIns="0" anchor="t" anchorCtr="0">
            <a:spAutoFit/>
          </a:bodyPr>
          <a:lstStyle/>
          <a:p>
            <a:pPr marL="0" marR="0" lvl="1" indent="0" algn="l" rtl="0">
              <a:lnSpc>
                <a:spcPct val="106002"/>
              </a:lnSpc>
              <a:spcBef>
                <a:spcPts val="0"/>
              </a:spcBef>
              <a:spcAft>
                <a:spcPts val="0"/>
              </a:spcAft>
              <a:buNone/>
            </a:pPr>
            <a:r>
              <a:rPr lang="en-US" sz="1200" b="0" i="0" u="none" strike="noStrike" cap="none">
                <a:solidFill>
                  <a:srgbClr val="191515"/>
                </a:solidFill>
                <a:latin typeface="Anton"/>
                <a:ea typeface="Anton"/>
                <a:cs typeface="Anton"/>
                <a:sym typeface="Anton"/>
              </a:rPr>
              <a:t>Dataset</a:t>
            </a:r>
            <a:endParaRPr sz="700"/>
          </a:p>
        </p:txBody>
      </p:sp>
      <p:sp>
        <p:nvSpPr>
          <p:cNvPr id="119" name="Google Shape;119;p17">
            <a:extLst>
              <a:ext uri="{FF2B5EF4-FFF2-40B4-BE49-F238E27FC236}">
                <a16:creationId xmlns:a16="http://schemas.microsoft.com/office/drawing/2014/main" id="{A0975951-9FD7-F4AF-262E-DF79A2059CA4}"/>
              </a:ext>
            </a:extLst>
          </p:cNvPr>
          <p:cNvSpPr txBox="1"/>
          <p:nvPr/>
        </p:nvSpPr>
        <p:spPr>
          <a:xfrm>
            <a:off x="4231145" y="3154737"/>
            <a:ext cx="1796155" cy="195759"/>
          </a:xfrm>
          <a:prstGeom prst="rect">
            <a:avLst/>
          </a:prstGeom>
          <a:noFill/>
          <a:ln>
            <a:noFill/>
          </a:ln>
        </p:spPr>
        <p:txBody>
          <a:bodyPr spcFirstLastPara="1" wrap="square" lIns="0" tIns="0" rIns="0" bIns="0" anchor="t" anchorCtr="0">
            <a:spAutoFit/>
          </a:bodyPr>
          <a:lstStyle/>
          <a:p>
            <a:pPr marL="0" marR="0" lvl="1" indent="0" algn="l" rtl="0">
              <a:lnSpc>
                <a:spcPct val="106002"/>
              </a:lnSpc>
              <a:spcBef>
                <a:spcPts val="0"/>
              </a:spcBef>
              <a:spcAft>
                <a:spcPts val="0"/>
              </a:spcAft>
              <a:buNone/>
            </a:pPr>
            <a:r>
              <a:rPr lang="en-US" sz="1200" b="0" i="0" u="none" strike="noStrike" cap="none">
                <a:solidFill>
                  <a:srgbClr val="191515"/>
                </a:solidFill>
                <a:latin typeface="Anton"/>
                <a:ea typeface="Anton"/>
                <a:cs typeface="Anton"/>
                <a:sym typeface="Anton"/>
              </a:rPr>
              <a:t>Orin Nano</a:t>
            </a:r>
            <a:endParaRPr sz="700"/>
          </a:p>
        </p:txBody>
      </p:sp>
      <p:pic>
        <p:nvPicPr>
          <p:cNvPr id="2" name="Picture 1">
            <a:extLst>
              <a:ext uri="{FF2B5EF4-FFF2-40B4-BE49-F238E27FC236}">
                <a16:creationId xmlns:a16="http://schemas.microsoft.com/office/drawing/2014/main" id="{C6E34BFC-4CA7-B024-D2B6-E573C6B7EE61}"/>
              </a:ext>
            </a:extLst>
          </p:cNvPr>
          <p:cNvPicPr>
            <a:picLocks noChangeAspect="1"/>
          </p:cNvPicPr>
          <p:nvPr/>
        </p:nvPicPr>
        <p:blipFill>
          <a:blip r:embed="rId5"/>
          <a:stretch>
            <a:fillRect/>
          </a:stretch>
        </p:blipFill>
        <p:spPr>
          <a:xfrm>
            <a:off x="7364120" y="32531"/>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84E6E41A-42EC-DDDB-00DC-8F39639635A9}"/>
              </a:ext>
            </a:extLst>
          </p:cNvPr>
          <p:cNvPicPr>
            <a:picLocks noChangeAspect="1"/>
          </p:cNvPicPr>
          <p:nvPr/>
        </p:nvPicPr>
        <p:blipFill>
          <a:blip r:embed="rId6"/>
          <a:stretch>
            <a:fillRect/>
          </a:stretch>
        </p:blipFill>
        <p:spPr>
          <a:xfrm>
            <a:off x="514350" y="1598914"/>
            <a:ext cx="3424683" cy="2568513"/>
          </a:xfrm>
          <a:prstGeom prst="rect">
            <a:avLst/>
          </a:prstGeom>
        </p:spPr>
      </p:pic>
      <p:pic>
        <p:nvPicPr>
          <p:cNvPr id="11" name="Audio 10">
            <a:hlinkClick r:id="" action="ppaction://media"/>
            <a:extLst>
              <a:ext uri="{FF2B5EF4-FFF2-40B4-BE49-F238E27FC236}">
                <a16:creationId xmlns:a16="http://schemas.microsoft.com/office/drawing/2014/main" id="{0BD5E329-47F7-F08B-E20B-A15DDB69946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659568634"/>
      </p:ext>
    </p:extLst>
  </p:cSld>
  <p:clrMapOvr>
    <a:masterClrMapping/>
  </p:clrMapOvr>
  <mc:AlternateContent xmlns:mc="http://schemas.openxmlformats.org/markup-compatibility/2006" xmlns:p14="http://schemas.microsoft.com/office/powerpoint/2010/main">
    <mc:Choice Requires="p14">
      <p:transition spd="slow" p14:dur="2000" advTm="41504"/>
    </mc:Choice>
    <mc:Fallback xmlns="">
      <p:transition spd="slow" advTm="41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30"/>
        <p:cNvGrpSpPr/>
        <p:nvPr/>
      </p:nvGrpSpPr>
      <p:grpSpPr>
        <a:xfrm>
          <a:off x="0" y="0"/>
          <a:ext cx="0" cy="0"/>
          <a:chOff x="0" y="0"/>
          <a:chExt cx="0" cy="0"/>
        </a:xfrm>
      </p:grpSpPr>
      <p:sp>
        <p:nvSpPr>
          <p:cNvPr id="155" name="Google Shape;155;p19"/>
          <p:cNvSpPr txBox="1"/>
          <p:nvPr/>
        </p:nvSpPr>
        <p:spPr>
          <a:xfrm>
            <a:off x="514350" y="516133"/>
            <a:ext cx="4631123"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rPr>
              <a:t>FUTURE PLANS</a:t>
            </a:r>
          </a:p>
        </p:txBody>
      </p:sp>
      <p:pic>
        <p:nvPicPr>
          <p:cNvPr id="2" name="Picture 1" descr="A person wearing glasses smiling&#10;&#10;AI-generated content may be incorrect.">
            <a:extLst>
              <a:ext uri="{FF2B5EF4-FFF2-40B4-BE49-F238E27FC236}">
                <a16:creationId xmlns:a16="http://schemas.microsoft.com/office/drawing/2014/main" id="{73256BD3-04E0-2839-49E6-9B1C29EBBA1F}"/>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Nathank_Future">
            <a:hlinkClick r:id="" action="ppaction://media"/>
            <a:extLst>
              <a:ext uri="{FF2B5EF4-FFF2-40B4-BE49-F238E27FC236}">
                <a16:creationId xmlns:a16="http://schemas.microsoft.com/office/drawing/2014/main" id="{1BD2D8A9-7834-9C7A-5313-883DCEF7B1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753" y="4457526"/>
            <a:ext cx="487363" cy="487363"/>
          </a:xfrm>
          <a:prstGeom prst="rect">
            <a:avLst/>
          </a:prstGeom>
        </p:spPr>
      </p:pic>
      <p:graphicFrame>
        <p:nvGraphicFramePr>
          <p:cNvPr id="7" name="Diagram 6">
            <a:extLst>
              <a:ext uri="{FF2B5EF4-FFF2-40B4-BE49-F238E27FC236}">
                <a16:creationId xmlns:a16="http://schemas.microsoft.com/office/drawing/2014/main" id="{7050141A-D7DA-2E92-FB39-033D08C698BA}"/>
              </a:ext>
            </a:extLst>
          </p:cNvPr>
          <p:cNvGraphicFramePr/>
          <p:nvPr>
            <p:extLst>
              <p:ext uri="{D42A27DB-BD31-4B8C-83A1-F6EECF244321}">
                <p14:modId xmlns:p14="http://schemas.microsoft.com/office/powerpoint/2010/main" val="328893120"/>
              </p:ext>
            </p:extLst>
          </p:nvPr>
        </p:nvGraphicFramePr>
        <p:xfrm>
          <a:off x="2016722" y="1302020"/>
          <a:ext cx="5110556" cy="34882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30"/>
        <p:cNvGrpSpPr/>
        <p:nvPr/>
      </p:nvGrpSpPr>
      <p:grpSpPr>
        <a:xfrm>
          <a:off x="0" y="0"/>
          <a:ext cx="0" cy="0"/>
          <a:chOff x="0" y="0"/>
          <a:chExt cx="0" cy="0"/>
        </a:xfrm>
      </p:grpSpPr>
      <p:sp>
        <p:nvSpPr>
          <p:cNvPr id="155" name="Google Shape;155;p19"/>
          <p:cNvSpPr txBox="1"/>
          <p:nvPr/>
        </p:nvSpPr>
        <p:spPr>
          <a:xfrm>
            <a:off x="514350" y="516133"/>
            <a:ext cx="4631123" cy="738664"/>
          </a:xfrm>
          <a:prstGeom prst="rect">
            <a:avLst/>
          </a:prstGeom>
          <a:noFill/>
          <a:ln>
            <a:noFill/>
          </a:ln>
        </p:spPr>
        <p:txBody>
          <a:bodyPr spcFirstLastPara="1" wrap="square" lIns="0" tIns="0" rIns="0" bIns="0" anchor="t" anchorCtr="0">
            <a:spAutoFit/>
          </a:bodyPr>
          <a:lstStyle/>
          <a:p>
            <a:pPr lvl="1"/>
            <a:r>
              <a:rPr lang="en" sz="4800" dirty="0">
                <a:solidFill>
                  <a:srgbClr val="191515"/>
                </a:solidFill>
                <a:latin typeface="Anton"/>
              </a:rPr>
              <a:t>REFERENCES</a:t>
            </a:r>
          </a:p>
        </p:txBody>
      </p:sp>
    </p:spTree>
    <p:extLst>
      <p:ext uri="{BB962C8B-B14F-4D97-AF65-F5344CB8AC3E}">
        <p14:creationId xmlns:p14="http://schemas.microsoft.com/office/powerpoint/2010/main" val="239169502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EAE8F3"/>
      </a:lt1>
      <a:dk2>
        <a:srgbClr val="191515"/>
      </a:dk2>
      <a:lt2>
        <a:srgbClr val="EAE8F3"/>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3626</Words>
  <Application>Microsoft Office PowerPoint</Application>
  <PresentationFormat>On-screen Show (16:9)</PresentationFormat>
  <Paragraphs>739</Paragraphs>
  <Slides>34</Slides>
  <Notes>32</Notes>
  <HiddenSlides>0</HiddenSlides>
  <MMClips>32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Alata</vt:lpstr>
      <vt:lpstr>Wingdings</vt:lpstr>
      <vt:lpstr>Anton</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Radar Software Flowchart</vt:lpstr>
      <vt:lpstr>ESP32 Software Flowchart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Jake Tattersall</dc:creator>
  <cp:lastModifiedBy>Callum Fuller</cp:lastModifiedBy>
  <cp:revision>169</cp:revision>
  <dcterms:modified xsi:type="dcterms:W3CDTF">2026-04-19T22:23:53Z</dcterms:modified>
</cp:coreProperties>
</file>