
<file path=[Content_Types].xml><?xml version="1.0" encoding="utf-8"?>
<Types xmlns="http://schemas.openxmlformats.org/package/2006/content-types">
  <Default Extension="fntdata" ContentType="application/x-fontdata"/>
  <Default Extension="jpeg" ContentType="image/jpeg"/>
  <Default Extension="m4a" ContentType="audio/mp4"/>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Lst>
  <p:notesMasterIdLst>
    <p:notesMasterId r:id="rId40"/>
  </p:notesMasterIdLst>
  <p:sldIdLst>
    <p:sldId id="306" r:id="rId2"/>
    <p:sldId id="257" r:id="rId3"/>
    <p:sldId id="259" r:id="rId4"/>
    <p:sldId id="307" r:id="rId5"/>
    <p:sldId id="308" r:id="rId6"/>
    <p:sldId id="273" r:id="rId7"/>
    <p:sldId id="265" r:id="rId8"/>
    <p:sldId id="274" r:id="rId9"/>
    <p:sldId id="283" r:id="rId10"/>
    <p:sldId id="275" r:id="rId11"/>
    <p:sldId id="276" r:id="rId12"/>
    <p:sldId id="292" r:id="rId13"/>
    <p:sldId id="277" r:id="rId14"/>
    <p:sldId id="279" r:id="rId15"/>
    <p:sldId id="314" r:id="rId16"/>
    <p:sldId id="303" r:id="rId17"/>
    <p:sldId id="280" r:id="rId18"/>
    <p:sldId id="281" r:id="rId19"/>
    <p:sldId id="316" r:id="rId20"/>
    <p:sldId id="296" r:id="rId21"/>
    <p:sldId id="315" r:id="rId22"/>
    <p:sldId id="295" r:id="rId23"/>
    <p:sldId id="305" r:id="rId24"/>
    <p:sldId id="299" r:id="rId25"/>
    <p:sldId id="300" r:id="rId26"/>
    <p:sldId id="310" r:id="rId27"/>
    <p:sldId id="311" r:id="rId28"/>
    <p:sldId id="312" r:id="rId29"/>
    <p:sldId id="313" r:id="rId30"/>
    <p:sldId id="301" r:id="rId31"/>
    <p:sldId id="302" r:id="rId32"/>
    <p:sldId id="304" r:id="rId33"/>
    <p:sldId id="289" r:id="rId34"/>
    <p:sldId id="262" r:id="rId35"/>
    <p:sldId id="293" r:id="rId36"/>
    <p:sldId id="261" r:id="rId37"/>
    <p:sldId id="264" r:id="rId38"/>
    <p:sldId id="309" r:id="rId39"/>
  </p:sldIdLst>
  <p:sldSz cx="9144000" cy="5143500" type="screen16x9"/>
  <p:notesSz cx="6858000" cy="9144000"/>
  <p:embeddedFontLst>
    <p:embeddedFont>
      <p:font typeface="Alata" panose="020B0604020202020204" charset="0"/>
      <p:regular r:id="rId41"/>
    </p:embeddedFont>
    <p:embeddedFont>
      <p:font typeface="Anton" panose="020B0604020202020204" charset="0"/>
      <p:regular r:id="rId42"/>
    </p:embeddedFont>
    <p:embeddedFont>
      <p:font typeface="Segoe UI" panose="020B0502040204020203" pitchFamily="34" charset="0"/>
      <p:regular r:id="rId43"/>
      <p:bold r:id="rId44"/>
      <p:italic r:id="rId45"/>
      <p:boldItalic r:id="rId4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AC56265-24C7-279F-9471-CA7BABB2BF09}" name="Jake Tattersall" initials="JT" userId="59fb47d6edfe2d25" providerId="Windows Live"/>
  <p188:author id="{2E259CF1-7035-0B97-0939-9D8451289AFA}" name="Callum Fuller" initials="CF" userId="f277afafd4813545"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99FF99"/>
    <a:srgbClr val="FF9999"/>
    <a:srgbClr val="E9EDFD"/>
    <a:srgbClr val="CFD9FB"/>
    <a:srgbClr val="B3CEFB"/>
    <a:srgbClr val="99CCFF"/>
    <a:srgbClr val="6699FF"/>
    <a:srgbClr val="99FFCC"/>
    <a:srgbClr val="CC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50BED0D-D89C-2B9D-07DE-A8E88F56B56D}" v="6405" dt="2026-04-20T04:30:50.860"/>
    <p1510:client id="{197E867B-264B-484B-8456-E0D5EBECD457}" v="993" dt="2026-04-20T00:41:17.113"/>
    <p1510:client id="{25CACF55-A25D-44C0-AF87-B47DDD26F2A9}" v="598" dt="2026-04-20T04:29:22.859"/>
    <p1510:client id="{74379D6B-2335-4092-94F3-966636B28CCA}" v="771" dt="2026-04-20T03:58:12.792"/>
    <p1510:client id="{751C69B3-0B38-68AF-4399-63380FA8B225}" v="2324" dt="2026-04-19T23:12:03.722"/>
    <p1510:client id="{B7BC32A9-D2C4-46EE-AE32-9856BF4AFCD1}" v="5" dt="2026-04-20T03:11:25.133"/>
    <p1510:client id="{D2A10C48-7BBA-4C27-B4E0-9F9E5194397E}" v="1736" dt="2026-04-20T04:30:01.906"/>
    <p1510:client id="{F380C06F-613C-48C1-8940-F79EDA8B1042}" v="10625" dt="2026-04-20T05:15:49.51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font" Target="fonts/font5.fntdata"/><Relationship Id="rId53" Type="http://schemas.microsoft.com/office/2018/10/relationships/authors" Target="author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52"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viewProps" Target="viewProps.xml"/><Relationship Id="rId8" Type="http://schemas.openxmlformats.org/officeDocument/2006/relationships/slide" Target="slides/slide7.xml"/><Relationship Id="rId51" Type="http://schemas.microsoft.com/office/2016/11/relationships/changesInfo" Target="changesInfos/changesInfo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6.fntdata"/><Relationship Id="rId20" Type="http://schemas.openxmlformats.org/officeDocument/2006/relationships/slide" Target="slides/slide19.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providerId="Windows Live" clId="Web-{197E867B-264B-484B-8456-E0D5EBECD457}"/>
    <pc:docChg chg="addSld delSld modSld">
      <pc:chgData name="Guest User" userId="" providerId="Windows Live" clId="Web-{197E867B-264B-484B-8456-E0D5EBECD457}" dt="2026-04-20T00:41:17.113" v="864" actId="1076"/>
      <pc:docMkLst>
        <pc:docMk/>
      </pc:docMkLst>
      <pc:sldChg chg="addSp delSp modSp">
        <pc:chgData name="Guest User" userId="" providerId="Windows Live" clId="Web-{197E867B-264B-484B-8456-E0D5EBECD457}" dt="2026-04-20T00:39:57.659" v="860"/>
        <pc:sldMkLst>
          <pc:docMk/>
          <pc:sldMk cId="995332278" sldId="277"/>
        </pc:sldMkLst>
        <pc:spChg chg="add del mod">
          <ac:chgData name="Guest User" userId="" providerId="Windows Live" clId="Web-{197E867B-264B-484B-8456-E0D5EBECD457}" dt="2026-04-20T00:39:57.659" v="860"/>
          <ac:spMkLst>
            <pc:docMk/>
            <pc:sldMk cId="995332278" sldId="277"/>
            <ac:spMk id="7" creationId="{12A5D935-A6C9-A248-1BEB-7A38FAC5A854}"/>
          </ac:spMkLst>
        </pc:spChg>
        <pc:picChg chg="mod">
          <ac:chgData name="Guest User" userId="" providerId="Windows Live" clId="Web-{197E867B-264B-484B-8456-E0D5EBECD457}" dt="2026-04-20T00:34:34.496" v="746" actId="1076"/>
          <ac:picMkLst>
            <pc:docMk/>
            <pc:sldMk cId="995332278" sldId="277"/>
            <ac:picMk id="5" creationId="{BDB2DFB7-0F83-A49B-0E59-964746A6E09C}"/>
          </ac:picMkLst>
        </pc:picChg>
      </pc:sldChg>
      <pc:sldChg chg="modSp">
        <pc:chgData name="Guest User" userId="" providerId="Windows Live" clId="Web-{197E867B-264B-484B-8456-E0D5EBECD457}" dt="2026-04-20T00:41:17.113" v="864" actId="1076"/>
        <pc:sldMkLst>
          <pc:docMk/>
          <pc:sldMk cId="3915538646" sldId="279"/>
        </pc:sldMkLst>
        <pc:picChg chg="mod">
          <ac:chgData name="Guest User" userId="" providerId="Windows Live" clId="Web-{197E867B-264B-484B-8456-E0D5EBECD457}" dt="2026-04-20T00:41:17.113" v="864" actId="1076"/>
          <ac:picMkLst>
            <pc:docMk/>
            <pc:sldMk cId="3915538646" sldId="279"/>
            <ac:picMk id="2" creationId="{9AFD0425-04CD-4C12-6A96-DD091D84B05B}"/>
          </ac:picMkLst>
        </pc:picChg>
      </pc:sldChg>
      <pc:sldChg chg="addSp delSp modSp new addAnim delAnim">
        <pc:chgData name="Guest User" userId="" providerId="Windows Live" clId="Web-{197E867B-264B-484B-8456-E0D5EBECD457}" dt="2026-04-20T00:41:08.238" v="862" actId="1076"/>
        <pc:sldMkLst>
          <pc:docMk/>
          <pc:sldMk cId="1401419381" sldId="314"/>
        </pc:sldMkLst>
        <pc:spChg chg="add mod">
          <ac:chgData name="Guest User" userId="" providerId="Windows Live" clId="Web-{197E867B-264B-484B-8456-E0D5EBECD457}" dt="2026-04-20T00:16:20.283" v="16" actId="20577"/>
          <ac:spMkLst>
            <pc:docMk/>
            <pc:sldMk cId="1401419381" sldId="314"/>
            <ac:spMk id="3" creationId="{4A34C5B2-A1FA-26F4-ACAF-3373BCE7107E}"/>
          </ac:spMkLst>
        </pc:spChg>
        <pc:graphicFrameChg chg="add mod modGraphic">
          <ac:chgData name="Guest User" userId="" providerId="Windows Live" clId="Web-{197E867B-264B-484B-8456-E0D5EBECD457}" dt="2026-04-20T00:30:42.716" v="715"/>
          <ac:graphicFrameMkLst>
            <pc:docMk/>
            <pc:sldMk cId="1401419381" sldId="314"/>
            <ac:graphicFrameMk id="5" creationId="{EE3F4DA5-42A1-C2BC-E6DA-61628C065D30}"/>
          </ac:graphicFrameMkLst>
        </pc:graphicFrameChg>
        <pc:picChg chg="add del">
          <ac:chgData name="Guest User" userId="" providerId="Windows Live" clId="Web-{197E867B-264B-484B-8456-E0D5EBECD457}" dt="2026-04-20T00:16:02.859" v="7"/>
          <ac:picMkLst>
            <pc:docMk/>
            <pc:sldMk cId="1401419381" sldId="314"/>
            <ac:picMk id="7" creationId="{E17CEBF6-73A6-2661-A59E-8105DF1E1AD9}"/>
          </ac:picMkLst>
        </pc:picChg>
        <pc:picChg chg="add">
          <ac:chgData name="Guest User" userId="" providerId="Windows Live" clId="Web-{197E867B-264B-484B-8456-E0D5EBECD457}" dt="2026-04-20T00:15:45.389" v="4"/>
          <ac:picMkLst>
            <pc:docMk/>
            <pc:sldMk cId="1401419381" sldId="314"/>
            <ac:picMk id="9" creationId="{52D17BCB-7E1A-4715-EE50-2EBD5C8785DA}"/>
          </ac:picMkLst>
        </pc:picChg>
        <pc:picChg chg="add del">
          <ac:chgData name="Guest User" userId="" providerId="Windows Live" clId="Web-{197E867B-264B-484B-8456-E0D5EBECD457}" dt="2026-04-20T00:16:00.422" v="6"/>
          <ac:picMkLst>
            <pc:docMk/>
            <pc:sldMk cId="1401419381" sldId="314"/>
            <ac:picMk id="11" creationId="{CB995B56-58D4-D61C-B474-B55374D38683}"/>
          </ac:picMkLst>
        </pc:picChg>
        <pc:picChg chg="add mod">
          <ac:chgData name="Guest User" userId="" providerId="Windows Live" clId="Web-{197E867B-264B-484B-8456-E0D5EBECD457}" dt="2026-04-20T00:41:08.238" v="862" actId="1076"/>
          <ac:picMkLst>
            <pc:docMk/>
            <pc:sldMk cId="1401419381" sldId="314"/>
            <ac:picMk id="12" creationId="{692E5FB8-D500-3C89-763F-C8CDBD9AF5C0}"/>
          </ac:picMkLst>
        </pc:picChg>
      </pc:sldChg>
      <pc:sldChg chg="addSp modSp new del">
        <pc:chgData name="Guest User" userId="" providerId="Windows Live" clId="Web-{197E867B-264B-484B-8456-E0D5EBECD457}" dt="2026-04-20T00:32:38.452" v="739"/>
        <pc:sldMkLst>
          <pc:docMk/>
          <pc:sldMk cId="2253905959" sldId="315"/>
        </pc:sldMkLst>
        <pc:spChg chg="add mod">
          <ac:chgData name="Guest User" userId="" providerId="Windows Live" clId="Web-{197E867B-264B-484B-8456-E0D5EBECD457}" dt="2026-04-20T00:31:40.483" v="738" actId="20577"/>
          <ac:spMkLst>
            <pc:docMk/>
            <pc:sldMk cId="2253905959" sldId="315"/>
            <ac:spMk id="3" creationId="{DFCA11A2-411C-F0DD-88D2-6A138F858C2E}"/>
          </ac:spMkLst>
        </pc:spChg>
        <pc:graphicFrameChg chg="add">
          <ac:chgData name="Guest User" userId="" providerId="Windows Live" clId="Web-{197E867B-264B-484B-8456-E0D5EBECD457}" dt="2026-04-20T00:31:20.764" v="718"/>
          <ac:graphicFrameMkLst>
            <pc:docMk/>
            <pc:sldMk cId="2253905959" sldId="315"/>
            <ac:graphicFrameMk id="5" creationId="{542F4D13-4566-7169-16BE-E00C88FA071E}"/>
          </ac:graphicFrameMkLst>
        </pc:graphicFrameChg>
        <pc:picChg chg="add">
          <ac:chgData name="Guest User" userId="" providerId="Windows Live" clId="Web-{197E867B-264B-484B-8456-E0D5EBECD457}" dt="2026-04-20T00:31:20.842" v="719"/>
          <ac:picMkLst>
            <pc:docMk/>
            <pc:sldMk cId="2253905959" sldId="315"/>
            <ac:picMk id="7" creationId="{09336903-5FD3-6E6A-B0DB-93F46BC42F11}"/>
          </ac:picMkLst>
        </pc:picChg>
      </pc:sldChg>
    </pc:docChg>
  </pc:docChgLst>
  <pc:docChgLst>
    <pc:chgData name="Callum Fuller" userId="f277afafd4813545" providerId="Windows Live" clId="Web-{751C69B3-0B38-68AF-4399-63380FA8B225}"/>
    <pc:docChg chg="addSld delSld modSld sldOrd">
      <pc:chgData name="Callum Fuller" userId="f277afafd4813545" providerId="Windows Live" clId="Web-{751C69B3-0B38-68AF-4399-63380FA8B225}" dt="2026-04-19T23:12:03.722" v="1308"/>
      <pc:docMkLst>
        <pc:docMk/>
      </pc:docMkLst>
      <pc:sldChg chg="del">
        <pc:chgData name="Callum Fuller" userId="f277afafd4813545" providerId="Windows Live" clId="Web-{751C69B3-0B38-68AF-4399-63380FA8B225}" dt="2026-04-19T22:26:12.797" v="2"/>
        <pc:sldMkLst>
          <pc:docMk/>
          <pc:sldMk cId="0" sldId="256"/>
        </pc:sldMkLst>
      </pc:sldChg>
      <pc:sldChg chg="del">
        <pc:chgData name="Callum Fuller" userId="f277afafd4813545" providerId="Windows Live" clId="Web-{751C69B3-0B38-68AF-4399-63380FA8B225}" dt="2026-04-19T22:26:44.001" v="5"/>
        <pc:sldMkLst>
          <pc:docMk/>
          <pc:sldMk cId="0" sldId="260"/>
        </pc:sldMkLst>
      </pc:sldChg>
      <pc:sldChg chg="addSp delSp modSp">
        <pc:chgData name="Callum Fuller" userId="f277afafd4813545" providerId="Windows Live" clId="Web-{751C69B3-0B38-68AF-4399-63380FA8B225}" dt="2026-04-19T22:49:19.802" v="467" actId="1076"/>
        <pc:sldMkLst>
          <pc:docMk/>
          <pc:sldMk cId="1904889413" sldId="275"/>
        </pc:sldMkLst>
        <pc:spChg chg="add del mod">
          <ac:chgData name="Callum Fuller" userId="f277afafd4813545" providerId="Windows Live" clId="Web-{751C69B3-0B38-68AF-4399-63380FA8B225}" dt="2026-04-19T22:46:24.260" v="151"/>
          <ac:spMkLst>
            <pc:docMk/>
            <pc:sldMk cId="1904889413" sldId="275"/>
            <ac:spMk id="3" creationId="{BCB31456-A8F1-2F4D-B516-043CC19C3EE6}"/>
          </ac:spMkLst>
        </pc:spChg>
        <pc:spChg chg="add mod">
          <ac:chgData name="Callum Fuller" userId="f277afafd4813545" providerId="Windows Live" clId="Web-{751C69B3-0B38-68AF-4399-63380FA8B225}" dt="2026-04-19T22:49:12.972" v="464" actId="1076"/>
          <ac:spMkLst>
            <pc:docMk/>
            <pc:sldMk cId="1904889413" sldId="275"/>
            <ac:spMk id="6" creationId="{6E90A155-E0DF-1B8C-FD2F-24F89DA99938}"/>
          </ac:spMkLst>
        </pc:spChg>
        <pc:spChg chg="add mod">
          <ac:chgData name="Callum Fuller" userId="f277afafd4813545" providerId="Windows Live" clId="Web-{751C69B3-0B38-68AF-4399-63380FA8B225}" dt="2026-04-19T22:49:19.802" v="467" actId="1076"/>
          <ac:spMkLst>
            <pc:docMk/>
            <pc:sldMk cId="1904889413" sldId="275"/>
            <ac:spMk id="8" creationId="{28A859EF-75C7-14F6-25A4-56EF712E468E}"/>
          </ac:spMkLst>
        </pc:spChg>
        <pc:picChg chg="mod">
          <ac:chgData name="Callum Fuller" userId="f277afafd4813545" providerId="Windows Live" clId="Web-{751C69B3-0B38-68AF-4399-63380FA8B225}" dt="2026-04-19T22:49:09.003" v="463" actId="1076"/>
          <ac:picMkLst>
            <pc:docMk/>
            <pc:sldMk cId="1904889413" sldId="275"/>
            <ac:picMk id="5" creationId="{6F1DA905-03EE-B59F-6305-8745D3B6B2BB}"/>
          </ac:picMkLst>
        </pc:picChg>
      </pc:sldChg>
      <pc:sldChg chg="delSp modSp">
        <pc:chgData name="Callum Fuller" userId="f277afafd4813545" providerId="Windows Live" clId="Web-{751C69B3-0B38-68AF-4399-63380FA8B225}" dt="2026-04-19T22:27:49.252" v="43"/>
        <pc:sldMkLst>
          <pc:docMk/>
          <pc:sldMk cId="4103167071" sldId="276"/>
        </pc:sldMkLst>
        <pc:spChg chg="mod">
          <ac:chgData name="Callum Fuller" userId="f277afafd4813545" providerId="Windows Live" clId="Web-{751C69B3-0B38-68AF-4399-63380FA8B225}" dt="2026-04-19T22:27:16.314" v="30" actId="20577"/>
          <ac:spMkLst>
            <pc:docMk/>
            <pc:sldMk cId="4103167071" sldId="276"/>
            <ac:spMk id="161" creationId="{110039AB-3FE4-80D5-96F8-B09C4B52CC7E}"/>
          </ac:spMkLst>
        </pc:spChg>
        <pc:picChg chg="del">
          <ac:chgData name="Callum Fuller" userId="f277afafd4813545" providerId="Windows Live" clId="Web-{751C69B3-0B38-68AF-4399-63380FA8B225}" dt="2026-04-19T22:27:49.252" v="43"/>
          <ac:picMkLst>
            <pc:docMk/>
            <pc:sldMk cId="4103167071" sldId="276"/>
            <ac:picMk id="8" creationId="{038D33C8-A62F-9C09-443B-2D188574F0AF}"/>
          </ac:picMkLst>
        </pc:picChg>
      </pc:sldChg>
      <pc:sldChg chg="modSp">
        <pc:chgData name="Callum Fuller" userId="f277afafd4813545" providerId="Windows Live" clId="Web-{751C69B3-0B38-68AF-4399-63380FA8B225}" dt="2026-04-19T22:49:43.196" v="471"/>
        <pc:sldMkLst>
          <pc:docMk/>
          <pc:sldMk cId="4201979982" sldId="289"/>
        </pc:sldMkLst>
        <pc:graphicFrameChg chg="mod modGraphic">
          <ac:chgData name="Callum Fuller" userId="f277afafd4813545" providerId="Windows Live" clId="Web-{751C69B3-0B38-68AF-4399-63380FA8B225}" dt="2026-04-19T22:49:43.196" v="471"/>
          <ac:graphicFrameMkLst>
            <pc:docMk/>
            <pc:sldMk cId="4201979982" sldId="289"/>
            <ac:graphicFrameMk id="6" creationId="{E346E3B7-5CFC-C8C7-3021-72635BC89122}"/>
          </ac:graphicFrameMkLst>
        </pc:graphicFrameChg>
      </pc:sldChg>
      <pc:sldChg chg="addSp modSp">
        <pc:chgData name="Callum Fuller" userId="f277afafd4813545" providerId="Windows Live" clId="Web-{751C69B3-0B38-68AF-4399-63380FA8B225}" dt="2026-04-19T22:54:35.277" v="1061" actId="20577"/>
        <pc:sldMkLst>
          <pc:docMk/>
          <pc:sldMk cId="1715798038" sldId="292"/>
        </pc:sldMkLst>
        <pc:spChg chg="add mod">
          <ac:chgData name="Callum Fuller" userId="f277afafd4813545" providerId="Windows Live" clId="Web-{751C69B3-0B38-68AF-4399-63380FA8B225}" dt="2026-04-19T22:50:41.737" v="511" actId="1076"/>
          <ac:spMkLst>
            <pc:docMk/>
            <pc:sldMk cId="1715798038" sldId="292"/>
            <ac:spMk id="6" creationId="{9D7920AA-7A4E-528B-CE2A-87DA4A852590}"/>
          </ac:spMkLst>
        </pc:spChg>
        <pc:spChg chg="add mod">
          <ac:chgData name="Callum Fuller" userId="f277afafd4813545" providerId="Windows Live" clId="Web-{751C69B3-0B38-68AF-4399-63380FA8B225}" dt="2026-04-19T22:54:35.277" v="1061" actId="20577"/>
          <ac:spMkLst>
            <pc:docMk/>
            <pc:sldMk cId="1715798038" sldId="292"/>
            <ac:spMk id="8" creationId="{460D7659-B030-A6DD-4FBD-F1CA22237B14}"/>
          </ac:spMkLst>
        </pc:spChg>
        <pc:picChg chg="mod">
          <ac:chgData name="Callum Fuller" userId="f277afafd4813545" providerId="Windows Live" clId="Web-{751C69B3-0B38-68AF-4399-63380FA8B225}" dt="2026-04-19T22:48:58.641" v="460" actId="1076"/>
          <ac:picMkLst>
            <pc:docMk/>
            <pc:sldMk cId="1715798038" sldId="292"/>
            <ac:picMk id="2" creationId="{911F309A-7539-73E1-FBA4-6766EAC4AC8B}"/>
          </ac:picMkLst>
        </pc:picChg>
      </pc:sldChg>
      <pc:sldChg chg="addSp delSp modSp">
        <pc:chgData name="Callum Fuller" userId="f277afafd4813545" providerId="Windows Live" clId="Web-{751C69B3-0B38-68AF-4399-63380FA8B225}" dt="2026-04-19T23:12:03.722" v="1308"/>
        <pc:sldMkLst>
          <pc:docMk/>
          <pc:sldMk cId="1209981722" sldId="296"/>
        </pc:sldMkLst>
        <pc:spChg chg="add mod">
          <ac:chgData name="Callum Fuller" userId="f277afafd4813545" providerId="Windows Live" clId="Web-{751C69B3-0B38-68AF-4399-63380FA8B225}" dt="2026-04-19T22:57:37.850" v="1103" actId="1076"/>
          <ac:spMkLst>
            <pc:docMk/>
            <pc:sldMk cId="1209981722" sldId="296"/>
            <ac:spMk id="2" creationId="{2DF61B36-8776-5212-5135-E6A61C50B927}"/>
          </ac:spMkLst>
        </pc:spChg>
        <pc:spChg chg="mod">
          <ac:chgData name="Callum Fuller" userId="f277afafd4813545" providerId="Windows Live" clId="Web-{751C69B3-0B38-68AF-4399-63380FA8B225}" dt="2026-04-19T23:11:36.626" v="1301" actId="14100"/>
          <ac:spMkLst>
            <pc:docMk/>
            <pc:sldMk cId="1209981722" sldId="296"/>
            <ac:spMk id="5" creationId="{13C3F8AE-6F0A-422E-9A68-DCF3DA2C4AF7}"/>
          </ac:spMkLst>
        </pc:spChg>
        <pc:spChg chg="mod">
          <ac:chgData name="Callum Fuller" userId="f277afafd4813545" providerId="Windows Live" clId="Web-{751C69B3-0B38-68AF-4399-63380FA8B225}" dt="2026-04-19T22:57:02.864" v="1085" actId="1076"/>
          <ac:spMkLst>
            <pc:docMk/>
            <pc:sldMk cId="1209981722" sldId="296"/>
            <ac:spMk id="6" creationId="{F207AF0E-D073-F5A1-CCB5-5E96A636EDC1}"/>
          </ac:spMkLst>
        </pc:spChg>
        <pc:spChg chg="add mod">
          <ac:chgData name="Callum Fuller" userId="f277afafd4813545" providerId="Windows Live" clId="Web-{751C69B3-0B38-68AF-4399-63380FA8B225}" dt="2026-04-19T23:04:00.080" v="1170" actId="20577"/>
          <ac:spMkLst>
            <pc:docMk/>
            <pc:sldMk cId="1209981722" sldId="296"/>
            <ac:spMk id="25" creationId="{70728FC8-AF39-D46F-2B6E-F11D060C01DE}"/>
          </ac:spMkLst>
        </pc:spChg>
        <pc:spChg chg="add mod">
          <ac:chgData name="Callum Fuller" userId="f277afafd4813545" providerId="Windows Live" clId="Web-{751C69B3-0B38-68AF-4399-63380FA8B225}" dt="2026-04-19T23:05:46.222" v="1196" actId="1076"/>
          <ac:spMkLst>
            <pc:docMk/>
            <pc:sldMk cId="1209981722" sldId="296"/>
            <ac:spMk id="30" creationId="{AC6148E3-315C-639B-FBAD-21F5C25ACB27}"/>
          </ac:spMkLst>
        </pc:spChg>
        <pc:spChg chg="mod">
          <ac:chgData name="Callum Fuller" userId="f277afafd4813545" providerId="Windows Live" clId="Web-{751C69B3-0B38-68AF-4399-63380FA8B225}" dt="2026-04-19T22:56:42.363" v="1080" actId="1076"/>
          <ac:spMkLst>
            <pc:docMk/>
            <pc:sldMk cId="1209981722" sldId="296"/>
            <ac:spMk id="45" creationId="{3EBB9500-E47D-FB20-4EDC-C6187813494B}"/>
          </ac:spMkLst>
        </pc:spChg>
        <pc:spChg chg="add mod">
          <ac:chgData name="Callum Fuller" userId="f277afafd4813545" providerId="Windows Live" clId="Web-{751C69B3-0B38-68AF-4399-63380FA8B225}" dt="2026-04-19T23:11:17.297" v="1298" actId="1076"/>
          <ac:spMkLst>
            <pc:docMk/>
            <pc:sldMk cId="1209981722" sldId="296"/>
            <ac:spMk id="50" creationId="{8131DAB3-A49E-0A55-AC20-97D1DAFAB56A}"/>
          </ac:spMkLst>
        </pc:spChg>
        <pc:spChg chg="add mod">
          <ac:chgData name="Callum Fuller" userId="f277afafd4813545" providerId="Windows Live" clId="Web-{751C69B3-0B38-68AF-4399-63380FA8B225}" dt="2026-04-19T23:11:21.891" v="1299" actId="1076"/>
          <ac:spMkLst>
            <pc:docMk/>
            <pc:sldMk cId="1209981722" sldId="296"/>
            <ac:spMk id="54" creationId="{FB24C37B-E528-1488-0881-60AE2393EA4C}"/>
          </ac:spMkLst>
        </pc:spChg>
        <pc:spChg chg="add del">
          <ac:chgData name="Callum Fuller" userId="f277afafd4813545" providerId="Windows Live" clId="Web-{751C69B3-0B38-68AF-4399-63380FA8B225}" dt="2026-04-19T23:11:52.127" v="1306"/>
          <ac:spMkLst>
            <pc:docMk/>
            <pc:sldMk cId="1209981722" sldId="296"/>
            <ac:spMk id="55" creationId="{E27466FA-0E13-2344-0830-D4C1D85F0ECD}"/>
          </ac:spMkLst>
        </pc:spChg>
        <pc:spChg chg="add mod">
          <ac:chgData name="Callum Fuller" userId="f277afafd4813545" providerId="Windows Live" clId="Web-{751C69B3-0B38-68AF-4399-63380FA8B225}" dt="2026-04-19T23:11:49.862" v="1305" actId="20577"/>
          <ac:spMkLst>
            <pc:docMk/>
            <pc:sldMk cId="1209981722" sldId="296"/>
            <ac:spMk id="57" creationId="{4A7B64CF-171D-AB1B-F742-AFE082527DBB}"/>
          </ac:spMkLst>
        </pc:spChg>
        <pc:spChg chg="del">
          <ac:chgData name="Callum Fuller" userId="f277afafd4813545" providerId="Windows Live" clId="Web-{751C69B3-0B38-68AF-4399-63380FA8B225}" dt="2026-04-19T22:57:04.192" v="1086"/>
          <ac:spMkLst>
            <pc:docMk/>
            <pc:sldMk cId="1209981722" sldId="296"/>
            <ac:spMk id="98" creationId="{6370EC7B-4C5A-46A8-1FDA-B280CA1BA142}"/>
          </ac:spMkLst>
        </pc:spChg>
        <pc:grpChg chg="add mod">
          <ac:chgData name="Callum Fuller" userId="f277afafd4813545" providerId="Windows Live" clId="Web-{751C69B3-0B38-68AF-4399-63380FA8B225}" dt="2026-04-19T23:05:42.660" v="1195" actId="1076"/>
          <ac:grpSpMkLst>
            <pc:docMk/>
            <pc:sldMk cId="1209981722" sldId="296"/>
            <ac:grpSpMk id="33" creationId="{942C8248-25FC-D511-3833-CC856966E910}"/>
          </ac:grpSpMkLst>
        </pc:grpChg>
        <pc:cxnChg chg="add mod">
          <ac:chgData name="Callum Fuller" userId="f277afafd4813545" providerId="Windows Live" clId="Web-{751C69B3-0B38-68AF-4399-63380FA8B225}" dt="2026-04-19T22:57:42.287" v="1105" actId="14100"/>
          <ac:cxnSpMkLst>
            <pc:docMk/>
            <pc:sldMk cId="1209981722" sldId="296"/>
            <ac:cxnSpMk id="14" creationId="{4C2C396E-0668-F168-BB87-9A2C530B7D22}"/>
          </ac:cxnSpMkLst>
        </pc:cxnChg>
        <pc:cxnChg chg="add del mod">
          <ac:chgData name="Callum Fuller" userId="f277afafd4813545" providerId="Windows Live" clId="Web-{751C69B3-0B38-68AF-4399-63380FA8B225}" dt="2026-04-19T22:58:02.413" v="1111"/>
          <ac:cxnSpMkLst>
            <pc:docMk/>
            <pc:sldMk cId="1209981722" sldId="296"/>
            <ac:cxnSpMk id="15" creationId="{84D8DFFE-4814-6E36-9F7B-247B6ACAFDFF}"/>
          </ac:cxnSpMkLst>
        </pc:cxnChg>
        <pc:cxnChg chg="add mod">
          <ac:chgData name="Callum Fuller" userId="f277afafd4813545" providerId="Windows Live" clId="Web-{751C69B3-0B38-68AF-4399-63380FA8B225}" dt="2026-04-19T22:59:43.011" v="1138"/>
          <ac:cxnSpMkLst>
            <pc:docMk/>
            <pc:sldMk cId="1209981722" sldId="296"/>
            <ac:cxnSpMk id="16" creationId="{63931AD9-2152-38AD-E9C5-2D895E587F9B}"/>
          </ac:cxnSpMkLst>
        </pc:cxnChg>
        <pc:cxnChg chg="add del mod">
          <ac:chgData name="Callum Fuller" userId="f277afafd4813545" providerId="Windows Live" clId="Web-{751C69B3-0B38-68AF-4399-63380FA8B225}" dt="2026-04-19T22:58:32.211" v="1119"/>
          <ac:cxnSpMkLst>
            <pc:docMk/>
            <pc:sldMk cId="1209981722" sldId="296"/>
            <ac:cxnSpMk id="18" creationId="{AA0EA9DA-56A3-7891-36C8-F898DA49156B}"/>
          </ac:cxnSpMkLst>
        </pc:cxnChg>
        <pc:cxnChg chg="add mod">
          <ac:chgData name="Callum Fuller" userId="f277afafd4813545" providerId="Windows Live" clId="Web-{751C69B3-0B38-68AF-4399-63380FA8B225}" dt="2026-04-19T22:59:40.870" v="1137"/>
          <ac:cxnSpMkLst>
            <pc:docMk/>
            <pc:sldMk cId="1209981722" sldId="296"/>
            <ac:cxnSpMk id="19" creationId="{D1EB148C-E4E3-5EE9-3737-A3D3463E1AC5}"/>
          </ac:cxnSpMkLst>
        </pc:cxnChg>
        <pc:cxnChg chg="add mod">
          <ac:chgData name="Callum Fuller" userId="f277afafd4813545" providerId="Windows Live" clId="Web-{751C69B3-0B38-68AF-4399-63380FA8B225}" dt="2026-04-19T22:59:34.776" v="1136" actId="1076"/>
          <ac:cxnSpMkLst>
            <pc:docMk/>
            <pc:sldMk cId="1209981722" sldId="296"/>
            <ac:cxnSpMk id="20" creationId="{FF092D9F-DDEE-D3DB-B6A3-FDDFF84E2277}"/>
          </ac:cxnSpMkLst>
        </pc:cxnChg>
        <pc:cxnChg chg="add del mod">
          <ac:chgData name="Callum Fuller" userId="f277afafd4813545" providerId="Windows Live" clId="Web-{751C69B3-0B38-68AF-4399-63380FA8B225}" dt="2026-04-19T23:00:51.809" v="1149"/>
          <ac:cxnSpMkLst>
            <pc:docMk/>
            <pc:sldMk cId="1209981722" sldId="296"/>
            <ac:cxnSpMk id="22" creationId="{3600BE6A-2709-32D7-DBC7-B2E4C38383F0}"/>
          </ac:cxnSpMkLst>
        </pc:cxnChg>
        <pc:cxnChg chg="add del mod">
          <ac:chgData name="Callum Fuller" userId="f277afafd4813545" providerId="Windows Live" clId="Web-{751C69B3-0B38-68AF-4399-63380FA8B225}" dt="2026-04-19T23:01:42.780" v="1155"/>
          <ac:cxnSpMkLst>
            <pc:docMk/>
            <pc:sldMk cId="1209981722" sldId="296"/>
            <ac:cxnSpMk id="23" creationId="{F61EFD25-E1CC-D2FE-3228-C2C8703A69EB}"/>
          </ac:cxnSpMkLst>
        </pc:cxnChg>
        <pc:cxnChg chg="add mod">
          <ac:chgData name="Callum Fuller" userId="f277afafd4813545" providerId="Windows Live" clId="Web-{751C69B3-0B38-68AF-4399-63380FA8B225}" dt="2026-04-19T23:02:04.030" v="1160"/>
          <ac:cxnSpMkLst>
            <pc:docMk/>
            <pc:sldMk cId="1209981722" sldId="296"/>
            <ac:cxnSpMk id="24" creationId="{FC7858AF-0BDC-7CB9-DBAA-85EF21342846}"/>
          </ac:cxnSpMkLst>
        </pc:cxnChg>
        <pc:cxnChg chg="add mod">
          <ac:chgData name="Callum Fuller" userId="f277afafd4813545" providerId="Windows Live" clId="Web-{751C69B3-0B38-68AF-4399-63380FA8B225}" dt="2026-04-19T23:04:29.190" v="1175"/>
          <ac:cxnSpMkLst>
            <pc:docMk/>
            <pc:sldMk cId="1209981722" sldId="296"/>
            <ac:cxnSpMk id="26" creationId="{9A883B0B-D402-91E0-D99B-CE621E6118BD}"/>
          </ac:cxnSpMkLst>
        </pc:cxnChg>
        <pc:cxnChg chg="del mod">
          <ac:chgData name="Callum Fuller" userId="f277afafd4813545" providerId="Windows Live" clId="Web-{751C69B3-0B38-68AF-4399-63380FA8B225}" dt="2026-04-19T22:56:58.145" v="1084"/>
          <ac:cxnSpMkLst>
            <pc:docMk/>
            <pc:sldMk cId="1209981722" sldId="296"/>
            <ac:cxnSpMk id="27" creationId="{D6F354EB-F5C6-1199-96FC-F58C1E102266}"/>
          </ac:cxnSpMkLst>
        </pc:cxnChg>
        <pc:cxnChg chg="mod">
          <ac:chgData name="Callum Fuller" userId="f277afafd4813545" providerId="Windows Live" clId="Web-{751C69B3-0B38-68AF-4399-63380FA8B225}" dt="2026-04-19T23:11:36.626" v="1301" actId="14100"/>
          <ac:cxnSpMkLst>
            <pc:docMk/>
            <pc:sldMk cId="1209981722" sldId="296"/>
            <ac:cxnSpMk id="31" creationId="{883A9267-4CC7-DB99-F4C3-0913B24526E5}"/>
          </ac:cxnSpMkLst>
        </pc:cxnChg>
        <pc:cxnChg chg="add del mod">
          <ac:chgData name="Callum Fuller" userId="f277afafd4813545" providerId="Windows Live" clId="Web-{751C69B3-0B38-68AF-4399-63380FA8B225}" dt="2026-04-19T23:06:48.469" v="1205"/>
          <ac:cxnSpMkLst>
            <pc:docMk/>
            <pc:sldMk cId="1209981722" sldId="296"/>
            <ac:cxnSpMk id="35" creationId="{17AB67C0-467B-CFAA-3CE3-874D3660AC3C}"/>
          </ac:cxnSpMkLst>
        </pc:cxnChg>
        <pc:cxnChg chg="add del mod">
          <ac:chgData name="Callum Fuller" userId="f277afafd4813545" providerId="Windows Live" clId="Web-{751C69B3-0B38-68AF-4399-63380FA8B225}" dt="2026-04-19T23:06:49.500" v="1206"/>
          <ac:cxnSpMkLst>
            <pc:docMk/>
            <pc:sldMk cId="1209981722" sldId="296"/>
            <ac:cxnSpMk id="36" creationId="{2F0F0C8C-8A03-2B7C-6FC7-5CB94D39E3DE}"/>
          </ac:cxnSpMkLst>
        </pc:cxnChg>
        <pc:cxnChg chg="add del">
          <ac:chgData name="Callum Fuller" userId="f277afafd4813545" providerId="Windows Live" clId="Web-{751C69B3-0B38-68AF-4399-63380FA8B225}" dt="2026-04-19T23:08:56.065" v="1231"/>
          <ac:cxnSpMkLst>
            <pc:docMk/>
            <pc:sldMk cId="1209981722" sldId="296"/>
            <ac:cxnSpMk id="37" creationId="{7CB03162-560C-A07F-F7CC-5AAE702F68AF}"/>
          </ac:cxnSpMkLst>
        </pc:cxnChg>
        <pc:cxnChg chg="add del mod">
          <ac:chgData name="Callum Fuller" userId="f277afafd4813545" providerId="Windows Live" clId="Web-{751C69B3-0B38-68AF-4399-63380FA8B225}" dt="2026-04-19T23:08:56.721" v="1232"/>
          <ac:cxnSpMkLst>
            <pc:docMk/>
            <pc:sldMk cId="1209981722" sldId="296"/>
            <ac:cxnSpMk id="38" creationId="{C70BA948-B004-D629-6E51-A6AFD928EDE8}"/>
          </ac:cxnSpMkLst>
        </pc:cxnChg>
        <pc:cxnChg chg="add del">
          <ac:chgData name="Callum Fuller" userId="f277afafd4813545" providerId="Windows Live" clId="Web-{751C69B3-0B38-68AF-4399-63380FA8B225}" dt="2026-04-19T23:08:57.409" v="1233"/>
          <ac:cxnSpMkLst>
            <pc:docMk/>
            <pc:sldMk cId="1209981722" sldId="296"/>
            <ac:cxnSpMk id="39" creationId="{6FB4928D-C6E2-2A24-CB59-AE4F62BA8B6D}"/>
          </ac:cxnSpMkLst>
        </pc:cxnChg>
        <pc:cxnChg chg="add del mod">
          <ac:chgData name="Callum Fuller" userId="f277afafd4813545" providerId="Windows Live" clId="Web-{751C69B3-0B38-68AF-4399-63380FA8B225}" dt="2026-04-19T23:08:52.736" v="1228"/>
          <ac:cxnSpMkLst>
            <pc:docMk/>
            <pc:sldMk cId="1209981722" sldId="296"/>
            <ac:cxnSpMk id="40" creationId="{25C1A0E8-B35F-3DF4-286B-CB3F6D12DD6E}"/>
          </ac:cxnSpMkLst>
        </pc:cxnChg>
        <pc:cxnChg chg="add del">
          <ac:chgData name="Callum Fuller" userId="f277afafd4813545" providerId="Windows Live" clId="Web-{751C69B3-0B38-68AF-4399-63380FA8B225}" dt="2026-04-19T23:08:53.862" v="1229"/>
          <ac:cxnSpMkLst>
            <pc:docMk/>
            <pc:sldMk cId="1209981722" sldId="296"/>
            <ac:cxnSpMk id="41" creationId="{D4058559-079B-DBCF-C17A-BC240ABD45CE}"/>
          </ac:cxnSpMkLst>
        </pc:cxnChg>
        <pc:cxnChg chg="add del mod">
          <ac:chgData name="Callum Fuller" userId="f277afafd4813545" providerId="Windows Live" clId="Web-{751C69B3-0B38-68AF-4399-63380FA8B225}" dt="2026-04-19T23:08:54.752" v="1230"/>
          <ac:cxnSpMkLst>
            <pc:docMk/>
            <pc:sldMk cId="1209981722" sldId="296"/>
            <ac:cxnSpMk id="42" creationId="{EC48058C-E208-573D-71E8-C0018C33AC6C}"/>
          </ac:cxnSpMkLst>
        </pc:cxnChg>
        <pc:cxnChg chg="add mod">
          <ac:chgData name="Callum Fuller" userId="f277afafd4813545" providerId="Windows Live" clId="Web-{751C69B3-0B38-68AF-4399-63380FA8B225}" dt="2026-04-19T23:10:12.260" v="1244"/>
          <ac:cxnSpMkLst>
            <pc:docMk/>
            <pc:sldMk cId="1209981722" sldId="296"/>
            <ac:cxnSpMk id="43" creationId="{59102FCE-1833-9614-181F-F077EC098B22}"/>
          </ac:cxnSpMkLst>
        </pc:cxnChg>
        <pc:cxnChg chg="add del">
          <ac:chgData name="Callum Fuller" userId="f277afafd4813545" providerId="Windows Live" clId="Web-{751C69B3-0B38-68AF-4399-63380FA8B225}" dt="2026-04-19T23:09:47.820" v="1238"/>
          <ac:cxnSpMkLst>
            <pc:docMk/>
            <pc:sldMk cId="1209981722" sldId="296"/>
            <ac:cxnSpMk id="46" creationId="{17AB67C0-467B-CFAA-3CE3-874D3660AC3C}"/>
          </ac:cxnSpMkLst>
        </pc:cxnChg>
        <pc:cxnChg chg="add mod">
          <ac:chgData name="Callum Fuller" userId="f277afafd4813545" providerId="Windows Live" clId="Web-{751C69B3-0B38-68AF-4399-63380FA8B225}" dt="2026-04-19T23:10:09.729" v="1243"/>
          <ac:cxnSpMkLst>
            <pc:docMk/>
            <pc:sldMk cId="1209981722" sldId="296"/>
            <ac:cxnSpMk id="48" creationId="{77A339BE-3B5F-1E7E-F54D-3BF7092F528F}"/>
          </ac:cxnSpMkLst>
        </pc:cxnChg>
        <pc:cxnChg chg="add del mod">
          <ac:chgData name="Callum Fuller" userId="f277afafd4813545" providerId="Windows Live" clId="Web-{751C69B3-0B38-68AF-4399-63380FA8B225}" dt="2026-04-19T23:10:53.483" v="1263"/>
          <ac:cxnSpMkLst>
            <pc:docMk/>
            <pc:sldMk cId="1209981722" sldId="296"/>
            <ac:cxnSpMk id="52" creationId="{A3D757EC-76D6-9E1E-047C-30AA1ABFFB13}"/>
          </ac:cxnSpMkLst>
        </pc:cxnChg>
        <pc:cxnChg chg="del mod">
          <ac:chgData name="Callum Fuller" userId="f277afafd4813545" providerId="Windows Live" clId="Web-{751C69B3-0B38-68AF-4399-63380FA8B225}" dt="2026-04-19T22:56:56.910" v="1083"/>
          <ac:cxnSpMkLst>
            <pc:docMk/>
            <pc:sldMk cId="1209981722" sldId="296"/>
            <ac:cxnSpMk id="56" creationId="{2D14B234-A021-D7F5-347B-26EF908B1F7F}"/>
          </ac:cxnSpMkLst>
        </pc:cxnChg>
        <pc:cxnChg chg="mod">
          <ac:chgData name="Callum Fuller" userId="f277afafd4813545" providerId="Windows Live" clId="Web-{751C69B3-0B38-68AF-4399-63380FA8B225}" dt="2026-04-19T23:02:19.327" v="1162"/>
          <ac:cxnSpMkLst>
            <pc:docMk/>
            <pc:sldMk cId="1209981722" sldId="296"/>
            <ac:cxnSpMk id="66" creationId="{2DC536D3-1BCB-80CE-DA97-33A80D35C5E0}"/>
          </ac:cxnSpMkLst>
        </pc:cxnChg>
        <pc:cxnChg chg="del mod">
          <ac:chgData name="Callum Fuller" userId="f277afafd4813545" providerId="Windows Live" clId="Web-{751C69B3-0B38-68AF-4399-63380FA8B225}" dt="2026-04-19T22:56:38.300" v="1079"/>
          <ac:cxnSpMkLst>
            <pc:docMk/>
            <pc:sldMk cId="1209981722" sldId="296"/>
            <ac:cxnSpMk id="68" creationId="{B1C5F9DC-E774-CC89-69A3-8628EBB64A62}"/>
          </ac:cxnSpMkLst>
        </pc:cxnChg>
        <pc:cxnChg chg="del mod">
          <ac:chgData name="Callum Fuller" userId="f277afafd4813545" providerId="Windows Live" clId="Web-{751C69B3-0B38-68AF-4399-63380FA8B225}" dt="2026-04-19T22:56:54.488" v="1081"/>
          <ac:cxnSpMkLst>
            <pc:docMk/>
            <pc:sldMk cId="1209981722" sldId="296"/>
            <ac:cxnSpMk id="78" creationId="{98CC42F4-D094-1F7B-7F58-160A725AFD96}"/>
          </ac:cxnSpMkLst>
        </pc:cxnChg>
        <pc:cxnChg chg="del mod">
          <ac:chgData name="Callum Fuller" userId="f277afafd4813545" providerId="Windows Live" clId="Web-{751C69B3-0B38-68AF-4399-63380FA8B225}" dt="2026-04-19T23:12:03.722" v="1308"/>
          <ac:cxnSpMkLst>
            <pc:docMk/>
            <pc:sldMk cId="1209981722" sldId="296"/>
            <ac:cxnSpMk id="80" creationId="{CF5F096B-1F41-9BAA-4ED1-BE4988869302}"/>
          </ac:cxnSpMkLst>
        </pc:cxnChg>
        <pc:cxnChg chg="mod">
          <ac:chgData name="Callum Fuller" userId="f277afafd4813545" providerId="Windows Live" clId="Web-{751C69B3-0B38-68AF-4399-63380FA8B225}" dt="2026-04-19T22:57:08.036" v="1087" actId="14100"/>
          <ac:cxnSpMkLst>
            <pc:docMk/>
            <pc:sldMk cId="1209981722" sldId="296"/>
            <ac:cxnSpMk id="100" creationId="{4F8F0C27-3DD5-4335-61F7-4B387333FF6A}"/>
          </ac:cxnSpMkLst>
        </pc:cxnChg>
        <pc:cxnChg chg="mod">
          <ac:chgData name="Callum Fuller" userId="f277afafd4813545" providerId="Windows Live" clId="Web-{751C69B3-0B38-68AF-4399-63380FA8B225}" dt="2026-04-19T22:59:56.058" v="1139" actId="1076"/>
          <ac:cxnSpMkLst>
            <pc:docMk/>
            <pc:sldMk cId="1209981722" sldId="296"/>
            <ac:cxnSpMk id="108" creationId="{84858C19-E325-4473-2F1F-4C346BBEBB2C}"/>
          </ac:cxnSpMkLst>
        </pc:cxnChg>
        <pc:cxnChg chg="mod">
          <ac:chgData name="Callum Fuller" userId="f277afafd4813545" providerId="Windows Live" clId="Web-{751C69B3-0B38-68AF-4399-63380FA8B225}" dt="2026-04-19T23:00:28.684" v="1145" actId="1076"/>
          <ac:cxnSpMkLst>
            <pc:docMk/>
            <pc:sldMk cId="1209981722" sldId="296"/>
            <ac:cxnSpMk id="111" creationId="{7E659FC2-4FAD-2A74-C0EF-0646EF4091AF}"/>
          </ac:cxnSpMkLst>
        </pc:cxnChg>
      </pc:sldChg>
      <pc:sldChg chg="del">
        <pc:chgData name="Callum Fuller" userId="f277afafd4813545" providerId="Windows Live" clId="Web-{751C69B3-0B38-68AF-4399-63380FA8B225}" dt="2026-04-19T22:28:58.863" v="52"/>
        <pc:sldMkLst>
          <pc:docMk/>
          <pc:sldMk cId="2588749199" sldId="297"/>
        </pc:sldMkLst>
      </pc:sldChg>
      <pc:sldChg chg="del">
        <pc:chgData name="Callum Fuller" userId="f277afafd4813545" providerId="Windows Live" clId="Web-{751C69B3-0B38-68AF-4399-63380FA8B225}" dt="2026-04-19T22:29:00.176" v="53"/>
        <pc:sldMkLst>
          <pc:docMk/>
          <pc:sldMk cId="1931969819" sldId="298"/>
        </pc:sldMkLst>
      </pc:sldChg>
      <pc:sldChg chg="addSp delSp modSp">
        <pc:chgData name="Callum Fuller" userId="f277afafd4813545" providerId="Windows Live" clId="Web-{751C69B3-0B38-68AF-4399-63380FA8B225}" dt="2026-04-19T22:28:30.237" v="47"/>
        <pc:sldMkLst>
          <pc:docMk/>
          <pc:sldMk cId="2092294928" sldId="300"/>
        </pc:sldMkLst>
        <pc:picChg chg="add del mod">
          <ac:chgData name="Callum Fuller" userId="f277afafd4813545" providerId="Windows Live" clId="Web-{751C69B3-0B38-68AF-4399-63380FA8B225}" dt="2026-04-19T22:28:30.237" v="47"/>
          <ac:picMkLst>
            <pc:docMk/>
            <pc:sldMk cId="2092294928" sldId="300"/>
            <ac:picMk id="3" creationId="{DB2E29D6-371D-B244-2B73-7D7E8617BB77}"/>
          </ac:picMkLst>
        </pc:picChg>
        <pc:picChg chg="add del mod">
          <ac:chgData name="Callum Fuller" userId="f277afafd4813545" providerId="Windows Live" clId="Web-{751C69B3-0B38-68AF-4399-63380FA8B225}" dt="2026-04-19T22:28:28.112" v="46"/>
          <ac:picMkLst>
            <pc:docMk/>
            <pc:sldMk cId="2092294928" sldId="300"/>
            <ac:picMk id="7" creationId="{57162CFE-F4E9-080A-1B2A-C4BBA06C1F7D}"/>
          </ac:picMkLst>
        </pc:picChg>
      </pc:sldChg>
      <pc:sldChg chg="add ord">
        <pc:chgData name="Callum Fuller" userId="f277afafd4813545" providerId="Windows Live" clId="Web-{751C69B3-0B38-68AF-4399-63380FA8B225}" dt="2026-04-19T22:26:08.375" v="1"/>
        <pc:sldMkLst>
          <pc:docMk/>
          <pc:sldMk cId="3005983185" sldId="306"/>
        </pc:sldMkLst>
      </pc:sldChg>
      <pc:sldChg chg="add">
        <pc:chgData name="Callum Fuller" userId="f277afafd4813545" providerId="Windows Live" clId="Web-{751C69B3-0B38-68AF-4399-63380FA8B225}" dt="2026-04-19T22:26:39.719" v="3"/>
        <pc:sldMkLst>
          <pc:docMk/>
          <pc:sldMk cId="4022357274" sldId="307"/>
        </pc:sldMkLst>
      </pc:sldChg>
      <pc:sldChg chg="add">
        <pc:chgData name="Callum Fuller" userId="f277afafd4813545" providerId="Windows Live" clId="Web-{751C69B3-0B38-68AF-4399-63380FA8B225}" dt="2026-04-19T22:26:40.563" v="4"/>
        <pc:sldMkLst>
          <pc:docMk/>
          <pc:sldMk cId="2604036215" sldId="308"/>
        </pc:sldMkLst>
      </pc:sldChg>
      <pc:sldChg chg="delSp modSp add replId">
        <pc:chgData name="Callum Fuller" userId="f277afafd4813545" providerId="Windows Live" clId="Web-{751C69B3-0B38-68AF-4399-63380FA8B225}" dt="2026-04-19T22:27:32.033" v="42"/>
        <pc:sldMkLst>
          <pc:docMk/>
          <pc:sldMk cId="1753114179" sldId="309"/>
        </pc:sldMkLst>
        <pc:spChg chg="mod">
          <ac:chgData name="Callum Fuller" userId="f277afafd4813545" providerId="Windows Live" clId="Web-{751C69B3-0B38-68AF-4399-63380FA8B225}" dt="2026-04-19T22:27:27.345" v="41" actId="20577"/>
          <ac:spMkLst>
            <pc:docMk/>
            <pc:sldMk cId="1753114179" sldId="309"/>
            <ac:spMk id="155" creationId="{EA47D925-A7BC-0697-DEB0-92C03F1A1D44}"/>
          </ac:spMkLst>
        </pc:spChg>
        <pc:graphicFrameChg chg="del">
          <ac:chgData name="Callum Fuller" userId="f277afafd4813545" providerId="Windows Live" clId="Web-{751C69B3-0B38-68AF-4399-63380FA8B225}" dt="2026-04-19T22:27:32.033" v="42"/>
          <ac:graphicFrameMkLst>
            <pc:docMk/>
            <pc:sldMk cId="1753114179" sldId="309"/>
            <ac:graphicFrameMk id="7" creationId="{58B5FDCD-1CA4-7DDB-787B-15F88430F60E}"/>
          </ac:graphicFrameMkLst>
        </pc:graphicFrameChg>
      </pc:sldChg>
      <pc:sldChg chg="add">
        <pc:chgData name="Callum Fuller" userId="f277afafd4813545" providerId="Windows Live" clId="Web-{751C69B3-0B38-68AF-4399-63380FA8B225}" dt="2026-04-19T22:28:54.488" v="48"/>
        <pc:sldMkLst>
          <pc:docMk/>
          <pc:sldMk cId="4177615463" sldId="310"/>
        </pc:sldMkLst>
      </pc:sldChg>
      <pc:sldChg chg="add">
        <pc:chgData name="Callum Fuller" userId="f277afafd4813545" providerId="Windows Live" clId="Web-{751C69B3-0B38-68AF-4399-63380FA8B225}" dt="2026-04-19T22:28:54.629" v="49"/>
        <pc:sldMkLst>
          <pc:docMk/>
          <pc:sldMk cId="114778898" sldId="311"/>
        </pc:sldMkLst>
      </pc:sldChg>
      <pc:sldChg chg="add">
        <pc:chgData name="Callum Fuller" userId="f277afafd4813545" providerId="Windows Live" clId="Web-{751C69B3-0B38-68AF-4399-63380FA8B225}" dt="2026-04-19T22:28:54.769" v="50"/>
        <pc:sldMkLst>
          <pc:docMk/>
          <pc:sldMk cId="2415320210" sldId="312"/>
        </pc:sldMkLst>
      </pc:sldChg>
      <pc:sldChg chg="modSp add">
        <pc:chgData name="Callum Fuller" userId="f277afafd4813545" providerId="Windows Live" clId="Web-{751C69B3-0B38-68AF-4399-63380FA8B225}" dt="2026-04-19T22:43:52.725" v="103" actId="20577"/>
        <pc:sldMkLst>
          <pc:docMk/>
          <pc:sldMk cId="2090072503" sldId="313"/>
        </pc:sldMkLst>
        <pc:spChg chg="mod">
          <ac:chgData name="Callum Fuller" userId="f277afafd4813545" providerId="Windows Live" clId="Web-{751C69B3-0B38-68AF-4399-63380FA8B225}" dt="2026-04-19T22:43:52.725" v="103" actId="20577"/>
          <ac:spMkLst>
            <pc:docMk/>
            <pc:sldMk cId="2090072503" sldId="313"/>
            <ac:spMk id="12" creationId="{7A9CB984-F481-BE88-36B4-0CA5155AC039}"/>
          </ac:spMkLst>
        </pc:spChg>
      </pc:sldChg>
    </pc:docChg>
  </pc:docChgLst>
  <pc:docChgLst>
    <pc:chgData name="Nathan Kimmel" userId="493524b42613b311" providerId="Windows Live" clId="Web-{050BED0D-D89C-2B9D-07DE-A8E88F56B56D}"/>
    <pc:docChg chg="modSld">
      <pc:chgData name="Nathan Kimmel" userId="493524b42613b311" providerId="Windows Live" clId="Web-{050BED0D-D89C-2B9D-07DE-A8E88F56B56D}" dt="2026-04-20T04:30:50.860" v="3313" actId="20577"/>
      <pc:docMkLst>
        <pc:docMk/>
      </pc:docMkLst>
      <pc:sldChg chg="addSp delSp modSp delAnim">
        <pc:chgData name="Nathan Kimmel" userId="493524b42613b311" providerId="Windows Live" clId="Web-{050BED0D-D89C-2B9D-07DE-A8E88F56B56D}" dt="2026-04-20T02:20:13.232" v="880" actId="1076"/>
        <pc:sldMkLst>
          <pc:docMk/>
          <pc:sldMk cId="0" sldId="262"/>
        </pc:sldMkLst>
        <pc:spChg chg="add del mod">
          <ac:chgData name="Nathan Kimmel" userId="493524b42613b311" providerId="Windows Live" clId="Web-{050BED0D-D89C-2B9D-07DE-A8E88F56B56D}" dt="2026-04-20T02:07:12.881" v="42"/>
          <ac:spMkLst>
            <pc:docMk/>
            <pc:sldMk cId="0" sldId="262"/>
            <ac:spMk id="2" creationId="{41E33CB2-0490-D6B4-D8B4-5C3F06572D48}"/>
          </ac:spMkLst>
        </pc:spChg>
        <pc:spChg chg="add mod">
          <ac:chgData name="Nathan Kimmel" userId="493524b42613b311" providerId="Windows Live" clId="Web-{050BED0D-D89C-2B9D-07DE-A8E88F56B56D}" dt="2026-04-20T02:20:13.232" v="880" actId="1076"/>
          <ac:spMkLst>
            <pc:docMk/>
            <pc:sldMk cId="0" sldId="262"/>
            <ac:spMk id="4" creationId="{A6BEFFE0-C33F-476E-1B46-9EAD79F62984}"/>
          </ac:spMkLst>
        </pc:spChg>
        <pc:spChg chg="del mod">
          <ac:chgData name="Nathan Kimmel" userId="493524b42613b311" providerId="Windows Live" clId="Web-{050BED0D-D89C-2B9D-07DE-A8E88F56B56D}" dt="2026-04-20T02:06:37.877" v="37"/>
          <ac:spMkLst>
            <pc:docMk/>
            <pc:sldMk cId="0" sldId="262"/>
            <ac:spMk id="10" creationId="{BE84807D-06DA-A991-2BB5-34E7CAC75269}"/>
          </ac:spMkLst>
        </pc:spChg>
        <pc:picChg chg="del">
          <ac:chgData name="Nathan Kimmel" userId="493524b42613b311" providerId="Windows Live" clId="Web-{050BED0D-D89C-2B9D-07DE-A8E88F56B56D}" dt="2026-04-20T02:19:56.841" v="879"/>
          <ac:picMkLst>
            <pc:docMk/>
            <pc:sldMk cId="0" sldId="262"/>
            <ac:picMk id="3" creationId="{8384D771-030E-AAEB-FC78-87ECD61966FF}"/>
          </ac:picMkLst>
        </pc:picChg>
      </pc:sldChg>
      <pc:sldChg chg="addSp modSp">
        <pc:chgData name="Nathan Kimmel" userId="493524b42613b311" providerId="Windows Live" clId="Web-{050BED0D-D89C-2B9D-07DE-A8E88F56B56D}" dt="2026-04-20T02:42:44.898" v="1191" actId="20577"/>
        <pc:sldMkLst>
          <pc:docMk/>
          <pc:sldMk cId="995332278" sldId="277"/>
        </pc:sldMkLst>
        <pc:spChg chg="add mod">
          <ac:chgData name="Nathan Kimmel" userId="493524b42613b311" providerId="Windows Live" clId="Web-{050BED0D-D89C-2B9D-07DE-A8E88F56B56D}" dt="2026-04-20T02:42:44.898" v="1191" actId="20577"/>
          <ac:spMkLst>
            <pc:docMk/>
            <pc:sldMk cId="995332278" sldId="277"/>
            <ac:spMk id="2" creationId="{F2327182-C072-CCC2-2548-82B538F24199}"/>
          </ac:spMkLst>
        </pc:spChg>
      </pc:sldChg>
      <pc:sldChg chg="addSp modSp">
        <pc:chgData name="Nathan Kimmel" userId="493524b42613b311" providerId="Windows Live" clId="Web-{050BED0D-D89C-2B9D-07DE-A8E88F56B56D}" dt="2026-04-20T02:45:55.164" v="1391" actId="20577"/>
        <pc:sldMkLst>
          <pc:docMk/>
          <pc:sldMk cId="3915538646" sldId="279"/>
        </pc:sldMkLst>
        <pc:spChg chg="add mod">
          <ac:chgData name="Nathan Kimmel" userId="493524b42613b311" providerId="Windows Live" clId="Web-{050BED0D-D89C-2B9D-07DE-A8E88F56B56D}" dt="2026-04-20T02:45:55.164" v="1391" actId="20577"/>
          <ac:spMkLst>
            <pc:docMk/>
            <pc:sldMk cId="3915538646" sldId="279"/>
            <ac:spMk id="7" creationId="{77A8C933-D047-6841-1A80-90C731F34BFA}"/>
          </ac:spMkLst>
        </pc:spChg>
        <pc:picChg chg="mod">
          <ac:chgData name="Nathan Kimmel" userId="493524b42613b311" providerId="Windows Live" clId="Web-{050BED0D-D89C-2B9D-07DE-A8E88F56B56D}" dt="2026-04-20T02:44:12.203" v="1197" actId="1076"/>
          <ac:picMkLst>
            <pc:docMk/>
            <pc:sldMk cId="3915538646" sldId="279"/>
            <ac:picMk id="2" creationId="{9AFD0425-04CD-4C12-6A96-DD091D84B05B}"/>
          </ac:picMkLst>
        </pc:picChg>
      </pc:sldChg>
      <pc:sldChg chg="addSp modSp">
        <pc:chgData name="Nathan Kimmel" userId="493524b42613b311" providerId="Windows Live" clId="Web-{050BED0D-D89C-2B9D-07DE-A8E88F56B56D}" dt="2026-04-20T03:05:30.701" v="2302" actId="20577"/>
        <pc:sldMkLst>
          <pc:docMk/>
          <pc:sldMk cId="1549016936" sldId="299"/>
        </pc:sldMkLst>
        <pc:spChg chg="add mod">
          <ac:chgData name="Nathan Kimmel" userId="493524b42613b311" providerId="Windows Live" clId="Web-{050BED0D-D89C-2B9D-07DE-A8E88F56B56D}" dt="2026-04-20T03:05:30.701" v="2302" actId="20577"/>
          <ac:spMkLst>
            <pc:docMk/>
            <pc:sldMk cId="1549016936" sldId="299"/>
            <ac:spMk id="5" creationId="{9683B059-0E8A-1413-A9ED-6B30CAD80FCE}"/>
          </ac:spMkLst>
        </pc:spChg>
        <pc:picChg chg="mod">
          <ac:chgData name="Nathan Kimmel" userId="493524b42613b311" providerId="Windows Live" clId="Web-{050BED0D-D89C-2B9D-07DE-A8E88F56B56D}" dt="2026-04-20T02:57:11.623" v="1622" actId="1076"/>
          <ac:picMkLst>
            <pc:docMk/>
            <pc:sldMk cId="1549016936" sldId="299"/>
            <ac:picMk id="6" creationId="{76532804-9DB1-EC01-45B9-FE0214AB93C9}"/>
          </ac:picMkLst>
        </pc:picChg>
      </pc:sldChg>
      <pc:sldChg chg="addSp modSp">
        <pc:chgData name="Nathan Kimmel" userId="493524b42613b311" providerId="Windows Live" clId="Web-{050BED0D-D89C-2B9D-07DE-A8E88F56B56D}" dt="2026-04-20T03:35:24.745" v="3254" actId="20577"/>
        <pc:sldMkLst>
          <pc:docMk/>
          <pc:sldMk cId="2092294928" sldId="300"/>
        </pc:sldMkLst>
        <pc:spChg chg="add mod">
          <ac:chgData name="Nathan Kimmel" userId="493524b42613b311" providerId="Windows Live" clId="Web-{050BED0D-D89C-2B9D-07DE-A8E88F56B56D}" dt="2026-04-20T03:35:24.745" v="3254" actId="20577"/>
          <ac:spMkLst>
            <pc:docMk/>
            <pc:sldMk cId="2092294928" sldId="300"/>
            <ac:spMk id="3" creationId="{A3E62B60-FE1B-C772-807E-AA03C4E429EF}"/>
          </ac:spMkLst>
        </pc:spChg>
        <pc:picChg chg="mod">
          <ac:chgData name="Nathan Kimmel" userId="493524b42613b311" providerId="Windows Live" clId="Web-{050BED0D-D89C-2B9D-07DE-A8E88F56B56D}" dt="2026-04-20T03:05:37.576" v="2303" actId="1076"/>
          <ac:picMkLst>
            <pc:docMk/>
            <pc:sldMk cId="2092294928" sldId="300"/>
            <ac:picMk id="6" creationId="{DF83AC44-524F-F0C9-933A-963426620143}"/>
          </ac:picMkLst>
        </pc:picChg>
      </pc:sldChg>
      <pc:sldChg chg="addSp modSp">
        <pc:chgData name="Nathan Kimmel" userId="493524b42613b311" providerId="Windows Live" clId="Web-{050BED0D-D89C-2B9D-07DE-A8E88F56B56D}" dt="2026-04-20T04:30:50.860" v="3313" actId="20577"/>
        <pc:sldMkLst>
          <pc:docMk/>
          <pc:sldMk cId="1401419381" sldId="314"/>
        </pc:sldMkLst>
        <pc:spChg chg="add mod">
          <ac:chgData name="Nathan Kimmel" userId="493524b42613b311" providerId="Windows Live" clId="Web-{050BED0D-D89C-2B9D-07DE-A8E88F56B56D}" dt="2026-04-20T04:30:50.860" v="3313" actId="20577"/>
          <ac:spMkLst>
            <pc:docMk/>
            <pc:sldMk cId="1401419381" sldId="314"/>
            <ac:spMk id="6" creationId="{9CC08BFB-CE2A-161A-3D13-70343B06A087}"/>
          </ac:spMkLst>
        </pc:spChg>
      </pc:sldChg>
    </pc:docChg>
  </pc:docChgLst>
  <pc:docChgLst>
    <pc:chgData name="Alex Evison" userId="1832347ace84857f" providerId="Windows Live" clId="Web-{B7BC32A9-D2C4-46EE-AE32-9856BF4AFCD1}"/>
    <pc:docChg chg="modSld">
      <pc:chgData name="Alex Evison" userId="1832347ace84857f" providerId="Windows Live" clId="Web-{B7BC32A9-D2C4-46EE-AE32-9856BF4AFCD1}" dt="2026-04-20T03:10:46.412" v="1"/>
      <pc:docMkLst>
        <pc:docMk/>
      </pc:docMkLst>
      <pc:sldChg chg="modSp">
        <pc:chgData name="Alex Evison" userId="1832347ace84857f" providerId="Windows Live" clId="Web-{B7BC32A9-D2C4-46EE-AE32-9856BF4AFCD1}" dt="2026-04-20T03:10:46.412" v="1"/>
        <pc:sldMkLst>
          <pc:docMk/>
          <pc:sldMk cId="2196248306" sldId="273"/>
        </pc:sldMkLst>
        <pc:graphicFrameChg chg="mod modGraphic">
          <ac:chgData name="Alex Evison" userId="1832347ace84857f" providerId="Windows Live" clId="Web-{B7BC32A9-D2C4-46EE-AE32-9856BF4AFCD1}" dt="2026-04-20T03:10:46.412" v="1"/>
          <ac:graphicFrameMkLst>
            <pc:docMk/>
            <pc:sldMk cId="2196248306" sldId="273"/>
            <ac:graphicFrameMk id="11" creationId="{258ECA4F-6AD5-D1E4-94CC-19E1F78994A0}"/>
          </ac:graphicFrameMkLst>
        </pc:graphicFrameChg>
      </pc:sldChg>
    </pc:docChg>
  </pc:docChgLst>
  <pc:docChgLst>
    <pc:chgData name="Nathan Kimmel" userId="493524b42613b311" providerId="LiveId" clId="{177033D5-F23D-4238-B5B3-E7D1F0CE2B91}"/>
    <pc:docChg chg="undo custSel modSld">
      <pc:chgData name="Nathan Kimmel" userId="493524b42613b311" providerId="LiveId" clId="{177033D5-F23D-4238-B5B3-E7D1F0CE2B91}" dt="2026-04-20T04:29:22.859" v="595" actId="20577"/>
      <pc:docMkLst>
        <pc:docMk/>
      </pc:docMkLst>
      <pc:sldChg chg="addSp delSp modSp mod">
        <pc:chgData name="Nathan Kimmel" userId="493524b42613b311" providerId="LiveId" clId="{177033D5-F23D-4238-B5B3-E7D1F0CE2B91}" dt="2026-04-20T04:27:01.432" v="512" actId="20577"/>
        <pc:sldMkLst>
          <pc:docMk/>
          <pc:sldMk cId="0" sldId="262"/>
        </pc:sldMkLst>
        <pc:spChg chg="del mod">
          <ac:chgData name="Nathan Kimmel" userId="493524b42613b311" providerId="LiveId" clId="{177033D5-F23D-4238-B5B3-E7D1F0CE2B91}" dt="2026-04-20T02:03:12.233" v="141" actId="478"/>
          <ac:spMkLst>
            <pc:docMk/>
            <pc:sldMk cId="0" sldId="262"/>
            <ac:spMk id="2" creationId="{D72A16E0-A539-2661-79B1-66B582482254}"/>
          </ac:spMkLst>
        </pc:spChg>
        <pc:spChg chg="mod">
          <ac:chgData name="Nathan Kimmel" userId="493524b42613b311" providerId="LiveId" clId="{177033D5-F23D-4238-B5B3-E7D1F0CE2B91}" dt="2026-04-20T02:17:08.129" v="162" actId="15"/>
          <ac:spMkLst>
            <pc:docMk/>
            <pc:sldMk cId="0" sldId="262"/>
            <ac:spMk id="4" creationId="{A6BEFFE0-C33F-476E-1B46-9EAD79F62984}"/>
          </ac:spMkLst>
        </pc:spChg>
        <pc:spChg chg="del mod">
          <ac:chgData name="Nathan Kimmel" userId="493524b42613b311" providerId="LiveId" clId="{177033D5-F23D-4238-B5B3-E7D1F0CE2B91}" dt="2026-04-20T01:59:35.901" v="84" actId="478"/>
          <ac:spMkLst>
            <pc:docMk/>
            <pc:sldMk cId="0" sldId="262"/>
            <ac:spMk id="7" creationId="{5A2BBEC4-A053-AF96-41F4-CBD600C818E3}"/>
          </ac:spMkLst>
        </pc:spChg>
        <pc:spChg chg="add mod">
          <ac:chgData name="Nathan Kimmel" userId="493524b42613b311" providerId="LiveId" clId="{177033D5-F23D-4238-B5B3-E7D1F0CE2B91}" dt="2026-04-20T04:27:01.432" v="512" actId="20577"/>
          <ac:spMkLst>
            <pc:docMk/>
            <pc:sldMk cId="0" sldId="262"/>
            <ac:spMk id="7" creationId="{A2B137C8-0C7A-D064-E606-8DB60B792B80}"/>
          </ac:spMkLst>
        </pc:spChg>
        <pc:spChg chg="del">
          <ac:chgData name="Nathan Kimmel" userId="493524b42613b311" providerId="LiveId" clId="{177033D5-F23D-4238-B5B3-E7D1F0CE2B91}" dt="2026-04-20T02:03:33.215" v="145" actId="478"/>
          <ac:spMkLst>
            <pc:docMk/>
            <pc:sldMk cId="0" sldId="262"/>
            <ac:spMk id="8" creationId="{AA1215BA-E6D0-A534-6C0A-188E02D96EFC}"/>
          </ac:spMkLst>
        </pc:spChg>
        <pc:spChg chg="add del mod">
          <ac:chgData name="Nathan Kimmel" userId="493524b42613b311" providerId="LiveId" clId="{177033D5-F23D-4238-B5B3-E7D1F0CE2B91}" dt="2026-04-20T01:59:35.902" v="86"/>
          <ac:spMkLst>
            <pc:docMk/>
            <pc:sldMk cId="0" sldId="262"/>
            <ac:spMk id="9" creationId="{EFED5B46-3CAD-7B83-E78B-2E0EC6529B6C}"/>
          </ac:spMkLst>
        </pc:spChg>
        <pc:spChg chg="add mod">
          <ac:chgData name="Nathan Kimmel" userId="493524b42613b311" providerId="LiveId" clId="{177033D5-F23D-4238-B5B3-E7D1F0CE2B91}" dt="2026-04-20T02:04:19.454" v="158" actId="15"/>
          <ac:spMkLst>
            <pc:docMk/>
            <pc:sldMk cId="0" sldId="262"/>
            <ac:spMk id="10" creationId="{BE84807D-06DA-A991-2BB5-34E7CAC75269}"/>
          </ac:spMkLst>
        </pc:spChg>
        <pc:spChg chg="del mod">
          <ac:chgData name="Nathan Kimmel" userId="493524b42613b311" providerId="LiveId" clId="{177033D5-F23D-4238-B5B3-E7D1F0CE2B91}" dt="2026-04-20T02:03:30.052" v="144" actId="478"/>
          <ac:spMkLst>
            <pc:docMk/>
            <pc:sldMk cId="0" sldId="262"/>
            <ac:spMk id="116" creationId="{00000000-0000-0000-0000-000000000000}"/>
          </ac:spMkLst>
        </pc:spChg>
        <pc:spChg chg="del">
          <ac:chgData name="Nathan Kimmel" userId="493524b42613b311" providerId="LiveId" clId="{177033D5-F23D-4238-B5B3-E7D1F0CE2B91}" dt="2026-04-20T01:59:41.557" v="87" actId="478"/>
          <ac:spMkLst>
            <pc:docMk/>
            <pc:sldMk cId="0" sldId="262"/>
            <ac:spMk id="117" creationId="{00000000-0000-0000-0000-000000000000}"/>
          </ac:spMkLst>
        </pc:spChg>
        <pc:spChg chg="del">
          <ac:chgData name="Nathan Kimmel" userId="493524b42613b311" providerId="LiveId" clId="{177033D5-F23D-4238-B5B3-E7D1F0CE2B91}" dt="2026-04-20T02:03:20.611" v="142" actId="478"/>
          <ac:spMkLst>
            <pc:docMk/>
            <pc:sldMk cId="0" sldId="262"/>
            <ac:spMk id="119" creationId="{00000000-0000-0000-0000-000000000000}"/>
          </ac:spMkLst>
        </pc:spChg>
        <pc:picChg chg="add mod">
          <ac:chgData name="Nathan Kimmel" userId="493524b42613b311" providerId="LiveId" clId="{177033D5-F23D-4238-B5B3-E7D1F0CE2B91}" dt="2026-04-20T04:24:29.114" v="422" actId="1076"/>
          <ac:picMkLst>
            <pc:docMk/>
            <pc:sldMk cId="0" sldId="262"/>
            <ac:picMk id="3" creationId="{63883BB9-503C-9496-6690-B551E8B48A2B}"/>
          </ac:picMkLst>
        </pc:picChg>
        <pc:picChg chg="del">
          <ac:chgData name="Nathan Kimmel" userId="493524b42613b311" providerId="LiveId" clId="{177033D5-F23D-4238-B5B3-E7D1F0CE2B91}" dt="2026-04-20T01:37:56.944" v="2" actId="478"/>
          <ac:picMkLst>
            <pc:docMk/>
            <pc:sldMk cId="0" sldId="262"/>
            <ac:picMk id="4" creationId="{ECE707C0-07C6-4F07-AE0E-359FA3C77CC0}"/>
          </ac:picMkLst>
        </pc:picChg>
        <pc:picChg chg="del">
          <ac:chgData name="Nathan Kimmel" userId="493524b42613b311" providerId="LiveId" clId="{177033D5-F23D-4238-B5B3-E7D1F0CE2B91}" dt="2026-04-20T01:37:57.675" v="3" actId="478"/>
          <ac:picMkLst>
            <pc:docMk/>
            <pc:sldMk cId="0" sldId="262"/>
            <ac:picMk id="5" creationId="{5A42C85A-DE34-6EEF-CED6-4DB6B68E4185}"/>
          </ac:picMkLst>
        </pc:picChg>
        <pc:picChg chg="mod">
          <ac:chgData name="Nathan Kimmel" userId="493524b42613b311" providerId="LiveId" clId="{177033D5-F23D-4238-B5B3-E7D1F0CE2B91}" dt="2026-04-20T02:31:27.587" v="166" actId="1076"/>
          <ac:picMkLst>
            <pc:docMk/>
            <pc:sldMk cId="0" sldId="262"/>
            <ac:picMk id="5" creationId="{AF250373-2EA9-3988-1FCC-F2FC1F782C62}"/>
          </ac:picMkLst>
        </pc:picChg>
      </pc:sldChg>
      <pc:sldChg chg="addSp modSp mod">
        <pc:chgData name="Nathan Kimmel" userId="493524b42613b311" providerId="LiveId" clId="{177033D5-F23D-4238-B5B3-E7D1F0CE2B91}" dt="2026-04-20T04:20:36.885" v="328" actId="14100"/>
        <pc:sldMkLst>
          <pc:docMk/>
          <pc:sldMk cId="995332278" sldId="277"/>
        </pc:sldMkLst>
        <pc:spChg chg="add mod">
          <ac:chgData name="Nathan Kimmel" userId="493524b42613b311" providerId="LiveId" clId="{177033D5-F23D-4238-B5B3-E7D1F0CE2B91}" dt="2026-04-20T04:18:47.416" v="326"/>
          <ac:spMkLst>
            <pc:docMk/>
            <pc:sldMk cId="995332278" sldId="277"/>
            <ac:spMk id="7" creationId="{A79D4251-B91F-EBBF-83EC-F5F4083FA71A}"/>
          </ac:spMkLst>
        </pc:spChg>
        <pc:graphicFrameChg chg="mod modGraphic">
          <ac:chgData name="Nathan Kimmel" userId="493524b42613b311" providerId="LiveId" clId="{177033D5-F23D-4238-B5B3-E7D1F0CE2B91}" dt="2026-04-20T04:20:36.885" v="328" actId="14100"/>
          <ac:graphicFrameMkLst>
            <pc:docMk/>
            <pc:sldMk cId="995332278" sldId="277"/>
            <ac:graphicFrameMk id="6" creationId="{2344ABCC-F69E-6EC0-F68B-17F75E3665DF}"/>
          </ac:graphicFrameMkLst>
        </pc:graphicFrameChg>
      </pc:sldChg>
      <pc:sldChg chg="addSp delSp modSp mod">
        <pc:chgData name="Nathan Kimmel" userId="493524b42613b311" providerId="LiveId" clId="{177033D5-F23D-4238-B5B3-E7D1F0CE2B91}" dt="2026-04-20T04:22:17.792" v="353"/>
        <pc:sldMkLst>
          <pc:docMk/>
          <pc:sldMk cId="3915538646" sldId="279"/>
        </pc:sldMkLst>
        <pc:spChg chg="mod">
          <ac:chgData name="Nathan Kimmel" userId="493524b42613b311" providerId="LiveId" clId="{177033D5-F23D-4238-B5B3-E7D1F0CE2B91}" dt="2026-04-20T04:20:59.213" v="332" actId="1076"/>
          <ac:spMkLst>
            <pc:docMk/>
            <pc:sldMk cId="3915538646" sldId="279"/>
            <ac:spMk id="7" creationId="{77A8C933-D047-6841-1A80-90C731F34BFA}"/>
          </ac:spMkLst>
        </pc:spChg>
        <pc:spChg chg="add mod">
          <ac:chgData name="Nathan Kimmel" userId="493524b42613b311" providerId="LiveId" clId="{177033D5-F23D-4238-B5B3-E7D1F0CE2B91}" dt="2026-04-20T04:22:17.792" v="353"/>
          <ac:spMkLst>
            <pc:docMk/>
            <pc:sldMk cId="3915538646" sldId="279"/>
            <ac:spMk id="9" creationId="{24BF4CB2-9688-77B6-914D-0BFB27599139}"/>
          </ac:spMkLst>
        </pc:spChg>
        <pc:picChg chg="add del">
          <ac:chgData name="Nathan Kimmel" userId="493524b42613b311" providerId="LiveId" clId="{177033D5-F23D-4238-B5B3-E7D1F0CE2B91}" dt="2026-04-20T04:20:47.023" v="330" actId="22"/>
          <ac:picMkLst>
            <pc:docMk/>
            <pc:sldMk cId="3915538646" sldId="279"/>
            <ac:picMk id="8" creationId="{FDD304BA-F1E8-B32F-076A-666930232059}"/>
          </ac:picMkLst>
        </pc:picChg>
      </pc:sldChg>
      <pc:sldChg chg="addSp modSp mod">
        <pc:chgData name="Nathan Kimmel" userId="493524b42613b311" providerId="LiveId" clId="{177033D5-F23D-4238-B5B3-E7D1F0CE2B91}" dt="2026-04-20T04:25:32.818" v="468" actId="20577"/>
        <pc:sldMkLst>
          <pc:docMk/>
          <pc:sldMk cId="3198965803" sldId="301"/>
        </pc:sldMkLst>
        <pc:spChg chg="add mod">
          <ac:chgData name="Nathan Kimmel" userId="493524b42613b311" providerId="LiveId" clId="{177033D5-F23D-4238-B5B3-E7D1F0CE2B91}" dt="2026-04-20T04:25:14.190" v="457" actId="1076"/>
          <ac:spMkLst>
            <pc:docMk/>
            <pc:sldMk cId="3198965803" sldId="301"/>
            <ac:spMk id="8" creationId="{ED768414-F11D-1A9C-8C83-8552B1F9F9FE}"/>
          </ac:spMkLst>
        </pc:spChg>
        <pc:spChg chg="add mod">
          <ac:chgData name="Nathan Kimmel" userId="493524b42613b311" providerId="LiveId" clId="{177033D5-F23D-4238-B5B3-E7D1F0CE2B91}" dt="2026-04-20T04:25:32.818" v="468" actId="20577"/>
          <ac:spMkLst>
            <pc:docMk/>
            <pc:sldMk cId="3198965803" sldId="301"/>
            <ac:spMk id="10" creationId="{5DC3F2EC-3ADD-8183-4CE2-87E14A378E1C}"/>
          </ac:spMkLst>
        </pc:spChg>
        <pc:picChg chg="mod">
          <ac:chgData name="Nathan Kimmel" userId="493524b42613b311" providerId="LiveId" clId="{177033D5-F23D-4238-B5B3-E7D1F0CE2B91}" dt="2026-04-20T04:24:38.710" v="423" actId="1076"/>
          <ac:picMkLst>
            <pc:docMk/>
            <pc:sldMk cId="3198965803" sldId="301"/>
            <ac:picMk id="4" creationId="{A9BF3A2D-CE49-4204-6AC0-68B6B89C287F}"/>
          </ac:picMkLst>
        </pc:picChg>
        <pc:picChg chg="mod">
          <ac:chgData name="Nathan Kimmel" userId="493524b42613b311" providerId="LiveId" clId="{177033D5-F23D-4238-B5B3-E7D1F0CE2B91}" dt="2026-04-20T04:24:39.874" v="424" actId="1076"/>
          <ac:picMkLst>
            <pc:docMk/>
            <pc:sldMk cId="3198965803" sldId="301"/>
            <ac:picMk id="5" creationId="{A1098E19-87E0-0206-4A33-C799083D5A08}"/>
          </ac:picMkLst>
        </pc:picChg>
      </pc:sldChg>
      <pc:sldChg chg="addSp delSp modSp mod delAnim">
        <pc:chgData name="Nathan Kimmel" userId="493524b42613b311" providerId="LiveId" clId="{177033D5-F23D-4238-B5B3-E7D1F0CE2B91}" dt="2026-04-20T04:29:22.859" v="595" actId="20577"/>
        <pc:sldMkLst>
          <pc:docMk/>
          <pc:sldMk cId="1401419381" sldId="314"/>
        </pc:sldMkLst>
        <pc:spChg chg="mod">
          <ac:chgData name="Nathan Kimmel" userId="493524b42613b311" providerId="LiveId" clId="{177033D5-F23D-4238-B5B3-E7D1F0CE2B91}" dt="2026-04-20T04:29:22.859" v="595" actId="20577"/>
          <ac:spMkLst>
            <pc:docMk/>
            <pc:sldMk cId="1401419381" sldId="314"/>
            <ac:spMk id="6" creationId="{9CC08BFB-CE2A-161A-3D13-70343B06A087}"/>
          </ac:spMkLst>
        </pc:spChg>
        <pc:spChg chg="add mod">
          <ac:chgData name="Nathan Kimmel" userId="493524b42613b311" providerId="LiveId" clId="{177033D5-F23D-4238-B5B3-E7D1F0CE2B91}" dt="2026-04-20T04:23:56.840" v="421"/>
          <ac:spMkLst>
            <pc:docMk/>
            <pc:sldMk cId="1401419381" sldId="314"/>
            <ac:spMk id="10" creationId="{2DAE898D-D3B0-1E3A-4ACE-94DFDB2F1C2A}"/>
          </ac:spMkLst>
        </pc:spChg>
        <pc:picChg chg="del">
          <ac:chgData name="Nathan Kimmel" userId="493524b42613b311" providerId="LiveId" clId="{177033D5-F23D-4238-B5B3-E7D1F0CE2B91}" dt="2026-04-20T01:10:08.326" v="0" actId="478"/>
          <ac:picMkLst>
            <pc:docMk/>
            <pc:sldMk cId="1401419381" sldId="314"/>
            <ac:picMk id="2" creationId="{A850B3AB-7582-E98F-18BB-028F699FD937}"/>
          </ac:picMkLst>
        </pc:picChg>
        <pc:picChg chg="mod">
          <ac:chgData name="Nathan Kimmel" userId="493524b42613b311" providerId="LiveId" clId="{177033D5-F23D-4238-B5B3-E7D1F0CE2B91}" dt="2026-04-20T01:37:23.417" v="1" actId="1076"/>
          <ac:picMkLst>
            <pc:docMk/>
            <pc:sldMk cId="1401419381" sldId="314"/>
            <ac:picMk id="4" creationId="{85A80612-CFFE-AB0C-A614-FCA238FEB477}"/>
          </ac:picMkLst>
        </pc:picChg>
        <pc:picChg chg="add mod">
          <ac:chgData name="Nathan Kimmel" userId="493524b42613b311" providerId="LiveId" clId="{177033D5-F23D-4238-B5B3-E7D1F0CE2B91}" dt="2026-04-20T04:23:06.447" v="359" actId="1076"/>
          <ac:picMkLst>
            <pc:docMk/>
            <pc:sldMk cId="1401419381" sldId="314"/>
            <ac:picMk id="8" creationId="{B3D0F99E-51F7-8CD4-128B-038022A2A040}"/>
          </ac:picMkLst>
        </pc:picChg>
        <pc:picChg chg="del">
          <ac:chgData name="Nathan Kimmel" userId="493524b42613b311" providerId="LiveId" clId="{177033D5-F23D-4238-B5B3-E7D1F0CE2B91}" dt="2026-04-20T04:22:46.819" v="354" actId="478"/>
          <ac:picMkLst>
            <pc:docMk/>
            <pc:sldMk cId="1401419381" sldId="314"/>
            <ac:picMk id="12" creationId="{692E5FB8-D500-3C89-763F-C8CDBD9AF5C0}"/>
          </ac:picMkLst>
        </pc:picChg>
      </pc:sldChg>
    </pc:docChg>
  </pc:docChgLst>
  <pc:docChgLst>
    <pc:chgData name="Jake Tattersall" userId="59fb47d6edfe2d25" providerId="LiveId" clId="{1BBBA040-4B0D-48C4-8A03-CBF04EE984B5}"/>
    <pc:docChg chg="undo custSel addSld modSld">
      <pc:chgData name="Jake Tattersall" userId="59fb47d6edfe2d25" providerId="LiveId" clId="{1BBBA040-4B0D-48C4-8A03-CBF04EE984B5}" dt="2026-04-20T03:58:12.792" v="4401" actId="14100"/>
      <pc:docMkLst>
        <pc:docMk/>
      </pc:docMkLst>
      <pc:sldChg chg="modSp mod">
        <pc:chgData name="Jake Tattersall" userId="59fb47d6edfe2d25" providerId="LiveId" clId="{1BBBA040-4B0D-48C4-8A03-CBF04EE984B5}" dt="2026-04-19T23:12:52.112" v="4348" actId="20577"/>
        <pc:sldMkLst>
          <pc:docMk/>
          <pc:sldMk cId="566723005" sldId="261"/>
        </pc:sldMkLst>
        <pc:graphicFrameChg chg="mod modGraphic">
          <ac:chgData name="Jake Tattersall" userId="59fb47d6edfe2d25" providerId="LiveId" clId="{1BBBA040-4B0D-48C4-8A03-CBF04EE984B5}" dt="2026-04-19T23:12:52.112" v="4348" actId="20577"/>
          <ac:graphicFrameMkLst>
            <pc:docMk/>
            <pc:sldMk cId="566723005" sldId="261"/>
            <ac:graphicFrameMk id="7" creationId="{E7CC7258-6191-068D-C64A-A6BEB457C6A8}"/>
          </ac:graphicFrameMkLst>
        </pc:graphicFrameChg>
      </pc:sldChg>
      <pc:sldChg chg="mod modShow">
        <pc:chgData name="Jake Tattersall" userId="59fb47d6edfe2d25" providerId="LiveId" clId="{1BBBA040-4B0D-48C4-8A03-CBF04EE984B5}" dt="2026-04-19T22:38:50.215" v="4014" actId="729"/>
        <pc:sldMkLst>
          <pc:docMk/>
          <pc:sldMk cId="0" sldId="264"/>
        </pc:sldMkLst>
      </pc:sldChg>
      <pc:sldChg chg="addSp delSp modSp mod">
        <pc:chgData name="Jake Tattersall" userId="59fb47d6edfe2d25" providerId="LiveId" clId="{1BBBA040-4B0D-48C4-8A03-CBF04EE984B5}" dt="2026-04-17T21:45:19.093" v="938" actId="20577"/>
        <pc:sldMkLst>
          <pc:docMk/>
          <pc:sldMk cId="0" sldId="265"/>
        </pc:sldMkLst>
        <pc:spChg chg="add mod">
          <ac:chgData name="Jake Tattersall" userId="59fb47d6edfe2d25" providerId="LiveId" clId="{1BBBA040-4B0D-48C4-8A03-CBF04EE984B5}" dt="2026-04-17T21:43:38.230" v="595" actId="1076"/>
          <ac:spMkLst>
            <pc:docMk/>
            <pc:sldMk cId="0" sldId="265"/>
            <ac:spMk id="5" creationId="{5433557B-C0F5-6F80-51A1-59780B399DD7}"/>
          </ac:spMkLst>
        </pc:spChg>
        <pc:spChg chg="add mod">
          <ac:chgData name="Jake Tattersall" userId="59fb47d6edfe2d25" providerId="LiveId" clId="{1BBBA040-4B0D-48C4-8A03-CBF04EE984B5}" dt="2026-04-17T21:45:19.093" v="938" actId="20577"/>
          <ac:spMkLst>
            <pc:docMk/>
            <pc:sldMk cId="0" sldId="265"/>
            <ac:spMk id="6" creationId="{FF98529F-3E77-EDC8-AEA7-872F9E7EE7F0}"/>
          </ac:spMkLst>
        </pc:spChg>
        <pc:graphicFrameChg chg="modGraphic">
          <ac:chgData name="Jake Tattersall" userId="59fb47d6edfe2d25" providerId="LiveId" clId="{1BBBA040-4B0D-48C4-8A03-CBF04EE984B5}" dt="2026-04-17T21:43:02.781" v="548" actId="20577"/>
          <ac:graphicFrameMkLst>
            <pc:docMk/>
            <pc:sldMk cId="0" sldId="265"/>
            <ac:graphicFrameMk id="3" creationId="{C5432B39-CF8A-09DF-A44F-F61F321E8732}"/>
          </ac:graphicFrameMkLst>
        </pc:graphicFrameChg>
        <pc:picChg chg="ord">
          <ac:chgData name="Jake Tattersall" userId="59fb47d6edfe2d25" providerId="LiveId" clId="{1BBBA040-4B0D-48C4-8A03-CBF04EE984B5}" dt="2026-04-17T21:42:51.034" v="545" actId="166"/>
          <ac:picMkLst>
            <pc:docMk/>
            <pc:sldMk cId="0" sldId="265"/>
            <ac:picMk id="2" creationId="{8AFF74AD-FE60-7BF9-9D4B-D1FFD3A2E914}"/>
          </ac:picMkLst>
        </pc:picChg>
        <pc:picChg chg="mod">
          <ac:chgData name="Jake Tattersall" userId="59fb47d6edfe2d25" providerId="LiveId" clId="{1BBBA040-4B0D-48C4-8A03-CBF04EE984B5}" dt="2026-04-17T21:42:48.472" v="544" actId="1076"/>
          <ac:picMkLst>
            <pc:docMk/>
            <pc:sldMk cId="0" sldId="265"/>
            <ac:picMk id="7" creationId="{141226C3-7128-D3CC-853B-3ECBEDBF52C5}"/>
          </ac:picMkLst>
        </pc:picChg>
      </pc:sldChg>
      <pc:sldChg chg="modSp mod modNotesTx">
        <pc:chgData name="Jake Tattersall" userId="59fb47d6edfe2d25" providerId="LiveId" clId="{1BBBA040-4B0D-48C4-8A03-CBF04EE984B5}" dt="2026-04-19T23:05:51.475" v="4342" actId="20577"/>
        <pc:sldMkLst>
          <pc:docMk/>
          <pc:sldMk cId="2196248306" sldId="273"/>
        </pc:sldMkLst>
        <pc:graphicFrameChg chg="mod modGraphic">
          <ac:chgData name="Jake Tattersall" userId="59fb47d6edfe2d25" providerId="LiveId" clId="{1BBBA040-4B0D-48C4-8A03-CBF04EE984B5}" dt="2026-04-17T00:04:25.800" v="14" actId="6549"/>
          <ac:graphicFrameMkLst>
            <pc:docMk/>
            <pc:sldMk cId="2196248306" sldId="273"/>
            <ac:graphicFrameMk id="11" creationId="{258ECA4F-6AD5-D1E4-94CC-19E1F78994A0}"/>
          </ac:graphicFrameMkLst>
        </pc:graphicFrameChg>
        <pc:graphicFrameChg chg="modGraphic">
          <ac:chgData name="Jake Tattersall" userId="59fb47d6edfe2d25" providerId="LiveId" clId="{1BBBA040-4B0D-48C4-8A03-CBF04EE984B5}" dt="2026-04-17T00:04:46.054" v="20" actId="20577"/>
          <ac:graphicFrameMkLst>
            <pc:docMk/>
            <pc:sldMk cId="2196248306" sldId="273"/>
            <ac:graphicFrameMk id="12" creationId="{C71986D8-BC31-7A26-275A-185D9F70FAC6}"/>
          </ac:graphicFrameMkLst>
        </pc:graphicFrameChg>
      </pc:sldChg>
      <pc:sldChg chg="addSp delSp modSp mod modTransition modAnim modNotesTx">
        <pc:chgData name="Jake Tattersall" userId="59fb47d6edfe2d25" providerId="LiveId" clId="{1BBBA040-4B0D-48C4-8A03-CBF04EE984B5}" dt="2026-04-17T21:57:14.458" v="3310"/>
        <pc:sldMkLst>
          <pc:docMk/>
          <pc:sldMk cId="2809000424" sldId="274"/>
        </pc:sldMkLst>
        <pc:spChg chg="add mod">
          <ac:chgData name="Jake Tattersall" userId="59fb47d6edfe2d25" providerId="LiveId" clId="{1BBBA040-4B0D-48C4-8A03-CBF04EE984B5}" dt="2026-04-17T21:46:29.946" v="970"/>
          <ac:spMkLst>
            <pc:docMk/>
            <pc:sldMk cId="2809000424" sldId="274"/>
            <ac:spMk id="5" creationId="{0ED30F6E-756D-B058-E771-FA371AD9CA71}"/>
          </ac:spMkLst>
        </pc:spChg>
        <pc:spChg chg="add mod">
          <ac:chgData name="Jake Tattersall" userId="59fb47d6edfe2d25" providerId="LiveId" clId="{1BBBA040-4B0D-48C4-8A03-CBF04EE984B5}" dt="2026-04-17T21:47:52.815" v="1376" actId="20577"/>
          <ac:spMkLst>
            <pc:docMk/>
            <pc:sldMk cId="2809000424" sldId="274"/>
            <ac:spMk id="6" creationId="{9233D638-4268-DDFF-CA78-4B158B6ECBD9}"/>
          </ac:spMkLst>
        </pc:spChg>
        <pc:graphicFrameChg chg="mod modGraphic">
          <ac:chgData name="Jake Tattersall" userId="59fb47d6edfe2d25" providerId="LiveId" clId="{1BBBA040-4B0D-48C4-8A03-CBF04EE984B5}" dt="2026-04-17T21:46:11.552" v="945" actId="14100"/>
          <ac:graphicFrameMkLst>
            <pc:docMk/>
            <pc:sldMk cId="2809000424" sldId="274"/>
            <ac:graphicFrameMk id="4" creationId="{A3B4442C-998B-6323-82D8-228233E40748}"/>
          </ac:graphicFrameMkLst>
        </pc:graphicFrameChg>
        <pc:picChg chg="add mod">
          <ac:chgData name="Jake Tattersall" userId="59fb47d6edfe2d25" providerId="LiveId" clId="{1BBBA040-4B0D-48C4-8A03-CBF04EE984B5}" dt="2026-04-17T21:57:14.458" v="3310"/>
          <ac:picMkLst>
            <pc:docMk/>
            <pc:sldMk cId="2809000424" sldId="274"/>
            <ac:picMk id="9" creationId="{0D6EAA02-839F-0E45-7E18-01F485734852}"/>
          </ac:picMkLst>
        </pc:picChg>
        <pc:picChg chg="add mod">
          <ac:chgData name="Jake Tattersall" userId="59fb47d6edfe2d25" providerId="LiveId" clId="{1BBBA040-4B0D-48C4-8A03-CBF04EE984B5}" dt="2026-04-17T21:46:14.541" v="946" actId="1076"/>
          <ac:picMkLst>
            <pc:docMk/>
            <pc:sldMk cId="2809000424" sldId="274"/>
            <ac:picMk id="1026" creationId="{07FF36C3-BF35-FCB2-8F45-9AB3DFA0A242}"/>
          </ac:picMkLst>
        </pc:picChg>
      </pc:sldChg>
      <pc:sldChg chg="addSp delSp modSp mod">
        <pc:chgData name="Jake Tattersall" userId="59fb47d6edfe2d25" providerId="LiveId" clId="{1BBBA040-4B0D-48C4-8A03-CBF04EE984B5}" dt="2026-04-17T21:50:20.972" v="1943" actId="20577"/>
        <pc:sldMkLst>
          <pc:docMk/>
          <pc:sldMk cId="2407853906" sldId="283"/>
        </pc:sldMkLst>
        <pc:spChg chg="add mod">
          <ac:chgData name="Jake Tattersall" userId="59fb47d6edfe2d25" providerId="LiveId" clId="{1BBBA040-4B0D-48C4-8A03-CBF04EE984B5}" dt="2026-04-17T21:50:20.972" v="1943" actId="20577"/>
          <ac:spMkLst>
            <pc:docMk/>
            <pc:sldMk cId="2407853906" sldId="283"/>
            <ac:spMk id="3" creationId="{EACA0FEB-D5A9-C966-A9C1-256CE123E1BB}"/>
          </ac:spMkLst>
        </pc:spChg>
        <pc:graphicFrameChg chg="modGraphic">
          <ac:chgData name="Jake Tattersall" userId="59fb47d6edfe2d25" providerId="LiveId" clId="{1BBBA040-4B0D-48C4-8A03-CBF04EE984B5}" dt="2026-04-17T21:48:48.200" v="1445" actId="20577"/>
          <ac:graphicFrameMkLst>
            <pc:docMk/>
            <pc:sldMk cId="2407853906" sldId="283"/>
            <ac:graphicFrameMk id="4" creationId="{EEC4B68B-A603-F566-C4C3-6C8416616136}"/>
          </ac:graphicFrameMkLst>
        </pc:graphicFrameChg>
      </pc:sldChg>
      <pc:sldChg chg="modSp mod modNotesTx">
        <pc:chgData name="Jake Tattersall" userId="59fb47d6edfe2d25" providerId="LiveId" clId="{1BBBA040-4B0D-48C4-8A03-CBF04EE984B5}" dt="2026-04-20T03:58:12.792" v="4401" actId="14100"/>
        <pc:sldMkLst>
          <pc:docMk/>
          <pc:sldMk cId="4201979982" sldId="289"/>
        </pc:sldMkLst>
        <pc:graphicFrameChg chg="mod modGraphic">
          <ac:chgData name="Jake Tattersall" userId="59fb47d6edfe2d25" providerId="LiveId" clId="{1BBBA040-4B0D-48C4-8A03-CBF04EE984B5}" dt="2026-04-20T03:58:12.792" v="4401" actId="14100"/>
          <ac:graphicFrameMkLst>
            <pc:docMk/>
            <pc:sldMk cId="4201979982" sldId="289"/>
            <ac:graphicFrameMk id="6" creationId="{E346E3B7-5CFC-C8C7-3021-72635BC89122}"/>
          </ac:graphicFrameMkLst>
        </pc:graphicFrameChg>
      </pc:sldChg>
      <pc:sldChg chg="addSp delSp modSp mod modTransition modAnim">
        <pc:chgData name="Jake Tattersall" userId="59fb47d6edfe2d25" providerId="LiveId" clId="{1BBBA040-4B0D-48C4-8A03-CBF04EE984B5}" dt="2026-04-20T02:08:18.551" v="4400" actId="14"/>
        <pc:sldMkLst>
          <pc:docMk/>
          <pc:sldMk cId="659568634" sldId="293"/>
        </pc:sldMkLst>
        <pc:spChg chg="add mod">
          <ac:chgData name="Jake Tattersall" userId="59fb47d6edfe2d25" providerId="LiveId" clId="{1BBBA040-4B0D-48C4-8A03-CBF04EE984B5}" dt="2026-04-17T21:41:57.002" v="475" actId="404"/>
          <ac:spMkLst>
            <pc:docMk/>
            <pc:sldMk cId="659568634" sldId="293"/>
            <ac:spMk id="5" creationId="{F74B7D9E-99A1-4FBB-403D-0D6E721A3458}"/>
          </ac:spMkLst>
        </pc:spChg>
        <pc:spChg chg="add mod">
          <ac:chgData name="Jake Tattersall" userId="59fb47d6edfe2d25" providerId="LiveId" clId="{1BBBA040-4B0D-48C4-8A03-CBF04EE984B5}" dt="2026-04-17T21:42:23.517" v="540" actId="1076"/>
          <ac:spMkLst>
            <pc:docMk/>
            <pc:sldMk cId="659568634" sldId="293"/>
            <ac:spMk id="6" creationId="{7AEA8CF3-5A65-2FF5-796B-52FC71387016}"/>
          </ac:spMkLst>
        </pc:spChg>
        <pc:spChg chg="mod">
          <ac:chgData name="Jake Tattersall" userId="59fb47d6edfe2d25" providerId="LiveId" clId="{1BBBA040-4B0D-48C4-8A03-CBF04EE984B5}" dt="2026-04-20T02:08:18.551" v="4400" actId="14"/>
          <ac:spMkLst>
            <pc:docMk/>
            <pc:sldMk cId="659568634" sldId="293"/>
            <ac:spMk id="115" creationId="{3F8A7F52-003B-50EF-7540-DD4D30CF58D1}"/>
          </ac:spMkLst>
        </pc:spChg>
        <pc:picChg chg="add mod">
          <ac:chgData name="Jake Tattersall" userId="59fb47d6edfe2d25" providerId="LiveId" clId="{1BBBA040-4B0D-48C4-8A03-CBF04EE984B5}" dt="2026-04-17T21:40:57.821" v="413" actId="1076"/>
          <ac:picMkLst>
            <pc:docMk/>
            <pc:sldMk cId="659568634" sldId="293"/>
            <ac:picMk id="3" creationId="{C36B558E-5B98-3422-7A57-CB4D262BACEF}"/>
          </ac:picMkLst>
        </pc:picChg>
        <pc:picChg chg="add mod">
          <ac:chgData name="Jake Tattersall" userId="59fb47d6edfe2d25" providerId="LiveId" clId="{1BBBA040-4B0D-48C4-8A03-CBF04EE984B5}" dt="2026-04-17T21:41:05.247" v="417" actId="1076"/>
          <ac:picMkLst>
            <pc:docMk/>
            <pc:sldMk cId="659568634" sldId="293"/>
            <ac:picMk id="4" creationId="{677AF637-767A-846E-E62C-7E8A0FEC907A}"/>
          </ac:picMkLst>
        </pc:picChg>
        <pc:picChg chg="add mod">
          <ac:chgData name="Jake Tattersall" userId="59fb47d6edfe2d25" providerId="LiveId" clId="{1BBBA040-4B0D-48C4-8A03-CBF04EE984B5}" dt="2026-04-17T22:04:57.474" v="3636"/>
          <ac:picMkLst>
            <pc:docMk/>
            <pc:sldMk cId="659568634" sldId="293"/>
            <ac:picMk id="10" creationId="{4EA5AFB8-D090-1A4A-9FD6-EBF32EC705B8}"/>
          </ac:picMkLst>
        </pc:picChg>
      </pc:sldChg>
      <pc:sldChg chg="addSp delSp modSp mod modTransition modAnim">
        <pc:chgData name="Jake Tattersall" userId="59fb47d6edfe2d25" providerId="LiveId" clId="{1BBBA040-4B0D-48C4-8A03-CBF04EE984B5}" dt="2026-04-17T21:58:34.853" v="3313"/>
        <pc:sldMkLst>
          <pc:docMk/>
          <pc:sldMk cId="1209445299" sldId="295"/>
        </pc:sldMkLst>
        <pc:spChg chg="add mod">
          <ac:chgData name="Jake Tattersall" userId="59fb47d6edfe2d25" providerId="LiveId" clId="{1BBBA040-4B0D-48C4-8A03-CBF04EE984B5}" dt="2026-04-17T21:53:13.940" v="2737" actId="20577"/>
          <ac:spMkLst>
            <pc:docMk/>
            <pc:sldMk cId="1209445299" sldId="295"/>
            <ac:spMk id="2" creationId="{EDA29C16-CA2E-080C-55CA-E7435FC0EFC7}"/>
          </ac:spMkLst>
        </pc:spChg>
        <pc:spChg chg="mod">
          <ac:chgData name="Jake Tattersall" userId="59fb47d6edfe2d25" providerId="LiveId" clId="{1BBBA040-4B0D-48C4-8A03-CBF04EE984B5}" dt="2026-04-17T21:50:37.043" v="1969" actId="20577"/>
          <ac:spMkLst>
            <pc:docMk/>
            <pc:sldMk cId="1209445299" sldId="295"/>
            <ac:spMk id="7" creationId="{DF509D50-6315-1EDA-E573-DF8F8FE9815D}"/>
          </ac:spMkLst>
        </pc:spChg>
        <pc:picChg chg="add mod">
          <ac:chgData name="Jake Tattersall" userId="59fb47d6edfe2d25" providerId="LiveId" clId="{1BBBA040-4B0D-48C4-8A03-CBF04EE984B5}" dt="2026-04-17T21:58:34.853" v="3313"/>
          <ac:picMkLst>
            <pc:docMk/>
            <pc:sldMk cId="1209445299" sldId="295"/>
            <ac:picMk id="9" creationId="{9D1AFD27-D215-1BA1-95BF-2ED9B518BA9B}"/>
          </ac:picMkLst>
        </pc:picChg>
      </pc:sldChg>
      <pc:sldChg chg="addSp delSp modSp new mod modTransition modAnim">
        <pc:chgData name="Jake Tattersall" userId="59fb47d6edfe2d25" providerId="LiveId" clId="{1BBBA040-4B0D-48C4-8A03-CBF04EE984B5}" dt="2026-04-17T22:00:22.691" v="3317"/>
        <pc:sldMkLst>
          <pc:docMk/>
          <pc:sldMk cId="228631773" sldId="305"/>
        </pc:sldMkLst>
        <pc:spChg chg="add mod">
          <ac:chgData name="Jake Tattersall" userId="59fb47d6edfe2d25" providerId="LiveId" clId="{1BBBA040-4B0D-48C4-8A03-CBF04EE984B5}" dt="2026-04-17T21:50:49.123" v="1976" actId="20577"/>
          <ac:spMkLst>
            <pc:docMk/>
            <pc:sldMk cId="228631773" sldId="305"/>
            <ac:spMk id="2" creationId="{6CA9B210-DF09-5EC3-B544-FF72D893E843}"/>
          </ac:spMkLst>
        </pc:spChg>
        <pc:spChg chg="add mod">
          <ac:chgData name="Jake Tattersall" userId="59fb47d6edfe2d25" providerId="LiveId" clId="{1BBBA040-4B0D-48C4-8A03-CBF04EE984B5}" dt="2026-04-17T21:55:29.089" v="3306" actId="1076"/>
          <ac:spMkLst>
            <pc:docMk/>
            <pc:sldMk cId="228631773" sldId="305"/>
            <ac:spMk id="3" creationId="{D71ADAD4-D13D-DB3C-7FEC-59591855F5B4}"/>
          </ac:spMkLst>
        </pc:spChg>
        <pc:picChg chg="add mod">
          <ac:chgData name="Jake Tattersall" userId="59fb47d6edfe2d25" providerId="LiveId" clId="{1BBBA040-4B0D-48C4-8A03-CBF04EE984B5}" dt="2026-04-17T21:55:36.352" v="3307"/>
          <ac:picMkLst>
            <pc:docMk/>
            <pc:sldMk cId="228631773" sldId="305"/>
            <ac:picMk id="4" creationId="{560FC6B6-247C-6F0A-1841-38616156EF57}"/>
          </ac:picMkLst>
        </pc:picChg>
        <pc:picChg chg="add mod">
          <ac:chgData name="Jake Tattersall" userId="59fb47d6edfe2d25" providerId="LiveId" clId="{1BBBA040-4B0D-48C4-8A03-CBF04EE984B5}" dt="2026-04-17T21:55:25.972" v="3305" actId="1076"/>
          <ac:picMkLst>
            <pc:docMk/>
            <pc:sldMk cId="228631773" sldId="305"/>
            <ac:picMk id="10" creationId="{42E35597-A63E-6DBD-0E46-9E16E2312844}"/>
          </ac:picMkLst>
        </pc:picChg>
        <pc:picChg chg="add mod">
          <ac:chgData name="Jake Tattersall" userId="59fb47d6edfe2d25" providerId="LiveId" clId="{1BBBA040-4B0D-48C4-8A03-CBF04EE984B5}" dt="2026-04-17T22:00:22.691" v="3317"/>
          <ac:picMkLst>
            <pc:docMk/>
            <pc:sldMk cId="228631773" sldId="305"/>
            <ac:picMk id="16" creationId="{6AC95D97-18DE-EA13-E67D-248F9CB0C366}"/>
          </ac:picMkLst>
        </pc:picChg>
      </pc:sldChg>
      <pc:sldChg chg="mod modShow">
        <pc:chgData name="Jake Tattersall" userId="59fb47d6edfe2d25" providerId="LiveId" clId="{1BBBA040-4B0D-48C4-8A03-CBF04EE984B5}" dt="2026-04-19T23:09:18.167" v="4343" actId="729"/>
        <pc:sldMkLst>
          <pc:docMk/>
          <pc:sldMk cId="1753114179" sldId="309"/>
        </pc:sldMkLst>
      </pc:sldChg>
    </pc:docChg>
  </pc:docChgLst>
  <pc:docChgLst>
    <pc:chgData name="Callum Fuller" userId="f277afafd4813545" providerId="Windows Live" clId="Web-{FC405B31-F57E-5F22-4440-0E34679D7E47}"/>
    <pc:docChg chg="modSld">
      <pc:chgData name="Callum Fuller" userId="f277afafd4813545" providerId="Windows Live" clId="Web-{FC405B31-F57E-5F22-4440-0E34679D7E47}" dt="2026-03-26T04:29:01.233" v="12"/>
      <pc:docMkLst>
        <pc:docMk/>
      </pc:docMkLst>
      <pc:sldChg chg="addSp delSp modSp">
        <pc:chgData name="Callum Fuller" userId="f277afafd4813545" providerId="Windows Live" clId="Web-{FC405B31-F57E-5F22-4440-0E34679D7E47}" dt="2026-03-26T04:29:01.233" v="12"/>
        <pc:sldMkLst>
          <pc:docMk/>
          <pc:sldMk cId="0" sldId="257"/>
        </pc:sldMkLst>
      </pc:sldChg>
    </pc:docChg>
  </pc:docChgLst>
  <pc:docChgLst>
    <pc:chgData name="Callum Fuller" userId="f277afafd4813545" providerId="LiveId" clId="{03341695-D38E-443E-9641-F5C4944FEE6A}"/>
    <pc:docChg chg="undo custSel addSld modSld sldOrd">
      <pc:chgData name="Callum Fuller" userId="f277afafd4813545" providerId="LiveId" clId="{03341695-D38E-443E-9641-F5C4944FEE6A}" dt="2026-04-20T05:15:49.508" v="10624"/>
      <pc:docMkLst>
        <pc:docMk/>
      </pc:docMkLst>
      <pc:sldChg chg="addSp modSp mod">
        <pc:chgData name="Callum Fuller" userId="f277afafd4813545" providerId="LiveId" clId="{03341695-D38E-443E-9641-F5C4944FEE6A}" dt="2026-04-20T05:04:53.415" v="10322" actId="20577"/>
        <pc:sldMkLst>
          <pc:docMk/>
          <pc:sldMk cId="0" sldId="259"/>
        </pc:sldMkLst>
        <pc:spChg chg="add mod">
          <ac:chgData name="Callum Fuller" userId="f277afafd4813545" providerId="LiveId" clId="{03341695-D38E-443E-9641-F5C4944FEE6A}" dt="2026-04-20T05:04:53.415" v="10322" actId="20577"/>
          <ac:spMkLst>
            <pc:docMk/>
            <pc:sldMk cId="0" sldId="259"/>
            <ac:spMk id="5" creationId="{F18DD1E4-288C-04C0-4EA9-97FB09AB2B25}"/>
          </ac:spMkLst>
        </pc:spChg>
      </pc:sldChg>
      <pc:sldChg chg="modSp">
        <pc:chgData name="Callum Fuller" userId="f277afafd4813545" providerId="LiveId" clId="{03341695-D38E-443E-9641-F5C4944FEE6A}" dt="2026-04-20T05:04:46.256" v="10321"/>
        <pc:sldMkLst>
          <pc:docMk/>
          <pc:sldMk cId="2809000424" sldId="274"/>
        </pc:sldMkLst>
        <pc:spChg chg="mod">
          <ac:chgData name="Callum Fuller" userId="f277afafd4813545" providerId="LiveId" clId="{03341695-D38E-443E-9641-F5C4944FEE6A}" dt="2026-04-20T05:04:46.256" v="10321"/>
          <ac:spMkLst>
            <pc:docMk/>
            <pc:sldMk cId="2809000424" sldId="274"/>
            <ac:spMk id="5" creationId="{0ED30F6E-756D-B058-E771-FA371AD9CA71}"/>
          </ac:spMkLst>
        </pc:spChg>
      </pc:sldChg>
      <pc:sldChg chg="addSp delSp modSp mod modTransition modAnim modNotesTx">
        <pc:chgData name="Callum Fuller" userId="f277afafd4813545" providerId="LiveId" clId="{03341695-D38E-443E-9641-F5C4944FEE6A}" dt="2026-04-20T05:05:41.424" v="10331" actId="1076"/>
        <pc:sldMkLst>
          <pc:docMk/>
          <pc:sldMk cId="1904889413" sldId="275"/>
        </pc:sldMkLst>
        <pc:spChg chg="mod">
          <ac:chgData name="Callum Fuller" userId="f277afafd4813545" providerId="LiveId" clId="{03341695-D38E-443E-9641-F5C4944FEE6A}" dt="2026-04-20T05:05:02.486" v="10324" actId="20577"/>
          <ac:spMkLst>
            <pc:docMk/>
            <pc:sldMk cId="1904889413" sldId="275"/>
            <ac:spMk id="6" creationId="{6E90A155-E0DF-1B8C-FD2F-24F89DA99938}"/>
          </ac:spMkLst>
        </pc:spChg>
        <pc:spChg chg="ord">
          <ac:chgData name="Callum Fuller" userId="f277afafd4813545" providerId="LiveId" clId="{03341695-D38E-443E-9641-F5C4944FEE6A}" dt="2026-04-19T23:44:50.174" v="875" actId="167"/>
          <ac:spMkLst>
            <pc:docMk/>
            <pc:sldMk cId="1904889413" sldId="275"/>
            <ac:spMk id="8" creationId="{28A859EF-75C7-14F6-25A4-56EF712E468E}"/>
          </ac:spMkLst>
        </pc:spChg>
        <pc:picChg chg="del">
          <ac:chgData name="Callum Fuller" userId="f277afafd4813545" providerId="LiveId" clId="{03341695-D38E-443E-9641-F5C4944FEE6A}" dt="2026-04-20T05:05:37.450" v="10328" actId="478"/>
          <ac:picMkLst>
            <pc:docMk/>
            <pc:sldMk cId="1904889413" sldId="275"/>
            <ac:picMk id="5" creationId="{6F1DA905-03EE-B59F-6305-8745D3B6B2BB}"/>
          </ac:picMkLst>
        </pc:picChg>
        <pc:picChg chg="add del mod ord">
          <ac:chgData name="Callum Fuller" userId="f277afafd4813545" providerId="LiveId" clId="{03341695-D38E-443E-9641-F5C4944FEE6A}" dt="2026-04-19T23:50:50.951" v="2047"/>
          <ac:picMkLst>
            <pc:docMk/>
            <pc:sldMk cId="1904889413" sldId="275"/>
            <ac:picMk id="7" creationId="{10AA6745-1401-EF13-B074-512B38036BE0}"/>
          </ac:picMkLst>
        </pc:picChg>
        <pc:picChg chg="add mod">
          <ac:chgData name="Callum Fuller" userId="f277afafd4813545" providerId="LiveId" clId="{03341695-D38E-443E-9641-F5C4944FEE6A}" dt="2026-04-20T05:05:41.424" v="10331" actId="1076"/>
          <ac:picMkLst>
            <pc:docMk/>
            <pc:sldMk cId="1904889413" sldId="275"/>
            <ac:picMk id="7" creationId="{8CADC7A1-F6E0-CE9B-E5DE-D3F0C640533C}"/>
          </ac:picMkLst>
        </pc:picChg>
        <pc:picChg chg="add mod">
          <ac:chgData name="Callum Fuller" userId="f277afafd4813545" providerId="LiveId" clId="{03341695-D38E-443E-9641-F5C4944FEE6A}" dt="2026-04-19T23:50:50.951" v="2047"/>
          <ac:picMkLst>
            <pc:docMk/>
            <pc:sldMk cId="1904889413" sldId="275"/>
            <ac:picMk id="9" creationId="{686F6B53-B118-F470-608A-99FF3AE8581D}"/>
          </ac:picMkLst>
        </pc:picChg>
        <pc:picChg chg="del">
          <ac:chgData name="Callum Fuller" userId="f277afafd4813545" providerId="LiveId" clId="{03341695-D38E-443E-9641-F5C4944FEE6A}" dt="2026-04-19T23:49:38.810" v="2046"/>
          <ac:picMkLst>
            <pc:docMk/>
            <pc:sldMk cId="1904889413" sldId="275"/>
            <ac:picMk id="15" creationId="{E4BAD464-FEE4-4D4B-2348-5E13C869129E}"/>
          </ac:picMkLst>
        </pc:picChg>
      </pc:sldChg>
      <pc:sldChg chg="addSp delSp modSp mod modTransition modAnim modNotesTx">
        <pc:chgData name="Callum Fuller" userId="f277afafd4813545" providerId="LiveId" clId="{03341695-D38E-443E-9641-F5C4944FEE6A}" dt="2026-04-20T05:05:51.231" v="10346" actId="20577"/>
        <pc:sldMkLst>
          <pc:docMk/>
          <pc:sldMk cId="4103167071" sldId="276"/>
        </pc:sldMkLst>
        <pc:spChg chg="add mod">
          <ac:chgData name="Callum Fuller" userId="f277afafd4813545" providerId="LiveId" clId="{03341695-D38E-443E-9641-F5C4944FEE6A}" dt="2026-04-20T05:05:51.231" v="10346" actId="20577"/>
          <ac:spMkLst>
            <pc:docMk/>
            <pc:sldMk cId="4103167071" sldId="276"/>
            <ac:spMk id="6" creationId="{6B4C88FF-D215-9155-47C0-67760C9A9CFA}"/>
          </ac:spMkLst>
        </pc:spChg>
        <pc:spChg chg="add del mod">
          <ac:chgData name="Callum Fuller" userId="f277afafd4813545" providerId="LiveId" clId="{03341695-D38E-443E-9641-F5C4944FEE6A}" dt="2026-04-19T23:34:49.730" v="399" actId="478"/>
          <ac:spMkLst>
            <pc:docMk/>
            <pc:sldMk cId="4103167071" sldId="276"/>
            <ac:spMk id="7" creationId="{E210B286-A448-A40B-2938-FB4804691EA1}"/>
          </ac:spMkLst>
        </pc:spChg>
        <pc:spChg chg="add mod">
          <ac:chgData name="Callum Fuller" userId="f277afafd4813545" providerId="LiveId" clId="{03341695-D38E-443E-9641-F5C4944FEE6A}" dt="2026-04-19T23:39:58.564" v="857" actId="1076"/>
          <ac:spMkLst>
            <pc:docMk/>
            <pc:sldMk cId="4103167071" sldId="276"/>
            <ac:spMk id="8" creationId="{DD9F9ACA-AC03-861B-5AC2-710420F43065}"/>
          </ac:spMkLst>
        </pc:spChg>
        <pc:graphicFrameChg chg="mod modGraphic">
          <ac:chgData name="Callum Fuller" userId="f277afafd4813545" providerId="LiveId" clId="{03341695-D38E-443E-9641-F5C4944FEE6A}" dt="2026-04-19T23:38:34.828" v="715" actId="20577"/>
          <ac:graphicFrameMkLst>
            <pc:docMk/>
            <pc:sldMk cId="4103167071" sldId="276"/>
            <ac:graphicFrameMk id="4" creationId="{343160C2-D5BD-106B-72A4-C098D85F58F7}"/>
          </ac:graphicFrameMkLst>
        </pc:graphicFrameChg>
        <pc:picChg chg="add mod">
          <ac:chgData name="Callum Fuller" userId="f277afafd4813545" providerId="LiveId" clId="{03341695-D38E-443E-9641-F5C4944FEE6A}" dt="2026-04-19T23:34:56.065" v="401" actId="1076"/>
          <ac:picMkLst>
            <pc:docMk/>
            <pc:sldMk cId="4103167071" sldId="276"/>
            <ac:picMk id="5" creationId="{F8F83189-2878-680B-2319-897D4000F4C3}"/>
          </ac:picMkLst>
        </pc:picChg>
        <pc:picChg chg="add del mod ord">
          <ac:chgData name="Callum Fuller" userId="f277afafd4813545" providerId="LiveId" clId="{03341695-D38E-443E-9641-F5C4944FEE6A}" dt="2026-04-19T23:54:47.895" v="3126"/>
          <ac:picMkLst>
            <pc:docMk/>
            <pc:sldMk cId="4103167071" sldId="276"/>
            <ac:picMk id="11" creationId="{573E7E01-C733-39C6-748F-694B0DE52E97}"/>
          </ac:picMkLst>
        </pc:picChg>
        <pc:picChg chg="add del mod">
          <ac:chgData name="Callum Fuller" userId="f277afafd4813545" providerId="LiveId" clId="{03341695-D38E-443E-9641-F5C4944FEE6A}" dt="2026-04-19T23:54:49.907" v="3128"/>
          <ac:picMkLst>
            <pc:docMk/>
            <pc:sldMk cId="4103167071" sldId="276"/>
            <ac:picMk id="12" creationId="{B9821A75-4A86-F524-46AA-26D99C96014E}"/>
          </ac:picMkLst>
        </pc:picChg>
        <pc:picChg chg="del">
          <ac:chgData name="Callum Fuller" userId="f277afafd4813545" providerId="LiveId" clId="{03341695-D38E-443E-9641-F5C4944FEE6A}" dt="2026-04-19T23:54:35.725" v="3125"/>
          <ac:picMkLst>
            <pc:docMk/>
            <pc:sldMk cId="4103167071" sldId="276"/>
            <ac:picMk id="14" creationId="{4AE22E08-0847-2518-D329-ED0F2934908A}"/>
          </ac:picMkLst>
        </pc:picChg>
        <pc:picChg chg="add del mod ord">
          <ac:chgData name="Callum Fuller" userId="f277afafd4813545" providerId="LiveId" clId="{03341695-D38E-443E-9641-F5C4944FEE6A}" dt="2026-04-19T23:55:54.350" v="3129"/>
          <ac:picMkLst>
            <pc:docMk/>
            <pc:sldMk cId="4103167071" sldId="276"/>
            <ac:picMk id="15" creationId="{4DEFD5C0-A499-F6B7-61C0-ABF17625808F}"/>
          </ac:picMkLst>
        </pc:picChg>
        <pc:picChg chg="add mod">
          <ac:chgData name="Callum Fuller" userId="f277afafd4813545" providerId="LiveId" clId="{03341695-D38E-443E-9641-F5C4944FEE6A}" dt="2026-04-19T23:55:54.350" v="3129"/>
          <ac:picMkLst>
            <pc:docMk/>
            <pc:sldMk cId="4103167071" sldId="276"/>
            <ac:picMk id="16" creationId="{308739BF-AB9C-7BF9-B7E2-9CF95105B3F0}"/>
          </ac:picMkLst>
        </pc:picChg>
      </pc:sldChg>
      <pc:sldChg chg="modSp mod">
        <pc:chgData name="Callum Fuller" userId="f277afafd4813545" providerId="LiveId" clId="{03341695-D38E-443E-9641-F5C4944FEE6A}" dt="2026-04-20T05:06:01.935" v="10368" actId="20577"/>
        <pc:sldMkLst>
          <pc:docMk/>
          <pc:sldMk cId="995332278" sldId="277"/>
        </pc:sldMkLst>
        <pc:spChg chg="mod">
          <ac:chgData name="Callum Fuller" userId="f277afafd4813545" providerId="LiveId" clId="{03341695-D38E-443E-9641-F5C4944FEE6A}" dt="2026-04-20T04:16:43.837" v="7483" actId="1076"/>
          <ac:spMkLst>
            <pc:docMk/>
            <pc:sldMk cId="995332278" sldId="277"/>
            <ac:spMk id="2" creationId="{F2327182-C072-CCC2-2548-82B538F24199}"/>
          </ac:spMkLst>
        </pc:spChg>
        <pc:spChg chg="mod">
          <ac:chgData name="Callum Fuller" userId="f277afafd4813545" providerId="LiveId" clId="{03341695-D38E-443E-9641-F5C4944FEE6A}" dt="2026-04-20T05:06:01.935" v="10368" actId="20577"/>
          <ac:spMkLst>
            <pc:docMk/>
            <pc:sldMk cId="995332278" sldId="277"/>
            <ac:spMk id="7" creationId="{A79D4251-B91F-EBBF-83EC-F5F4083FA71A}"/>
          </ac:spMkLst>
        </pc:spChg>
      </pc:sldChg>
      <pc:sldChg chg="modSp mod">
        <pc:chgData name="Callum Fuller" userId="f277afafd4813545" providerId="LiveId" clId="{03341695-D38E-443E-9641-F5C4944FEE6A}" dt="2026-04-20T05:06:07.718" v="10379" actId="20577"/>
        <pc:sldMkLst>
          <pc:docMk/>
          <pc:sldMk cId="3915538646" sldId="279"/>
        </pc:sldMkLst>
        <pc:spChg chg="mod">
          <ac:chgData name="Callum Fuller" userId="f277afafd4813545" providerId="LiveId" clId="{03341695-D38E-443E-9641-F5C4944FEE6A}" dt="2026-04-20T04:17:08.523" v="7489" actId="1076"/>
          <ac:spMkLst>
            <pc:docMk/>
            <pc:sldMk cId="3915538646" sldId="279"/>
            <ac:spMk id="7" creationId="{77A8C933-D047-6841-1A80-90C731F34BFA}"/>
          </ac:spMkLst>
        </pc:spChg>
        <pc:spChg chg="mod">
          <ac:chgData name="Callum Fuller" userId="f277afafd4813545" providerId="LiveId" clId="{03341695-D38E-443E-9641-F5C4944FEE6A}" dt="2026-04-20T05:06:07.718" v="10379" actId="20577"/>
          <ac:spMkLst>
            <pc:docMk/>
            <pc:sldMk cId="3915538646" sldId="279"/>
            <ac:spMk id="9" creationId="{24BF4CB2-9688-77B6-914D-0BFB27599139}"/>
          </ac:spMkLst>
        </pc:spChg>
      </pc:sldChg>
      <pc:sldChg chg="modSp mod">
        <pc:chgData name="Callum Fuller" userId="f277afafd4813545" providerId="LiveId" clId="{03341695-D38E-443E-9641-F5C4944FEE6A}" dt="2026-04-20T05:06:44.686" v="10412" actId="20577"/>
        <pc:sldMkLst>
          <pc:docMk/>
          <pc:sldMk cId="40524356" sldId="280"/>
        </pc:sldMkLst>
        <pc:spChg chg="mod">
          <ac:chgData name="Callum Fuller" userId="f277afafd4813545" providerId="LiveId" clId="{03341695-D38E-443E-9641-F5C4944FEE6A}" dt="2026-04-20T04:17:35.874" v="7509" actId="1076"/>
          <ac:spMkLst>
            <pc:docMk/>
            <pc:sldMk cId="40524356" sldId="280"/>
            <ac:spMk id="7" creationId="{C370313E-2950-6B82-5D4A-862219663018}"/>
          </ac:spMkLst>
        </pc:spChg>
        <pc:spChg chg="mod">
          <ac:chgData name="Callum Fuller" userId="f277afafd4813545" providerId="LiveId" clId="{03341695-D38E-443E-9641-F5C4944FEE6A}" dt="2026-04-20T05:06:44.686" v="10412" actId="20577"/>
          <ac:spMkLst>
            <pc:docMk/>
            <pc:sldMk cId="40524356" sldId="280"/>
            <ac:spMk id="9" creationId="{F2EDFF4A-1548-4EB7-F04C-1C1355156B33}"/>
          </ac:spMkLst>
        </pc:spChg>
        <pc:picChg chg="mod">
          <ac:chgData name="Callum Fuller" userId="f277afafd4813545" providerId="LiveId" clId="{03341695-D38E-443E-9641-F5C4944FEE6A}" dt="2026-04-20T04:18:18.525" v="7518" actId="34807"/>
          <ac:picMkLst>
            <pc:docMk/>
            <pc:sldMk cId="40524356" sldId="280"/>
            <ac:picMk id="6" creationId="{533D7247-3354-712E-6C88-2AE19A78FDD4}"/>
          </ac:picMkLst>
        </pc:picChg>
      </pc:sldChg>
      <pc:sldChg chg="modSp mod">
        <pc:chgData name="Callum Fuller" userId="f277afafd4813545" providerId="LiveId" clId="{03341695-D38E-443E-9641-F5C4944FEE6A}" dt="2026-04-20T05:06:49.813" v="10423" actId="20577"/>
        <pc:sldMkLst>
          <pc:docMk/>
          <pc:sldMk cId="1417901635" sldId="281"/>
        </pc:sldMkLst>
        <pc:spChg chg="mod">
          <ac:chgData name="Callum Fuller" userId="f277afafd4813545" providerId="LiveId" clId="{03341695-D38E-443E-9641-F5C4944FEE6A}" dt="2026-04-20T04:17:43.072" v="7517" actId="1076"/>
          <ac:spMkLst>
            <pc:docMk/>
            <pc:sldMk cId="1417901635" sldId="281"/>
            <ac:spMk id="3" creationId="{156941C4-AD87-C51B-CC00-DC254DBEBFBE}"/>
          </ac:spMkLst>
        </pc:spChg>
        <pc:spChg chg="mod">
          <ac:chgData name="Callum Fuller" userId="f277afafd4813545" providerId="LiveId" clId="{03341695-D38E-443E-9641-F5C4944FEE6A}" dt="2026-04-20T05:06:49.813" v="10423" actId="20577"/>
          <ac:spMkLst>
            <pc:docMk/>
            <pc:sldMk cId="1417901635" sldId="281"/>
            <ac:spMk id="6" creationId="{1A5B21D7-C8C6-35B9-D905-ACDE2A609AAB}"/>
          </ac:spMkLst>
        </pc:spChg>
      </pc:sldChg>
      <pc:sldChg chg="addSp delSp modSp mod modTransition modAnim modNotesTx">
        <pc:chgData name="Callum Fuller" userId="f277afafd4813545" providerId="LiveId" clId="{03341695-D38E-443E-9641-F5C4944FEE6A}" dt="2026-04-20T04:26:13.564" v="8185"/>
        <pc:sldMkLst>
          <pc:docMk/>
          <pc:sldMk cId="4201979982" sldId="289"/>
        </pc:sldMkLst>
        <pc:spChg chg="add mod">
          <ac:chgData name="Callum Fuller" userId="f277afafd4813545" providerId="LiveId" clId="{03341695-D38E-443E-9641-F5C4944FEE6A}" dt="2026-04-20T04:24:18.834" v="7879" actId="113"/>
          <ac:spMkLst>
            <pc:docMk/>
            <pc:sldMk cId="4201979982" sldId="289"/>
            <ac:spMk id="3" creationId="{55B55241-3D9B-C38A-4BF7-FD74AE4B7854}"/>
          </ac:spMkLst>
        </pc:spChg>
        <pc:spChg chg="mod">
          <ac:chgData name="Callum Fuller" userId="f277afafd4813545" providerId="LiveId" clId="{03341695-D38E-443E-9641-F5C4944FEE6A}" dt="2026-04-20T04:21:37.775" v="7523" actId="1076"/>
          <ac:spMkLst>
            <pc:docMk/>
            <pc:sldMk cId="4201979982" sldId="289"/>
            <ac:spMk id="85" creationId="{50877304-2806-4A83-10DD-81C7FCDEDAE3}"/>
          </ac:spMkLst>
        </pc:spChg>
        <pc:picChg chg="del">
          <ac:chgData name="Callum Fuller" userId="f277afafd4813545" providerId="LiveId" clId="{03341695-D38E-443E-9641-F5C4944FEE6A}" dt="2026-04-20T04:25:31.871" v="8184"/>
          <ac:picMkLst>
            <pc:docMk/>
            <pc:sldMk cId="4201979982" sldId="289"/>
            <ac:picMk id="5" creationId="{9254D53F-705E-8219-862D-2F1D04C9D76A}"/>
          </ac:picMkLst>
        </pc:picChg>
        <pc:picChg chg="add del mod ord">
          <ac:chgData name="Callum Fuller" userId="f277afafd4813545" providerId="LiveId" clId="{03341695-D38E-443E-9641-F5C4944FEE6A}" dt="2026-04-20T04:26:13.564" v="8185"/>
          <ac:picMkLst>
            <pc:docMk/>
            <pc:sldMk cId="4201979982" sldId="289"/>
            <ac:picMk id="7" creationId="{065A46DA-D14F-1CDF-37C3-F69465B9EF41}"/>
          </ac:picMkLst>
        </pc:picChg>
        <pc:picChg chg="add mod">
          <ac:chgData name="Callum Fuller" userId="f277afafd4813545" providerId="LiveId" clId="{03341695-D38E-443E-9641-F5C4944FEE6A}" dt="2026-04-20T04:26:13.564" v="8185"/>
          <ac:picMkLst>
            <pc:docMk/>
            <pc:sldMk cId="4201979982" sldId="289"/>
            <ac:picMk id="8" creationId="{04F4C549-097C-1491-5254-354578BE28B5}"/>
          </ac:picMkLst>
        </pc:picChg>
      </pc:sldChg>
      <pc:sldChg chg="addSp delSp modSp mod modTransition modAnim modNotesTx">
        <pc:chgData name="Callum Fuller" userId="f277afafd4813545" providerId="LiveId" clId="{03341695-D38E-443E-9641-F5C4944FEE6A}" dt="2026-04-20T05:05:57.256" v="10357" actId="20577"/>
        <pc:sldMkLst>
          <pc:docMk/>
          <pc:sldMk cId="1715798038" sldId="292"/>
        </pc:sldMkLst>
        <pc:spChg chg="mod">
          <ac:chgData name="Callum Fuller" userId="f277afafd4813545" providerId="LiveId" clId="{03341695-D38E-443E-9641-F5C4944FEE6A}" dt="2026-04-20T05:05:57.256" v="10357" actId="20577"/>
          <ac:spMkLst>
            <pc:docMk/>
            <pc:sldMk cId="1715798038" sldId="292"/>
            <ac:spMk id="6" creationId="{9D7920AA-7A4E-528B-CE2A-87DA4A852590}"/>
          </ac:spMkLst>
        </pc:spChg>
        <pc:spChg chg="ord">
          <ac:chgData name="Callum Fuller" userId="f277afafd4813545" providerId="LiveId" clId="{03341695-D38E-443E-9641-F5C4944FEE6A}" dt="2026-04-20T00:01:49.690" v="3588" actId="167"/>
          <ac:spMkLst>
            <pc:docMk/>
            <pc:sldMk cId="1715798038" sldId="292"/>
            <ac:spMk id="8" creationId="{460D7659-B030-A6DD-4FBD-F1CA22237B14}"/>
          </ac:spMkLst>
        </pc:spChg>
        <pc:picChg chg="add del mod ord">
          <ac:chgData name="Callum Fuller" userId="f277afafd4813545" providerId="LiveId" clId="{03341695-D38E-443E-9641-F5C4944FEE6A}" dt="2026-04-19T23:56:57.526" v="3167"/>
          <ac:picMkLst>
            <pc:docMk/>
            <pc:sldMk cId="1715798038" sldId="292"/>
            <ac:picMk id="9" creationId="{F6B02EDA-B87C-734D-45D3-9D0035EE15FF}"/>
          </ac:picMkLst>
        </pc:picChg>
        <pc:picChg chg="add del mod">
          <ac:chgData name="Callum Fuller" userId="f277afafd4813545" providerId="LiveId" clId="{03341695-D38E-443E-9641-F5C4944FEE6A}" dt="2026-04-19T23:56:58.957" v="3169"/>
          <ac:picMkLst>
            <pc:docMk/>
            <pc:sldMk cId="1715798038" sldId="292"/>
            <ac:picMk id="10" creationId="{F72E436A-8F1A-7E92-1CA2-7E33A501B481}"/>
          </ac:picMkLst>
        </pc:picChg>
        <pc:picChg chg="del">
          <ac:chgData name="Callum Fuller" userId="f277afafd4813545" providerId="LiveId" clId="{03341695-D38E-443E-9641-F5C4944FEE6A}" dt="2026-04-19T23:56:32.117" v="3166"/>
          <ac:picMkLst>
            <pc:docMk/>
            <pc:sldMk cId="1715798038" sldId="292"/>
            <ac:picMk id="13" creationId="{AF5619FB-3AF8-EA67-38A8-3022CCB0B3F6}"/>
          </ac:picMkLst>
        </pc:picChg>
        <pc:picChg chg="add del mod ord">
          <ac:chgData name="Callum Fuller" userId="f277afafd4813545" providerId="LiveId" clId="{03341695-D38E-443E-9641-F5C4944FEE6A}" dt="2026-04-19T23:58:12.368" v="3170"/>
          <ac:picMkLst>
            <pc:docMk/>
            <pc:sldMk cId="1715798038" sldId="292"/>
            <ac:picMk id="14" creationId="{A88BC40C-995B-D545-6946-1C5613034EB4}"/>
          </ac:picMkLst>
        </pc:picChg>
        <pc:picChg chg="add del mod">
          <ac:chgData name="Callum Fuller" userId="f277afafd4813545" providerId="LiveId" clId="{03341695-D38E-443E-9641-F5C4944FEE6A}" dt="2026-04-20T00:00:33.036" v="3586"/>
          <ac:picMkLst>
            <pc:docMk/>
            <pc:sldMk cId="1715798038" sldId="292"/>
            <ac:picMk id="15" creationId="{5D467832-90E0-0781-42E1-8EA74C6E91BA}"/>
          </ac:picMkLst>
        </pc:picChg>
        <pc:picChg chg="add del mod ord">
          <ac:chgData name="Callum Fuller" userId="f277afafd4813545" providerId="LiveId" clId="{03341695-D38E-443E-9641-F5C4944FEE6A}" dt="2026-04-20T00:01:41.568" v="3587"/>
          <ac:picMkLst>
            <pc:docMk/>
            <pc:sldMk cId="1715798038" sldId="292"/>
            <ac:picMk id="20" creationId="{5AD87D22-8F7E-CDCE-394C-404C78F54CD0}"/>
          </ac:picMkLst>
        </pc:picChg>
        <pc:picChg chg="add mod">
          <ac:chgData name="Callum Fuller" userId="f277afafd4813545" providerId="LiveId" clId="{03341695-D38E-443E-9641-F5C4944FEE6A}" dt="2026-04-20T00:01:41.568" v="3587"/>
          <ac:picMkLst>
            <pc:docMk/>
            <pc:sldMk cId="1715798038" sldId="292"/>
            <ac:picMk id="21" creationId="{909C22CF-26D0-A362-641D-074CDDCC351D}"/>
          </ac:picMkLst>
        </pc:picChg>
      </pc:sldChg>
      <pc:sldChg chg="addSp delSp modSp mod modTransition modAnim modNotesTx">
        <pc:chgData name="Callum Fuller" userId="f277afafd4813545" providerId="LiveId" clId="{03341695-D38E-443E-9641-F5C4944FEE6A}" dt="2026-04-20T04:45:47.311" v="9490"/>
        <pc:sldMkLst>
          <pc:docMk/>
          <pc:sldMk cId="1209981722" sldId="296"/>
        </pc:sldMkLst>
        <pc:spChg chg="mod">
          <ac:chgData name="Callum Fuller" userId="f277afafd4813545" providerId="LiveId" clId="{03341695-D38E-443E-9641-F5C4944FEE6A}" dt="2026-04-19T23:15:57.711" v="13" actId="108"/>
          <ac:spMkLst>
            <pc:docMk/>
            <pc:sldMk cId="1209981722" sldId="296"/>
            <ac:spMk id="11" creationId="{E58AFD73-56A2-F4CE-76A3-384DC36A00F2}"/>
          </ac:spMkLst>
        </pc:spChg>
        <pc:spChg chg="mod">
          <ac:chgData name="Callum Fuller" userId="f277afafd4813545" providerId="LiveId" clId="{03341695-D38E-443E-9641-F5C4944FEE6A}" dt="2026-04-19T23:16:55.647" v="35" actId="14100"/>
          <ac:spMkLst>
            <pc:docMk/>
            <pc:sldMk cId="1209981722" sldId="296"/>
            <ac:spMk id="32" creationId="{B8776093-46AB-8F18-869C-D5B435C20ED3}"/>
          </ac:spMkLst>
        </pc:spChg>
        <pc:spChg chg="add mod">
          <ac:chgData name="Callum Fuller" userId="f277afafd4813545" providerId="LiveId" clId="{03341695-D38E-443E-9641-F5C4944FEE6A}" dt="2026-04-19T23:20:57.707" v="96" actId="207"/>
          <ac:spMkLst>
            <pc:docMk/>
            <pc:sldMk cId="1209981722" sldId="296"/>
            <ac:spMk id="35" creationId="{7FB85C11-B2C4-B60C-9873-637FE237572B}"/>
          </ac:spMkLst>
        </pc:spChg>
        <pc:spChg chg="add mod">
          <ac:chgData name="Callum Fuller" userId="f277afafd4813545" providerId="LiveId" clId="{03341695-D38E-443E-9641-F5C4944FEE6A}" dt="2026-04-19T23:19:38.576" v="92" actId="14100"/>
          <ac:spMkLst>
            <pc:docMk/>
            <pc:sldMk cId="1209981722" sldId="296"/>
            <ac:spMk id="68" creationId="{A0998493-D107-67E8-2A6C-AF25EB90F884}"/>
          </ac:spMkLst>
        </pc:spChg>
        <pc:picChg chg="del">
          <ac:chgData name="Callum Fuller" userId="f277afafd4813545" providerId="LiveId" clId="{03341695-D38E-443E-9641-F5C4944FEE6A}" dt="2026-04-20T00:06:59.213" v="4015"/>
          <ac:picMkLst>
            <pc:docMk/>
            <pc:sldMk cId="1209981722" sldId="296"/>
            <ac:picMk id="21" creationId="{0A62BC61-08C5-4B64-047E-7A24D4FDFC52}"/>
          </ac:picMkLst>
        </pc:picChg>
        <pc:picChg chg="add del mod ord">
          <ac:chgData name="Callum Fuller" userId="f277afafd4813545" providerId="LiveId" clId="{03341695-D38E-443E-9641-F5C4944FEE6A}" dt="2026-04-20T04:44:17.850" v="9487"/>
          <ac:picMkLst>
            <pc:docMk/>
            <pc:sldMk cId="1209981722" sldId="296"/>
            <ac:picMk id="23" creationId="{D9A20358-FA05-A477-5F7A-892C65B02533}"/>
          </ac:picMkLst>
        </pc:picChg>
        <pc:picChg chg="add del mod">
          <ac:chgData name="Callum Fuller" userId="f277afafd4813545" providerId="LiveId" clId="{03341695-D38E-443E-9641-F5C4944FEE6A}" dt="2026-04-20T04:44:20.060" v="9489"/>
          <ac:picMkLst>
            <pc:docMk/>
            <pc:sldMk cId="1209981722" sldId="296"/>
            <ac:picMk id="36" creationId="{6196FAB8-1905-B888-CC01-235A5BE2A675}"/>
          </ac:picMkLst>
        </pc:picChg>
        <pc:picChg chg="add del mod ord">
          <ac:chgData name="Callum Fuller" userId="f277afafd4813545" providerId="LiveId" clId="{03341695-D38E-443E-9641-F5C4944FEE6A}" dt="2026-04-20T04:45:47.311" v="9490"/>
          <ac:picMkLst>
            <pc:docMk/>
            <pc:sldMk cId="1209981722" sldId="296"/>
            <ac:picMk id="40" creationId="{DF764F12-3AE8-1EDC-F1EF-B05F3BD8D158}"/>
          </ac:picMkLst>
        </pc:picChg>
        <pc:picChg chg="add mod">
          <ac:chgData name="Callum Fuller" userId="f277afafd4813545" providerId="LiveId" clId="{03341695-D38E-443E-9641-F5C4944FEE6A}" dt="2026-04-20T04:45:47.311" v="9490"/>
          <ac:picMkLst>
            <pc:docMk/>
            <pc:sldMk cId="1209981722" sldId="296"/>
            <ac:picMk id="42" creationId="{E6D1273D-C4FF-4027-EE3D-9F59D69E0832}"/>
          </ac:picMkLst>
        </pc:picChg>
        <pc:picChg chg="add del mod ord">
          <ac:chgData name="Callum Fuller" userId="f277afafd4813545" providerId="LiveId" clId="{03341695-D38E-443E-9641-F5C4944FEE6A}" dt="2026-04-20T00:07:06.212" v="4016"/>
          <ac:picMkLst>
            <pc:docMk/>
            <pc:sldMk cId="1209981722" sldId="296"/>
            <ac:picMk id="110" creationId="{59E37C1B-FDCD-063D-9552-381E08D18120}"/>
          </ac:picMkLst>
        </pc:picChg>
        <pc:picChg chg="add del mod">
          <ac:chgData name="Callum Fuller" userId="f277afafd4813545" providerId="LiveId" clId="{03341695-D38E-443E-9641-F5C4944FEE6A}" dt="2026-04-20T00:07:07.743" v="4018"/>
          <ac:picMkLst>
            <pc:docMk/>
            <pc:sldMk cId="1209981722" sldId="296"/>
            <ac:picMk id="112" creationId="{20830B8A-A0C6-B353-934F-7FFAAE03A58B}"/>
          </ac:picMkLst>
        </pc:picChg>
        <pc:picChg chg="add del mod ord">
          <ac:chgData name="Callum Fuller" userId="f277afafd4813545" providerId="LiveId" clId="{03341695-D38E-443E-9641-F5C4944FEE6A}" dt="2026-04-20T00:08:27.737" v="4019"/>
          <ac:picMkLst>
            <pc:docMk/>
            <pc:sldMk cId="1209981722" sldId="296"/>
            <ac:picMk id="115" creationId="{F9D3AC17-6DC9-7004-0474-CB7F201AD4B0}"/>
          </ac:picMkLst>
        </pc:picChg>
        <pc:picChg chg="add del mod">
          <ac:chgData name="Callum Fuller" userId="f277afafd4813545" providerId="LiveId" clId="{03341695-D38E-443E-9641-F5C4944FEE6A}" dt="2026-04-20T00:10:03.174" v="4160"/>
          <ac:picMkLst>
            <pc:docMk/>
            <pc:sldMk cId="1209981722" sldId="296"/>
            <ac:picMk id="116" creationId="{F4216A1A-D56D-0322-172E-F08E2ADBE627}"/>
          </ac:picMkLst>
        </pc:picChg>
        <pc:picChg chg="add del mod ord">
          <ac:chgData name="Callum Fuller" userId="f277afafd4813545" providerId="LiveId" clId="{03341695-D38E-443E-9641-F5C4944FEE6A}" dt="2026-04-20T00:11:31.792" v="4161"/>
          <ac:picMkLst>
            <pc:docMk/>
            <pc:sldMk cId="1209981722" sldId="296"/>
            <ac:picMk id="120" creationId="{C80351B5-CCC0-40C3-843A-D4AB61F1E413}"/>
          </ac:picMkLst>
        </pc:picChg>
        <pc:picChg chg="add del mod">
          <ac:chgData name="Callum Fuller" userId="f277afafd4813545" providerId="LiveId" clId="{03341695-D38E-443E-9641-F5C4944FEE6A}" dt="2026-04-20T04:42:59.616" v="9486"/>
          <ac:picMkLst>
            <pc:docMk/>
            <pc:sldMk cId="1209981722" sldId="296"/>
            <ac:picMk id="121" creationId="{A84E0063-CDFF-623A-170D-527494DF0762}"/>
          </ac:picMkLst>
        </pc:picChg>
        <pc:cxnChg chg="add mod">
          <ac:chgData name="Callum Fuller" userId="f277afafd4813545" providerId="LiveId" clId="{03341695-D38E-443E-9641-F5C4944FEE6A}" dt="2026-04-19T23:13:10.387" v="5" actId="14100"/>
          <ac:cxnSpMkLst>
            <pc:docMk/>
            <pc:sldMk cId="1209981722" sldId="296"/>
            <ac:cxnSpMk id="15" creationId="{58C3712F-09C6-DFF0-B4F8-006771DDF3DD}"/>
          </ac:cxnSpMkLst>
        </pc:cxnChg>
        <pc:cxnChg chg="add mod">
          <ac:chgData name="Callum Fuller" userId="f277afafd4813545" providerId="LiveId" clId="{03341695-D38E-443E-9641-F5C4944FEE6A}" dt="2026-04-19T23:13:16.899" v="7" actId="1076"/>
          <ac:cxnSpMkLst>
            <pc:docMk/>
            <pc:sldMk cId="1209981722" sldId="296"/>
            <ac:cxnSpMk id="27" creationId="{459D0D7F-928C-054D-4006-71A8AB27A738}"/>
          </ac:cxnSpMkLst>
        </pc:cxnChg>
        <pc:cxnChg chg="add mod">
          <ac:chgData name="Callum Fuller" userId="f277afafd4813545" providerId="LiveId" clId="{03341695-D38E-443E-9641-F5C4944FEE6A}" dt="2026-04-19T23:13:23.747" v="9" actId="1076"/>
          <ac:cxnSpMkLst>
            <pc:docMk/>
            <pc:sldMk cId="1209981722" sldId="296"/>
            <ac:cxnSpMk id="28" creationId="{1A1F150B-1367-EC3D-9229-593E4AF5FBE4}"/>
          </ac:cxnSpMkLst>
        </pc:cxnChg>
        <pc:cxnChg chg="mod">
          <ac:chgData name="Callum Fuller" userId="f277afafd4813545" providerId="LiveId" clId="{03341695-D38E-443E-9641-F5C4944FEE6A}" dt="2026-04-19T23:13:00.416" v="2" actId="14100"/>
          <ac:cxnSpMkLst>
            <pc:docMk/>
            <pc:sldMk cId="1209981722" sldId="296"/>
            <ac:cxnSpMk id="31" creationId="{883A9267-4CC7-DB99-F4C3-0913B24526E5}"/>
          </ac:cxnSpMkLst>
        </pc:cxnChg>
        <pc:cxnChg chg="mod">
          <ac:chgData name="Callum Fuller" userId="f277afafd4813545" providerId="LiveId" clId="{03341695-D38E-443E-9641-F5C4944FEE6A}" dt="2026-04-19T23:16:55.647" v="35" actId="14100"/>
          <ac:cxnSpMkLst>
            <pc:docMk/>
            <pc:sldMk cId="1209981722" sldId="296"/>
            <ac:cxnSpMk id="34" creationId="{302F0622-7D06-D9F1-012A-8FA1DD15164B}"/>
          </ac:cxnSpMkLst>
        </pc:cxnChg>
        <pc:cxnChg chg="add mod">
          <ac:chgData name="Callum Fuller" userId="f277afafd4813545" providerId="LiveId" clId="{03341695-D38E-443E-9641-F5C4944FEE6A}" dt="2026-04-19T23:18:21.176" v="66" actId="208"/>
          <ac:cxnSpMkLst>
            <pc:docMk/>
            <pc:sldMk cId="1209981722" sldId="296"/>
            <ac:cxnSpMk id="39" creationId="{ED25BE71-2C73-1A8B-C5D4-025CA7A5FA5A}"/>
          </ac:cxnSpMkLst>
        </pc:cxnChg>
        <pc:cxnChg chg="add mod">
          <ac:chgData name="Callum Fuller" userId="f277afafd4813545" providerId="LiveId" clId="{03341695-D38E-443E-9641-F5C4944FEE6A}" dt="2026-04-19T23:18:23.230" v="67" actId="208"/>
          <ac:cxnSpMkLst>
            <pc:docMk/>
            <pc:sldMk cId="1209981722" sldId="296"/>
            <ac:cxnSpMk id="41" creationId="{BF5ABB91-D625-76D3-4DF8-D5EF0A3CC99D}"/>
          </ac:cxnSpMkLst>
        </pc:cxnChg>
        <pc:cxnChg chg="mod">
          <ac:chgData name="Callum Fuller" userId="f277afafd4813545" providerId="LiveId" clId="{03341695-D38E-443E-9641-F5C4944FEE6A}" dt="2026-04-20T04:41:31.151" v="9374" actId="14100"/>
          <ac:cxnSpMkLst>
            <pc:docMk/>
            <pc:sldMk cId="1209981722" sldId="296"/>
            <ac:cxnSpMk id="51" creationId="{5693E4D4-E333-76C8-4110-1128CE6C359D}"/>
          </ac:cxnSpMkLst>
        </pc:cxnChg>
        <pc:cxnChg chg="add mod">
          <ac:chgData name="Callum Fuller" userId="f277afafd4813545" providerId="LiveId" clId="{03341695-D38E-443E-9641-F5C4944FEE6A}" dt="2026-04-19T23:18:19.322" v="65" actId="208"/>
          <ac:cxnSpMkLst>
            <pc:docMk/>
            <pc:sldMk cId="1209981722" sldId="296"/>
            <ac:cxnSpMk id="52" creationId="{2F7B81ED-CA5F-5BB4-D4ED-268D466D7A26}"/>
          </ac:cxnSpMkLst>
        </pc:cxnChg>
        <pc:cxnChg chg="del mod">
          <ac:chgData name="Callum Fuller" userId="f277afafd4813545" providerId="LiveId" clId="{03341695-D38E-443E-9641-F5C4944FEE6A}" dt="2026-04-19T23:16:58.238" v="36" actId="478"/>
          <ac:cxnSpMkLst>
            <pc:docMk/>
            <pc:sldMk cId="1209981722" sldId="296"/>
            <ac:cxnSpMk id="62" creationId="{F88374AA-3C5B-943D-F85C-C9FE2752E03E}"/>
          </ac:cxnSpMkLst>
        </pc:cxnChg>
        <pc:cxnChg chg="add mod">
          <ac:chgData name="Callum Fuller" userId="f277afafd4813545" providerId="LiveId" clId="{03341695-D38E-443E-9641-F5C4944FEE6A}" dt="2026-04-20T00:03:47.164" v="3603" actId="208"/>
          <ac:cxnSpMkLst>
            <pc:docMk/>
            <pc:sldMk cId="1209981722" sldId="296"/>
            <ac:cxnSpMk id="69" creationId="{0388A081-DA34-F9C7-4DF8-249D382AF892}"/>
          </ac:cxnSpMkLst>
        </pc:cxnChg>
        <pc:cxnChg chg="add mod">
          <ac:chgData name="Callum Fuller" userId="f277afafd4813545" providerId="LiveId" clId="{03341695-D38E-443E-9641-F5C4944FEE6A}" dt="2026-04-20T00:03:44.572" v="3602" actId="208"/>
          <ac:cxnSpMkLst>
            <pc:docMk/>
            <pc:sldMk cId="1209981722" sldId="296"/>
            <ac:cxnSpMk id="73" creationId="{804B2067-61A5-9860-614C-2BB98017BF92}"/>
          </ac:cxnSpMkLst>
        </pc:cxnChg>
        <pc:cxnChg chg="add mod">
          <ac:chgData name="Callum Fuller" userId="f277afafd4813545" providerId="LiveId" clId="{03341695-D38E-443E-9641-F5C4944FEE6A}" dt="2026-04-19T23:36:02.035" v="470" actId="14100"/>
          <ac:cxnSpMkLst>
            <pc:docMk/>
            <pc:sldMk cId="1209981722" sldId="296"/>
            <ac:cxnSpMk id="79" creationId="{41CDBA45-3326-968D-0050-E703D53F25B8}"/>
          </ac:cxnSpMkLst>
        </pc:cxnChg>
        <pc:cxnChg chg="add del mod">
          <ac:chgData name="Callum Fuller" userId="f277afafd4813545" providerId="LiveId" clId="{03341695-D38E-443E-9641-F5C4944FEE6A}" dt="2026-04-20T00:03:12.374" v="3594" actId="478"/>
          <ac:cxnSpMkLst>
            <pc:docMk/>
            <pc:sldMk cId="1209981722" sldId="296"/>
            <ac:cxnSpMk id="85" creationId="{4030B726-453C-80CC-6454-6C03A58CC44C}"/>
          </ac:cxnSpMkLst>
        </pc:cxnChg>
        <pc:cxnChg chg="add mod">
          <ac:chgData name="Callum Fuller" userId="f277afafd4813545" providerId="LiveId" clId="{03341695-D38E-443E-9641-F5C4944FEE6A}" dt="2026-04-20T00:03:37.153" v="3601" actId="14100"/>
          <ac:cxnSpMkLst>
            <pc:docMk/>
            <pc:sldMk cId="1209981722" sldId="296"/>
            <ac:cxnSpMk id="98" creationId="{6DB43671-E2C9-138A-3931-C9166E7281FD}"/>
          </ac:cxnSpMkLst>
        </pc:cxnChg>
        <pc:cxnChg chg="add mod">
          <ac:chgData name="Callum Fuller" userId="f277afafd4813545" providerId="LiveId" clId="{03341695-D38E-443E-9641-F5C4944FEE6A}" dt="2026-04-20T00:05:04.463" v="3713" actId="14100"/>
          <ac:cxnSpMkLst>
            <pc:docMk/>
            <pc:sldMk cId="1209981722" sldId="296"/>
            <ac:cxnSpMk id="105" creationId="{9DCBEDF2-6E1A-DD52-30F0-8A86DBA6C156}"/>
          </ac:cxnSpMkLst>
        </pc:cxnChg>
        <pc:cxnChg chg="del">
          <ac:chgData name="Callum Fuller" userId="f277afafd4813545" providerId="LiveId" clId="{03341695-D38E-443E-9641-F5C4944FEE6A}" dt="2026-04-19T23:17:33.260" v="52" actId="478"/>
          <ac:cxnSpMkLst>
            <pc:docMk/>
            <pc:sldMk cId="1209981722" sldId="296"/>
            <ac:cxnSpMk id="108" creationId="{84858C19-E325-4473-2F1F-4C346BBEBB2C}"/>
          </ac:cxnSpMkLst>
        </pc:cxnChg>
        <pc:cxnChg chg="del mod">
          <ac:chgData name="Callum Fuller" userId="f277afafd4813545" providerId="LiveId" clId="{03341695-D38E-443E-9641-F5C4944FEE6A}" dt="2026-04-19T23:17:34.687" v="53" actId="478"/>
          <ac:cxnSpMkLst>
            <pc:docMk/>
            <pc:sldMk cId="1209981722" sldId="296"/>
            <ac:cxnSpMk id="111" creationId="{7E659FC2-4FAD-2A74-C0EF-0646EF4091AF}"/>
          </ac:cxnSpMkLst>
        </pc:cxnChg>
      </pc:sldChg>
      <pc:sldChg chg="modSp mod">
        <pc:chgData name="Callum Fuller" userId="f277afafd4813545" providerId="LiveId" clId="{03341695-D38E-443E-9641-F5C4944FEE6A}" dt="2026-04-20T04:18:50.741" v="7520" actId="33524"/>
        <pc:sldMkLst>
          <pc:docMk/>
          <pc:sldMk cId="2092294928" sldId="300"/>
        </pc:sldMkLst>
        <pc:spChg chg="mod">
          <ac:chgData name="Callum Fuller" userId="f277afafd4813545" providerId="LiveId" clId="{03341695-D38E-443E-9641-F5C4944FEE6A}" dt="2026-04-20T04:18:50.741" v="7520" actId="33524"/>
          <ac:spMkLst>
            <pc:docMk/>
            <pc:sldMk cId="2092294928" sldId="300"/>
            <ac:spMk id="3" creationId="{A3E62B60-FE1B-C772-807E-AA03C4E429EF}"/>
          </ac:spMkLst>
        </pc:spChg>
      </pc:sldChg>
      <pc:sldChg chg="ord">
        <pc:chgData name="Callum Fuller" userId="f277afafd4813545" providerId="LiveId" clId="{03341695-D38E-443E-9641-F5C4944FEE6A}" dt="2026-04-20T00:28:42.585" v="7283"/>
        <pc:sldMkLst>
          <pc:docMk/>
          <pc:sldMk cId="3198965803" sldId="301"/>
        </pc:sldMkLst>
      </pc:sldChg>
      <pc:sldChg chg="modSp mod">
        <pc:chgData name="Callum Fuller" userId="f277afafd4813545" providerId="LiveId" clId="{03341695-D38E-443E-9641-F5C4944FEE6A}" dt="2026-04-20T05:06:18.577" v="10401" actId="20577"/>
        <pc:sldMkLst>
          <pc:docMk/>
          <pc:sldMk cId="3371246538" sldId="303"/>
        </pc:sldMkLst>
        <pc:spChg chg="mod">
          <ac:chgData name="Callum Fuller" userId="f277afafd4813545" providerId="LiveId" clId="{03341695-D38E-443E-9641-F5C4944FEE6A}" dt="2026-04-20T04:17:28.100" v="7503" actId="1076"/>
          <ac:spMkLst>
            <pc:docMk/>
            <pc:sldMk cId="3371246538" sldId="303"/>
            <ac:spMk id="3" creationId="{5E4B27B1-AF69-E24A-1E5D-AFB193FDB833}"/>
          </ac:spMkLst>
        </pc:spChg>
        <pc:spChg chg="mod">
          <ac:chgData name="Callum Fuller" userId="f277afafd4813545" providerId="LiveId" clId="{03341695-D38E-443E-9641-F5C4944FEE6A}" dt="2026-04-20T05:06:18.577" v="10401" actId="20577"/>
          <ac:spMkLst>
            <pc:docMk/>
            <pc:sldMk cId="3371246538" sldId="303"/>
            <ac:spMk id="6" creationId="{6704F5E8-42DB-8ED2-604A-63A53BC16006}"/>
          </ac:spMkLst>
        </pc:spChg>
      </pc:sldChg>
      <pc:sldChg chg="modSp mod">
        <pc:chgData name="Callum Fuller" userId="f277afafd4813545" providerId="LiveId" clId="{03341695-D38E-443E-9641-F5C4944FEE6A}" dt="2026-04-20T04:13:58.082" v="7363" actId="20577"/>
        <pc:sldMkLst>
          <pc:docMk/>
          <pc:sldMk cId="4022357274" sldId="307"/>
        </pc:sldMkLst>
        <pc:graphicFrameChg chg="mod modGraphic">
          <ac:chgData name="Callum Fuller" userId="f277afafd4813545" providerId="LiveId" clId="{03341695-D38E-443E-9641-F5C4944FEE6A}" dt="2026-04-20T04:13:58.082" v="7363" actId="20577"/>
          <ac:graphicFrameMkLst>
            <pc:docMk/>
            <pc:sldMk cId="4022357274" sldId="307"/>
            <ac:graphicFrameMk id="5" creationId="{0A8F4A19-14C3-CD5F-D165-FE201FF7F1B8}"/>
          </ac:graphicFrameMkLst>
        </pc:graphicFrameChg>
      </pc:sldChg>
      <pc:sldChg chg="modSp mod">
        <pc:chgData name="Callum Fuller" userId="f277afafd4813545" providerId="LiveId" clId="{03341695-D38E-443E-9641-F5C4944FEE6A}" dt="2026-04-20T04:14:45.001" v="7477" actId="20577"/>
        <pc:sldMkLst>
          <pc:docMk/>
          <pc:sldMk cId="2604036215" sldId="308"/>
        </pc:sldMkLst>
        <pc:graphicFrameChg chg="mod modGraphic">
          <ac:chgData name="Callum Fuller" userId="f277afafd4813545" providerId="LiveId" clId="{03341695-D38E-443E-9641-F5C4944FEE6A}" dt="2026-04-20T04:14:45.001" v="7477" actId="20577"/>
          <ac:graphicFrameMkLst>
            <pc:docMk/>
            <pc:sldMk cId="2604036215" sldId="308"/>
            <ac:graphicFrameMk id="5" creationId="{5EE99DBA-B8CD-7755-9088-38654C857936}"/>
          </ac:graphicFrameMkLst>
        </pc:graphicFrameChg>
      </pc:sldChg>
      <pc:sldChg chg="addSp delSp modSp mod modTransition modAnim modNotesTx">
        <pc:chgData name="Callum Fuller" userId="f277afafd4813545" providerId="LiveId" clId="{03341695-D38E-443E-9641-F5C4944FEE6A}" dt="2026-04-20T04:40:29.049" v="9369" actId="20577"/>
        <pc:sldMkLst>
          <pc:docMk/>
          <pc:sldMk cId="4177615463" sldId="310"/>
        </pc:sldMkLst>
        <pc:spChg chg="mod">
          <ac:chgData name="Callum Fuller" userId="f277afafd4813545" providerId="LiveId" clId="{03341695-D38E-443E-9641-F5C4944FEE6A}" dt="2026-04-20T00:13:13.845" v="4606" actId="20577"/>
          <ac:spMkLst>
            <pc:docMk/>
            <pc:sldMk cId="4177615463" sldId="310"/>
            <ac:spMk id="3" creationId="{1166D41C-AB22-DC08-53FA-8E9AAEEB6ED8}"/>
          </ac:spMkLst>
        </pc:spChg>
        <pc:spChg chg="mod">
          <ac:chgData name="Callum Fuller" userId="f277afafd4813545" providerId="LiveId" clId="{03341695-D38E-443E-9641-F5C4944FEE6A}" dt="2026-04-20T04:40:29.049" v="9369" actId="20577"/>
          <ac:spMkLst>
            <pc:docMk/>
            <pc:sldMk cId="4177615463" sldId="310"/>
            <ac:spMk id="10" creationId="{2F8D62EB-3B77-451F-69CA-4A98421748A7}"/>
          </ac:spMkLst>
        </pc:spChg>
        <pc:picChg chg="add del mod ord">
          <ac:chgData name="Callum Fuller" userId="f277afafd4813545" providerId="LiveId" clId="{03341695-D38E-443E-9641-F5C4944FEE6A}" dt="2026-04-20T00:14:40.220" v="4809"/>
          <ac:picMkLst>
            <pc:docMk/>
            <pc:sldMk cId="4177615463" sldId="310"/>
            <ac:picMk id="6" creationId="{6F548AB3-0B78-3583-EFD5-8350EDC80180}"/>
          </ac:picMkLst>
        </pc:picChg>
        <pc:picChg chg="add del mod">
          <ac:chgData name="Callum Fuller" userId="f277afafd4813545" providerId="LiveId" clId="{03341695-D38E-443E-9641-F5C4944FEE6A}" dt="2026-04-20T00:15:17.342" v="4862"/>
          <ac:picMkLst>
            <pc:docMk/>
            <pc:sldMk cId="4177615463" sldId="310"/>
            <ac:picMk id="8" creationId="{4F521624-E436-7E8E-A3E0-779B48E38A0C}"/>
          </ac:picMkLst>
        </pc:picChg>
        <pc:picChg chg="del">
          <ac:chgData name="Callum Fuller" userId="f277afafd4813545" providerId="LiveId" clId="{03341695-D38E-443E-9641-F5C4944FEE6A}" dt="2026-04-20T00:13:59.249" v="4808"/>
          <ac:picMkLst>
            <pc:docMk/>
            <pc:sldMk cId="4177615463" sldId="310"/>
            <ac:picMk id="15" creationId="{E2FFB618-5B82-A46B-1621-F4A2DDD87481}"/>
          </ac:picMkLst>
        </pc:picChg>
        <pc:picChg chg="add del mod ord">
          <ac:chgData name="Callum Fuller" userId="f277afafd4813545" providerId="LiveId" clId="{03341695-D38E-443E-9641-F5C4944FEE6A}" dt="2026-04-20T00:16:02.443" v="4863"/>
          <ac:picMkLst>
            <pc:docMk/>
            <pc:sldMk cId="4177615463" sldId="310"/>
            <ac:picMk id="16" creationId="{4A25184D-A389-FC2F-61A4-9031B23A7B79}"/>
          </ac:picMkLst>
        </pc:picChg>
        <pc:picChg chg="add mod">
          <ac:chgData name="Callum Fuller" userId="f277afafd4813545" providerId="LiveId" clId="{03341695-D38E-443E-9641-F5C4944FEE6A}" dt="2026-04-20T00:16:02.443" v="4863"/>
          <ac:picMkLst>
            <pc:docMk/>
            <pc:sldMk cId="4177615463" sldId="310"/>
            <ac:picMk id="17" creationId="{10637EB1-92FC-CE90-A8C2-B1DC424762CB}"/>
          </ac:picMkLst>
        </pc:picChg>
      </pc:sldChg>
      <pc:sldChg chg="addSp delSp modSp mod modTransition modAnim modNotesTx">
        <pc:chgData name="Callum Fuller" userId="f277afafd4813545" providerId="LiveId" clId="{03341695-D38E-443E-9641-F5C4944FEE6A}" dt="2026-04-20T00:21:19.719" v="5887"/>
        <pc:sldMkLst>
          <pc:docMk/>
          <pc:sldMk cId="114778898" sldId="311"/>
        </pc:sldMkLst>
        <pc:picChg chg="add del mod ord">
          <ac:chgData name="Callum Fuller" userId="f277afafd4813545" providerId="LiveId" clId="{03341695-D38E-443E-9641-F5C4944FEE6A}" dt="2026-04-20T00:21:19.719" v="5887"/>
          <ac:picMkLst>
            <pc:docMk/>
            <pc:sldMk cId="114778898" sldId="311"/>
            <ac:picMk id="6" creationId="{8F65AD9F-A9AE-C5A6-8D55-84E18EF50F53}"/>
          </ac:picMkLst>
        </pc:picChg>
        <pc:picChg chg="add mod">
          <ac:chgData name="Callum Fuller" userId="f277afafd4813545" providerId="LiveId" clId="{03341695-D38E-443E-9641-F5C4944FEE6A}" dt="2026-04-20T00:21:19.719" v="5887"/>
          <ac:picMkLst>
            <pc:docMk/>
            <pc:sldMk cId="114778898" sldId="311"/>
            <ac:picMk id="11" creationId="{1FDB2B29-3062-5A2B-B0A9-4DA19BBDAE15}"/>
          </ac:picMkLst>
        </pc:picChg>
        <pc:picChg chg="del">
          <ac:chgData name="Callum Fuller" userId="f277afafd4813545" providerId="LiveId" clId="{03341695-D38E-443E-9641-F5C4944FEE6A}" dt="2026-04-20T00:20:26.439" v="5886"/>
          <ac:picMkLst>
            <pc:docMk/>
            <pc:sldMk cId="114778898" sldId="311"/>
            <ac:picMk id="15" creationId="{55D1D415-FE55-4E00-7E70-635504BA6BD8}"/>
          </ac:picMkLst>
        </pc:picChg>
      </pc:sldChg>
      <pc:sldChg chg="addSp delSp modSp mod modTransition modAnim modNotesTx">
        <pc:chgData name="Callum Fuller" userId="f277afafd4813545" providerId="LiveId" clId="{03341695-D38E-443E-9641-F5C4944FEE6A}" dt="2026-04-20T00:29:01.358" v="7284" actId="33524"/>
        <pc:sldMkLst>
          <pc:docMk/>
          <pc:sldMk cId="2415320210" sldId="312"/>
        </pc:sldMkLst>
        <pc:picChg chg="del">
          <ac:chgData name="Callum Fuller" userId="f277afafd4813545" providerId="LiveId" clId="{03341695-D38E-443E-9641-F5C4944FEE6A}" dt="2026-04-20T00:23:34.046" v="6525"/>
          <ac:picMkLst>
            <pc:docMk/>
            <pc:sldMk cId="2415320210" sldId="312"/>
            <ac:picMk id="5" creationId="{02E4D31D-929E-8EE7-7669-67D6E0E28819}"/>
          </ac:picMkLst>
        </pc:picChg>
        <pc:picChg chg="add del mod ord">
          <ac:chgData name="Callum Fuller" userId="f277afafd4813545" providerId="LiveId" clId="{03341695-D38E-443E-9641-F5C4944FEE6A}" dt="2026-04-20T00:24:16.669" v="6526"/>
          <ac:picMkLst>
            <pc:docMk/>
            <pc:sldMk cId="2415320210" sldId="312"/>
            <ac:picMk id="10" creationId="{956E0026-90CD-9F32-1A2D-165D36C79EF3}"/>
          </ac:picMkLst>
        </pc:picChg>
        <pc:picChg chg="add del mod">
          <ac:chgData name="Callum Fuller" userId="f277afafd4813545" providerId="LiveId" clId="{03341695-D38E-443E-9641-F5C4944FEE6A}" dt="2026-04-20T00:24:18.732" v="6528"/>
          <ac:picMkLst>
            <pc:docMk/>
            <pc:sldMk cId="2415320210" sldId="312"/>
            <ac:picMk id="15" creationId="{DDE21551-6898-D685-BA20-3387CA60B87F}"/>
          </ac:picMkLst>
        </pc:picChg>
        <pc:picChg chg="add del mod ord">
          <ac:chgData name="Callum Fuller" userId="f277afafd4813545" providerId="LiveId" clId="{03341695-D38E-443E-9641-F5C4944FEE6A}" dt="2026-04-20T00:25:05.147" v="6529"/>
          <ac:picMkLst>
            <pc:docMk/>
            <pc:sldMk cId="2415320210" sldId="312"/>
            <ac:picMk id="18" creationId="{A1DD8FC5-FCFA-A77B-75C8-FC363C2C8BCE}"/>
          </ac:picMkLst>
        </pc:picChg>
        <pc:picChg chg="add mod">
          <ac:chgData name="Callum Fuller" userId="f277afafd4813545" providerId="LiveId" clId="{03341695-D38E-443E-9641-F5C4944FEE6A}" dt="2026-04-20T00:25:05.147" v="6529"/>
          <ac:picMkLst>
            <pc:docMk/>
            <pc:sldMk cId="2415320210" sldId="312"/>
            <ac:picMk id="19" creationId="{C5C59AD7-49CF-D581-013D-9138E108E815}"/>
          </ac:picMkLst>
        </pc:picChg>
      </pc:sldChg>
      <pc:sldChg chg="addSp delSp modSp mod modTransition modAnim modNotesTx">
        <pc:chgData name="Callum Fuller" userId="f277afafd4813545" providerId="LiveId" clId="{03341695-D38E-443E-9641-F5C4944FEE6A}" dt="2026-04-20T00:30:17.760" v="7287"/>
        <pc:sldMkLst>
          <pc:docMk/>
          <pc:sldMk cId="2090072503" sldId="313"/>
        </pc:sldMkLst>
        <pc:picChg chg="del">
          <ac:chgData name="Callum Fuller" userId="f277afafd4813545" providerId="LiveId" clId="{03341695-D38E-443E-9641-F5C4944FEE6A}" dt="2026-04-20T00:29:25.779" v="7286"/>
          <ac:picMkLst>
            <pc:docMk/>
            <pc:sldMk cId="2090072503" sldId="313"/>
            <ac:picMk id="5" creationId="{69DF5AD0-D071-A076-0235-B5513BE511E0}"/>
          </ac:picMkLst>
        </pc:picChg>
        <pc:picChg chg="add del mod ord">
          <ac:chgData name="Callum Fuller" userId="f277afafd4813545" providerId="LiveId" clId="{03341695-D38E-443E-9641-F5C4944FEE6A}" dt="2026-04-20T00:30:17.760" v="7287"/>
          <ac:picMkLst>
            <pc:docMk/>
            <pc:sldMk cId="2090072503" sldId="313"/>
            <ac:picMk id="13" creationId="{558359FB-BA74-958D-8AE1-AFC5A731A33B}"/>
          </ac:picMkLst>
        </pc:picChg>
        <pc:picChg chg="add mod">
          <ac:chgData name="Callum Fuller" userId="f277afafd4813545" providerId="LiveId" clId="{03341695-D38E-443E-9641-F5C4944FEE6A}" dt="2026-04-20T00:30:17.760" v="7287"/>
          <ac:picMkLst>
            <pc:docMk/>
            <pc:sldMk cId="2090072503" sldId="313"/>
            <ac:picMk id="15" creationId="{5058BA64-6441-1F50-0C4D-8C96E88A7028}"/>
          </ac:picMkLst>
        </pc:picChg>
      </pc:sldChg>
      <pc:sldChg chg="modSp mod">
        <pc:chgData name="Callum Fuller" userId="f277afafd4813545" providerId="LiveId" clId="{03341695-D38E-443E-9641-F5C4944FEE6A}" dt="2026-04-20T05:06:13.986" v="10390" actId="20577"/>
        <pc:sldMkLst>
          <pc:docMk/>
          <pc:sldMk cId="1401419381" sldId="314"/>
        </pc:sldMkLst>
        <pc:spChg chg="mod">
          <ac:chgData name="Callum Fuller" userId="f277afafd4813545" providerId="LiveId" clId="{03341695-D38E-443E-9641-F5C4944FEE6A}" dt="2026-04-20T04:17:19.483" v="7495" actId="1076"/>
          <ac:spMkLst>
            <pc:docMk/>
            <pc:sldMk cId="1401419381" sldId="314"/>
            <ac:spMk id="6" creationId="{9CC08BFB-CE2A-161A-3D13-70343B06A087}"/>
          </ac:spMkLst>
        </pc:spChg>
        <pc:spChg chg="mod">
          <ac:chgData name="Callum Fuller" userId="f277afafd4813545" providerId="LiveId" clId="{03341695-D38E-443E-9641-F5C4944FEE6A}" dt="2026-04-20T05:06:13.986" v="10390" actId="20577"/>
          <ac:spMkLst>
            <pc:docMk/>
            <pc:sldMk cId="1401419381" sldId="314"/>
            <ac:spMk id="10" creationId="{2DAE898D-D3B0-1E3A-4ACE-94DFDB2F1C2A}"/>
          </ac:spMkLst>
        </pc:spChg>
      </pc:sldChg>
      <pc:sldChg chg="addSp delSp modSp add mod modTransition delAnim modNotesTx">
        <pc:chgData name="Callum Fuller" userId="f277afafd4813545" providerId="LiveId" clId="{03341695-D38E-443E-9641-F5C4944FEE6A}" dt="2026-04-20T04:58:34.185" v="10306"/>
        <pc:sldMkLst>
          <pc:docMk/>
          <pc:sldMk cId="2082562940" sldId="315"/>
        </pc:sldMkLst>
        <pc:spChg chg="del">
          <ac:chgData name="Callum Fuller" userId="f277afafd4813545" providerId="LiveId" clId="{03341695-D38E-443E-9641-F5C4944FEE6A}" dt="2026-04-20T04:28:00.634" v="8208" actId="478"/>
          <ac:spMkLst>
            <pc:docMk/>
            <pc:sldMk cId="2082562940" sldId="315"/>
            <ac:spMk id="3" creationId="{561D6D02-403F-E14F-B330-194CC25B898F}"/>
          </ac:spMkLst>
        </pc:spChg>
        <pc:spChg chg="del">
          <ac:chgData name="Callum Fuller" userId="f277afafd4813545" providerId="LiveId" clId="{03341695-D38E-443E-9641-F5C4944FEE6A}" dt="2026-04-20T04:28:00.634" v="8208" actId="478"/>
          <ac:spMkLst>
            <pc:docMk/>
            <pc:sldMk cId="2082562940" sldId="315"/>
            <ac:spMk id="6" creationId="{F207AF0E-D073-F5A1-CCB5-5E96A636EDC1}"/>
          </ac:spMkLst>
        </pc:spChg>
        <pc:spChg chg="del">
          <ac:chgData name="Callum Fuller" userId="f277afafd4813545" providerId="LiveId" clId="{03341695-D38E-443E-9641-F5C4944FEE6A}" dt="2026-04-20T04:28:19.463" v="8215" actId="478"/>
          <ac:spMkLst>
            <pc:docMk/>
            <pc:sldMk cId="2082562940" sldId="315"/>
            <ac:spMk id="7" creationId="{A79420BC-8034-AFD8-617E-287D65F98355}"/>
          </ac:spMkLst>
        </pc:spChg>
        <pc:spChg chg="del">
          <ac:chgData name="Callum Fuller" userId="f277afafd4813545" providerId="LiveId" clId="{03341695-D38E-443E-9641-F5C4944FEE6A}" dt="2026-04-20T04:28:19.463" v="8215" actId="478"/>
          <ac:spMkLst>
            <pc:docMk/>
            <pc:sldMk cId="2082562940" sldId="315"/>
            <ac:spMk id="8" creationId="{5C0BB245-121B-E10C-ED66-5763DF0ADD98}"/>
          </ac:spMkLst>
        </pc:spChg>
        <pc:spChg chg="del">
          <ac:chgData name="Callum Fuller" userId="f277afafd4813545" providerId="LiveId" clId="{03341695-D38E-443E-9641-F5C4944FEE6A}" dt="2026-04-20T04:28:00.634" v="8208" actId="478"/>
          <ac:spMkLst>
            <pc:docMk/>
            <pc:sldMk cId="2082562940" sldId="315"/>
            <ac:spMk id="9" creationId="{37D659AE-865E-CEB1-4426-77447CBF7F11}"/>
          </ac:spMkLst>
        </pc:spChg>
        <pc:spChg chg="del">
          <ac:chgData name="Callum Fuller" userId="f277afafd4813545" providerId="LiveId" clId="{03341695-D38E-443E-9641-F5C4944FEE6A}" dt="2026-04-20T04:28:11.565" v="8213" actId="478"/>
          <ac:spMkLst>
            <pc:docMk/>
            <pc:sldMk cId="2082562940" sldId="315"/>
            <ac:spMk id="10" creationId="{D10D5989-2942-865F-819F-A136FB4B34AB}"/>
          </ac:spMkLst>
        </pc:spChg>
        <pc:spChg chg="del">
          <ac:chgData name="Callum Fuller" userId="f277afafd4813545" providerId="LiveId" clId="{03341695-D38E-443E-9641-F5C4944FEE6A}" dt="2026-04-20T04:28:00.634" v="8208" actId="478"/>
          <ac:spMkLst>
            <pc:docMk/>
            <pc:sldMk cId="2082562940" sldId="315"/>
            <ac:spMk id="11" creationId="{E58AFD73-56A2-F4CE-76A3-384DC36A00F2}"/>
          </ac:spMkLst>
        </pc:spChg>
        <pc:spChg chg="del">
          <ac:chgData name="Callum Fuller" userId="f277afafd4813545" providerId="LiveId" clId="{03341695-D38E-443E-9641-F5C4944FEE6A}" dt="2026-04-20T04:28:19.463" v="8215" actId="478"/>
          <ac:spMkLst>
            <pc:docMk/>
            <pc:sldMk cId="2082562940" sldId="315"/>
            <ac:spMk id="12" creationId="{3F2587EF-A213-7C2A-8078-56EED5BDAF80}"/>
          </ac:spMkLst>
        </pc:spChg>
        <pc:spChg chg="del">
          <ac:chgData name="Callum Fuller" userId="f277afafd4813545" providerId="LiveId" clId="{03341695-D38E-443E-9641-F5C4944FEE6A}" dt="2026-04-20T04:28:00.634" v="8208" actId="478"/>
          <ac:spMkLst>
            <pc:docMk/>
            <pc:sldMk cId="2082562940" sldId="315"/>
            <ac:spMk id="25" creationId="{70728FC8-AF39-D46F-2B6E-F11D060C01DE}"/>
          </ac:spMkLst>
        </pc:spChg>
        <pc:spChg chg="mod">
          <ac:chgData name="Callum Fuller" userId="f277afafd4813545" providerId="LiveId" clId="{03341695-D38E-443E-9641-F5C4944FEE6A}" dt="2026-04-20T04:27:53.742" v="8207" actId="20577"/>
          <ac:spMkLst>
            <pc:docMk/>
            <pc:sldMk cId="2082562940" sldId="315"/>
            <ac:spMk id="30" creationId="{AC6148E3-315C-639B-FBAD-21F5C25ACB27}"/>
          </ac:spMkLst>
        </pc:spChg>
        <pc:spChg chg="del">
          <ac:chgData name="Callum Fuller" userId="f277afafd4813545" providerId="LiveId" clId="{03341695-D38E-443E-9641-F5C4944FEE6A}" dt="2026-04-20T04:28:03.706" v="8209" actId="478"/>
          <ac:spMkLst>
            <pc:docMk/>
            <pc:sldMk cId="2082562940" sldId="315"/>
            <ac:spMk id="32" creationId="{B8776093-46AB-8F18-869C-D5B435C20ED3}"/>
          </ac:spMkLst>
        </pc:spChg>
        <pc:spChg chg="del">
          <ac:chgData name="Callum Fuller" userId="f277afafd4813545" providerId="LiveId" clId="{03341695-D38E-443E-9641-F5C4944FEE6A}" dt="2026-04-20T04:28:00.634" v="8208" actId="478"/>
          <ac:spMkLst>
            <pc:docMk/>
            <pc:sldMk cId="2082562940" sldId="315"/>
            <ac:spMk id="35" creationId="{7FB85C11-B2C4-B60C-9873-637FE237572B}"/>
          </ac:spMkLst>
        </pc:spChg>
        <pc:spChg chg="del">
          <ac:chgData name="Callum Fuller" userId="f277afafd4813545" providerId="LiveId" clId="{03341695-D38E-443E-9641-F5C4944FEE6A}" dt="2026-04-20T04:28:00.634" v="8208" actId="478"/>
          <ac:spMkLst>
            <pc:docMk/>
            <pc:sldMk cId="2082562940" sldId="315"/>
            <ac:spMk id="44" creationId="{A8E72124-53F1-DA40-9CCB-483AB7C2E828}"/>
          </ac:spMkLst>
        </pc:spChg>
        <pc:spChg chg="del">
          <ac:chgData name="Callum Fuller" userId="f277afafd4813545" providerId="LiveId" clId="{03341695-D38E-443E-9641-F5C4944FEE6A}" dt="2026-04-20T04:28:19.463" v="8215" actId="478"/>
          <ac:spMkLst>
            <pc:docMk/>
            <pc:sldMk cId="2082562940" sldId="315"/>
            <ac:spMk id="45" creationId="{3EBB9500-E47D-FB20-4EDC-C6187813494B}"/>
          </ac:spMkLst>
        </pc:spChg>
        <pc:spChg chg="del">
          <ac:chgData name="Callum Fuller" userId="f277afafd4813545" providerId="LiveId" clId="{03341695-D38E-443E-9641-F5C4944FEE6A}" dt="2026-04-20T04:28:14.174" v="8214" actId="478"/>
          <ac:spMkLst>
            <pc:docMk/>
            <pc:sldMk cId="2082562940" sldId="315"/>
            <ac:spMk id="50" creationId="{8131DAB3-A49E-0A55-AC20-97D1DAFAB56A}"/>
          </ac:spMkLst>
        </pc:spChg>
        <pc:spChg chg="del">
          <ac:chgData name="Callum Fuller" userId="f277afafd4813545" providerId="LiveId" clId="{03341695-D38E-443E-9641-F5C4944FEE6A}" dt="2026-04-20T04:28:05.576" v="8210" actId="478"/>
          <ac:spMkLst>
            <pc:docMk/>
            <pc:sldMk cId="2082562940" sldId="315"/>
            <ac:spMk id="54" creationId="{FB24C37B-E528-1488-0881-60AE2393EA4C}"/>
          </ac:spMkLst>
        </pc:spChg>
        <pc:spChg chg="del">
          <ac:chgData name="Callum Fuller" userId="f277afafd4813545" providerId="LiveId" clId="{03341695-D38E-443E-9641-F5C4944FEE6A}" dt="2026-04-20T04:28:00.634" v="8208" actId="478"/>
          <ac:spMkLst>
            <pc:docMk/>
            <pc:sldMk cId="2082562940" sldId="315"/>
            <ac:spMk id="57" creationId="{4A7B64CF-171D-AB1B-F742-AFE082527DBB}"/>
          </ac:spMkLst>
        </pc:spChg>
        <pc:spChg chg="del">
          <ac:chgData name="Callum Fuller" userId="f277afafd4813545" providerId="LiveId" clId="{03341695-D38E-443E-9641-F5C4944FEE6A}" dt="2026-04-20T04:28:00.634" v="8208" actId="478"/>
          <ac:spMkLst>
            <pc:docMk/>
            <pc:sldMk cId="2082562940" sldId="315"/>
            <ac:spMk id="68" creationId="{A0998493-D107-67E8-2A6C-AF25EB90F884}"/>
          </ac:spMkLst>
        </pc:spChg>
        <pc:spChg chg="del">
          <ac:chgData name="Callum Fuller" userId="f277afafd4813545" providerId="LiveId" clId="{03341695-D38E-443E-9641-F5C4944FEE6A}" dt="2026-04-20T04:28:00.634" v="8208" actId="478"/>
          <ac:spMkLst>
            <pc:docMk/>
            <pc:sldMk cId="2082562940" sldId="315"/>
            <ac:spMk id="84" creationId="{C8C94168-33D7-E98C-BAAD-E403783A7BE6}"/>
          </ac:spMkLst>
        </pc:spChg>
        <pc:graphicFrameChg chg="add mod modGraphic">
          <ac:chgData name="Callum Fuller" userId="f277afafd4813545" providerId="LiveId" clId="{03341695-D38E-443E-9641-F5C4944FEE6A}" dt="2026-04-20T04:56:47.762" v="10198" actId="20577"/>
          <ac:graphicFrameMkLst>
            <pc:docMk/>
            <pc:sldMk cId="2082562940" sldId="315"/>
            <ac:graphicFrameMk id="22" creationId="{32E22CE8-91B4-90D3-2194-87DD94F5209A}"/>
          </ac:graphicFrameMkLst>
        </pc:graphicFrameChg>
        <pc:picChg chg="add del">
          <ac:chgData name="Callum Fuller" userId="f277afafd4813545" providerId="LiveId" clId="{03341695-D38E-443E-9641-F5C4944FEE6A}" dt="2026-04-20T04:30:12.647" v="8217" actId="478"/>
          <ac:picMkLst>
            <pc:docMk/>
            <pc:sldMk cId="2082562940" sldId="315"/>
            <ac:picMk id="21" creationId="{10F759F0-FB81-EAC4-A923-D17D21A2B301}"/>
          </ac:picMkLst>
        </pc:picChg>
        <pc:picChg chg="add del mod">
          <ac:chgData name="Callum Fuller" userId="f277afafd4813545" providerId="LiveId" clId="{03341695-D38E-443E-9641-F5C4944FEE6A}" dt="2026-04-20T04:58:34.185" v="10306"/>
          <ac:picMkLst>
            <pc:docMk/>
            <pc:sldMk cId="2082562940" sldId="315"/>
            <ac:picMk id="37" creationId="{D3646BD1-D26C-F0B1-024C-1F57E6C62CA4}"/>
          </ac:picMkLst>
        </pc:picChg>
        <pc:picChg chg="add mod">
          <ac:chgData name="Callum Fuller" userId="f277afafd4813545" providerId="LiveId" clId="{03341695-D38E-443E-9641-F5C4944FEE6A}" dt="2026-04-20T04:58:34.185" v="10306"/>
          <ac:picMkLst>
            <pc:docMk/>
            <pc:sldMk cId="2082562940" sldId="315"/>
            <ac:picMk id="38" creationId="{8AF3EF20-38AC-E521-FF5B-8336E8E6F500}"/>
          </ac:picMkLst>
        </pc:picChg>
        <pc:picChg chg="del">
          <ac:chgData name="Callum Fuller" userId="f277afafd4813545" providerId="LiveId" clId="{03341695-D38E-443E-9641-F5C4944FEE6A}" dt="2026-04-20T04:28:19.463" v="8215" actId="478"/>
          <ac:picMkLst>
            <pc:docMk/>
            <pc:sldMk cId="2082562940" sldId="315"/>
            <ac:picMk id="121" creationId="{A84E0063-CDFF-623A-170D-527494DF0762}"/>
          </ac:picMkLst>
        </pc:picChg>
        <pc:cxnChg chg="del">
          <ac:chgData name="Callum Fuller" userId="f277afafd4813545" providerId="LiveId" clId="{03341695-D38E-443E-9641-F5C4944FEE6A}" dt="2026-04-20T04:28:19.463" v="8215" actId="478"/>
          <ac:cxnSpMkLst>
            <pc:docMk/>
            <pc:sldMk cId="2082562940" sldId="315"/>
            <ac:cxnSpMk id="20" creationId="{FF092D9F-DDEE-D3DB-B6A3-FDDFF84E2277}"/>
          </ac:cxnSpMkLst>
        </pc:cxnChg>
        <pc:cxnChg chg="del mod">
          <ac:chgData name="Callum Fuller" userId="f277afafd4813545" providerId="LiveId" clId="{03341695-D38E-443E-9641-F5C4944FEE6A}" dt="2026-04-20T04:28:08.786" v="8211" actId="478"/>
          <ac:cxnSpMkLst>
            <pc:docMk/>
            <pc:sldMk cId="2082562940" sldId="315"/>
            <ac:cxnSpMk id="34" creationId="{302F0622-7D06-D9F1-012A-8FA1DD15164B}"/>
          </ac:cxnSpMkLst>
        </pc:cxnChg>
        <pc:cxnChg chg="del mod">
          <ac:chgData name="Callum Fuller" userId="f277afafd4813545" providerId="LiveId" clId="{03341695-D38E-443E-9641-F5C4944FEE6A}" dt="2026-04-20T04:28:19.463" v="8215" actId="478"/>
          <ac:cxnSpMkLst>
            <pc:docMk/>
            <pc:sldMk cId="2082562940" sldId="315"/>
            <ac:cxnSpMk id="41" creationId="{BF5ABB91-D625-76D3-4DF8-D5EF0A3CC99D}"/>
          </ac:cxnSpMkLst>
        </pc:cxnChg>
        <pc:cxnChg chg="del">
          <ac:chgData name="Callum Fuller" userId="f277afafd4813545" providerId="LiveId" clId="{03341695-D38E-443E-9641-F5C4944FEE6A}" dt="2026-04-20T04:28:10.261" v="8212" actId="478"/>
          <ac:cxnSpMkLst>
            <pc:docMk/>
            <pc:sldMk cId="2082562940" sldId="315"/>
            <ac:cxnSpMk id="48" creationId="{77A339BE-3B5F-1E7E-F54D-3BF7092F528F}"/>
          </ac:cxnSpMkLst>
        </pc:cxnChg>
        <pc:cxnChg chg="del mod">
          <ac:chgData name="Callum Fuller" userId="f277afafd4813545" providerId="LiveId" clId="{03341695-D38E-443E-9641-F5C4944FEE6A}" dt="2026-04-20T04:28:19.463" v="8215" actId="478"/>
          <ac:cxnSpMkLst>
            <pc:docMk/>
            <pc:sldMk cId="2082562940" sldId="315"/>
            <ac:cxnSpMk id="51" creationId="{5693E4D4-E333-76C8-4110-1128CE6C359D}"/>
          </ac:cxnSpMkLst>
        </pc:cxnChg>
        <pc:cxnChg chg="del mod">
          <ac:chgData name="Callum Fuller" userId="f277afafd4813545" providerId="LiveId" clId="{03341695-D38E-443E-9641-F5C4944FEE6A}" dt="2026-04-20T04:28:19.463" v="8215" actId="478"/>
          <ac:cxnSpMkLst>
            <pc:docMk/>
            <pc:sldMk cId="2082562940" sldId="315"/>
            <ac:cxnSpMk id="53" creationId="{62FF4F09-0623-0AFD-A802-8700341C295B}"/>
          </ac:cxnSpMkLst>
        </pc:cxnChg>
        <pc:cxnChg chg="del mod">
          <ac:chgData name="Callum Fuller" userId="f277afafd4813545" providerId="LiveId" clId="{03341695-D38E-443E-9641-F5C4944FEE6A}" dt="2026-04-20T04:28:19.463" v="8215" actId="478"/>
          <ac:cxnSpMkLst>
            <pc:docMk/>
            <pc:sldMk cId="2082562940" sldId="315"/>
            <ac:cxnSpMk id="105" creationId="{9DCBEDF2-6E1A-DD52-30F0-8A86DBA6C156}"/>
          </ac:cxnSpMkLst>
        </pc:cxnChg>
      </pc:sldChg>
      <pc:sldChg chg="addSp modSp new mod">
        <pc:chgData name="Callum Fuller" userId="f277afafd4813545" providerId="LiveId" clId="{03341695-D38E-443E-9641-F5C4944FEE6A}" dt="2026-04-20T05:15:49.508" v="10624"/>
        <pc:sldMkLst>
          <pc:docMk/>
          <pc:sldMk cId="2787155357" sldId="316"/>
        </pc:sldMkLst>
        <pc:spChg chg="add mod">
          <ac:chgData name="Callum Fuller" userId="f277afafd4813545" providerId="LiveId" clId="{03341695-D38E-443E-9641-F5C4944FEE6A}" dt="2026-04-20T05:08:58.452" v="10475" actId="14100"/>
          <ac:spMkLst>
            <pc:docMk/>
            <pc:sldMk cId="2787155357" sldId="316"/>
            <ac:spMk id="3" creationId="{FF2619D3-FE97-DCA3-C6A4-FDDF47D523D7}"/>
          </ac:spMkLst>
        </pc:spChg>
        <pc:spChg chg="add mod">
          <ac:chgData name="Callum Fuller" userId="f277afafd4813545" providerId="LiveId" clId="{03341695-D38E-443E-9641-F5C4944FEE6A}" dt="2026-04-20T05:14:22.893" v="10518" actId="1076"/>
          <ac:spMkLst>
            <pc:docMk/>
            <pc:sldMk cId="2787155357" sldId="316"/>
            <ac:spMk id="7" creationId="{9D8D7203-F862-481A-AFC8-5237B4B50520}"/>
          </ac:spMkLst>
        </pc:spChg>
        <pc:spChg chg="add mod">
          <ac:chgData name="Callum Fuller" userId="f277afafd4813545" providerId="LiveId" clId="{03341695-D38E-443E-9641-F5C4944FEE6A}" dt="2026-04-20T05:15:11.046" v="10622" actId="1076"/>
          <ac:spMkLst>
            <pc:docMk/>
            <pc:sldMk cId="2787155357" sldId="316"/>
            <ac:spMk id="9" creationId="{E0CF7754-4203-158F-EAAC-9F1BA62CB47C}"/>
          </ac:spMkLst>
        </pc:spChg>
        <pc:picChg chg="add mod">
          <ac:chgData name="Callum Fuller" userId="f277afafd4813545" providerId="LiveId" clId="{03341695-D38E-443E-9641-F5C4944FEE6A}" dt="2026-04-20T05:15:12" v="10623" actId="1076"/>
          <ac:picMkLst>
            <pc:docMk/>
            <pc:sldMk cId="2787155357" sldId="316"/>
            <ac:picMk id="2" creationId="{BF3B0D85-D6E6-5614-FA4D-00365532571E}"/>
          </ac:picMkLst>
        </pc:picChg>
        <pc:picChg chg="add mod">
          <ac:chgData name="Callum Fuller" userId="f277afafd4813545" providerId="LiveId" clId="{03341695-D38E-443E-9641-F5C4944FEE6A}" dt="2026-04-20T05:14:02.868" v="10480" actId="14100"/>
          <ac:picMkLst>
            <pc:docMk/>
            <pc:sldMk cId="2787155357" sldId="316"/>
            <ac:picMk id="5" creationId="{2D06832B-2792-4492-A738-05D488F3AC56}"/>
          </ac:picMkLst>
        </pc:picChg>
        <pc:picChg chg="add mod">
          <ac:chgData name="Callum Fuller" userId="f277afafd4813545" providerId="LiveId" clId="{03341695-D38E-443E-9641-F5C4944FEE6A}" dt="2026-04-20T05:15:49.508" v="10624"/>
          <ac:picMkLst>
            <pc:docMk/>
            <pc:sldMk cId="2787155357" sldId="316"/>
            <ac:picMk id="12" creationId="{2C424034-A0A1-6461-DCB4-806F80262D77}"/>
          </ac:picMkLst>
        </pc:picChg>
      </pc:sldChg>
    </pc:docChg>
  </pc:docChgLst>
  <pc:docChgLst>
    <pc:chgData name="Alex Evison" userId="1832347ace84857f" providerId="LiveId" clId="{D948D7A6-A2F0-47CD-A6FD-B2EBABD3D2F6}"/>
    <pc:docChg chg="undo custSel addSld delSld modSld sldOrd">
      <pc:chgData name="Alex Evison" userId="1832347ace84857f" providerId="LiveId" clId="{D948D7A6-A2F0-47CD-A6FD-B2EBABD3D2F6}" dt="2026-04-20T04:30:01.906" v="1754" actId="20577"/>
      <pc:docMkLst>
        <pc:docMk/>
      </pc:docMkLst>
      <pc:sldChg chg="add setBg">
        <pc:chgData name="Alex Evison" userId="1832347ace84857f" providerId="LiveId" clId="{D948D7A6-A2F0-47CD-A6FD-B2EBABD3D2F6}" dt="2026-04-18T22:27:29.277" v="1"/>
        <pc:sldMkLst>
          <pc:docMk/>
          <pc:sldMk cId="566723005" sldId="261"/>
        </pc:sldMkLst>
      </pc:sldChg>
      <pc:sldChg chg="delSp modSp mod delAnim">
        <pc:chgData name="Alex Evison" userId="1832347ace84857f" providerId="LiveId" clId="{D948D7A6-A2F0-47CD-A6FD-B2EBABD3D2F6}" dt="2026-04-20T04:11:18.230" v="1618" actId="1076"/>
        <pc:sldMkLst>
          <pc:docMk/>
          <pc:sldMk cId="2196248306" sldId="273"/>
        </pc:sldMkLst>
        <pc:picChg chg="del">
          <ac:chgData name="Alex Evison" userId="1832347ace84857f" providerId="LiveId" clId="{D948D7A6-A2F0-47CD-A6FD-B2EBABD3D2F6}" dt="2026-04-20T03:21:11.104" v="825" actId="478"/>
          <ac:picMkLst>
            <pc:docMk/>
            <pc:sldMk cId="2196248306" sldId="273"/>
            <ac:picMk id="3" creationId="{917EF8DC-BCC2-0BD9-FFFD-3D19F4AD3014}"/>
          </ac:picMkLst>
        </pc:picChg>
        <pc:picChg chg="del mod">
          <ac:chgData name="Alex Evison" userId="1832347ace84857f" providerId="LiveId" clId="{D948D7A6-A2F0-47CD-A6FD-B2EBABD3D2F6}" dt="2026-04-20T04:11:15.580" v="1617" actId="478"/>
          <ac:picMkLst>
            <pc:docMk/>
            <pc:sldMk cId="2196248306" sldId="273"/>
            <ac:picMk id="4" creationId="{6D707636-71D2-77BD-285A-9D5BB67EB44F}"/>
          </ac:picMkLst>
        </pc:picChg>
        <pc:picChg chg="mod">
          <ac:chgData name="Alex Evison" userId="1832347ace84857f" providerId="LiveId" clId="{D948D7A6-A2F0-47CD-A6FD-B2EBABD3D2F6}" dt="2026-04-20T04:11:18.230" v="1618" actId="1076"/>
          <ac:picMkLst>
            <pc:docMk/>
            <pc:sldMk cId="2196248306" sldId="273"/>
            <ac:picMk id="5" creationId="{AA434BA2-7FB4-8F95-149E-32CF61A7F601}"/>
          </ac:picMkLst>
        </pc:picChg>
        <pc:picChg chg="del">
          <ac:chgData name="Alex Evison" userId="1832347ace84857f" providerId="LiveId" clId="{D948D7A6-A2F0-47CD-A6FD-B2EBABD3D2F6}" dt="2026-04-20T03:44:35.797" v="1187" actId="478"/>
          <ac:picMkLst>
            <pc:docMk/>
            <pc:sldMk cId="2196248306" sldId="273"/>
            <ac:picMk id="43" creationId="{1CF0D113-9169-E579-2F99-30C44CF484A4}"/>
          </ac:picMkLst>
        </pc:picChg>
      </pc:sldChg>
      <pc:sldChg chg="addSp delSp modSp mod delAnim">
        <pc:chgData name="Alex Evison" userId="1832347ace84857f" providerId="LiveId" clId="{D948D7A6-A2F0-47CD-A6FD-B2EBABD3D2F6}" dt="2026-04-20T04:30:01.906" v="1754" actId="20577"/>
        <pc:sldMkLst>
          <pc:docMk/>
          <pc:sldMk cId="40524356" sldId="280"/>
        </pc:sldMkLst>
        <pc:spChg chg="add mod">
          <ac:chgData name="Alex Evison" userId="1832347ace84857f" providerId="LiveId" clId="{D948D7A6-A2F0-47CD-A6FD-B2EBABD3D2F6}" dt="2026-04-20T03:53:26.825" v="1428" actId="1076"/>
          <ac:spMkLst>
            <pc:docMk/>
            <pc:sldMk cId="40524356" sldId="280"/>
            <ac:spMk id="7" creationId="{C370313E-2950-6B82-5D4A-862219663018}"/>
          </ac:spMkLst>
        </pc:spChg>
        <pc:spChg chg="add mod">
          <ac:chgData name="Alex Evison" userId="1832347ace84857f" providerId="LiveId" clId="{D948D7A6-A2F0-47CD-A6FD-B2EBABD3D2F6}" dt="2026-04-20T04:30:01.906" v="1754" actId="20577"/>
          <ac:spMkLst>
            <pc:docMk/>
            <pc:sldMk cId="40524356" sldId="280"/>
            <ac:spMk id="9" creationId="{F2EDFF4A-1548-4EB7-F04C-1C1355156B33}"/>
          </ac:spMkLst>
        </pc:spChg>
        <pc:graphicFrameChg chg="mod modGraphic">
          <ac:chgData name="Alex Evison" userId="1832347ace84857f" providerId="LiveId" clId="{D948D7A6-A2F0-47CD-A6FD-B2EBABD3D2F6}" dt="2026-04-20T04:28:21.088" v="1696" actId="20577"/>
          <ac:graphicFrameMkLst>
            <pc:docMk/>
            <pc:sldMk cId="40524356" sldId="280"/>
            <ac:graphicFrameMk id="2" creationId="{07029585-65B7-0084-92E0-17F05B1AE5E7}"/>
          </ac:graphicFrameMkLst>
        </pc:graphicFrameChg>
        <pc:picChg chg="del">
          <ac:chgData name="Alex Evison" userId="1832347ace84857f" providerId="LiveId" clId="{D948D7A6-A2F0-47CD-A6FD-B2EBABD3D2F6}" dt="2026-04-20T03:35:41.668" v="835" actId="478"/>
          <ac:picMkLst>
            <pc:docMk/>
            <pc:sldMk cId="40524356" sldId="280"/>
            <ac:picMk id="5" creationId="{3DE58672-4AD5-4568-8C39-44868F45578C}"/>
          </ac:picMkLst>
        </pc:picChg>
        <pc:picChg chg="add mod">
          <ac:chgData name="Alex Evison" userId="1832347ace84857f" providerId="LiveId" clId="{D948D7A6-A2F0-47CD-A6FD-B2EBABD3D2F6}" dt="2026-04-20T04:26:21.781" v="1652" actId="1076"/>
          <ac:picMkLst>
            <pc:docMk/>
            <pc:sldMk cId="40524356" sldId="280"/>
            <ac:picMk id="6" creationId="{533D7247-3354-712E-6C88-2AE19A78FDD4}"/>
          </ac:picMkLst>
        </pc:picChg>
        <pc:picChg chg="mod">
          <ac:chgData name="Alex Evison" userId="1832347ace84857f" providerId="LiveId" clId="{D948D7A6-A2F0-47CD-A6FD-B2EBABD3D2F6}" dt="2026-04-20T03:57:24.695" v="1616" actId="1076"/>
          <ac:picMkLst>
            <pc:docMk/>
            <pc:sldMk cId="40524356" sldId="280"/>
            <ac:picMk id="8" creationId="{93B85313-F462-2519-8F44-BCD86333422A}"/>
          </ac:picMkLst>
        </pc:picChg>
        <pc:picChg chg="del">
          <ac:chgData name="Alex Evison" userId="1832347ace84857f" providerId="LiveId" clId="{D948D7A6-A2F0-47CD-A6FD-B2EBABD3D2F6}" dt="2026-04-20T03:57:21.604" v="1615" actId="478"/>
          <ac:picMkLst>
            <pc:docMk/>
            <pc:sldMk cId="40524356" sldId="280"/>
            <ac:picMk id="37" creationId="{CFECAAA7-71E6-DEE6-AC83-07DECE38CFD1}"/>
          </ac:picMkLst>
        </pc:picChg>
      </pc:sldChg>
      <pc:sldChg chg="addSp modSp mod">
        <pc:chgData name="Alex Evison" userId="1832347ace84857f" providerId="LiveId" clId="{D948D7A6-A2F0-47CD-A6FD-B2EBABD3D2F6}" dt="2026-04-20T04:29:58.028" v="1750" actId="20577"/>
        <pc:sldMkLst>
          <pc:docMk/>
          <pc:sldMk cId="1417901635" sldId="281"/>
        </pc:sldMkLst>
        <pc:spChg chg="add mod">
          <ac:chgData name="Alex Evison" userId="1832347ace84857f" providerId="LiveId" clId="{D948D7A6-A2F0-47CD-A6FD-B2EBABD3D2F6}" dt="2026-04-20T03:55:14.443" v="1614" actId="1076"/>
          <ac:spMkLst>
            <pc:docMk/>
            <pc:sldMk cId="1417901635" sldId="281"/>
            <ac:spMk id="3" creationId="{156941C4-AD87-C51B-CC00-DC254DBEBFBE}"/>
          </ac:spMkLst>
        </pc:spChg>
        <pc:spChg chg="add mod">
          <ac:chgData name="Alex Evison" userId="1832347ace84857f" providerId="LiveId" clId="{D948D7A6-A2F0-47CD-A6FD-B2EBABD3D2F6}" dt="2026-04-20T04:29:58.028" v="1750" actId="20577"/>
          <ac:spMkLst>
            <pc:docMk/>
            <pc:sldMk cId="1417901635" sldId="281"/>
            <ac:spMk id="6" creationId="{1A5B21D7-C8C6-35B9-D905-ACDE2A609AAB}"/>
          </ac:spMkLst>
        </pc:spChg>
        <pc:graphicFrameChg chg="modGraphic">
          <ac:chgData name="Alex Evison" userId="1832347ace84857f" providerId="LiveId" clId="{D948D7A6-A2F0-47CD-A6FD-B2EBABD3D2F6}" dt="2026-04-20T04:29:37.562" v="1744" actId="20577"/>
          <ac:graphicFrameMkLst>
            <pc:docMk/>
            <pc:sldMk cId="1417901635" sldId="281"/>
            <ac:graphicFrameMk id="2" creationId="{DAC89140-E740-6961-A132-68A909AC6419}"/>
          </ac:graphicFrameMkLst>
        </pc:graphicFrameChg>
        <pc:picChg chg="mod">
          <ac:chgData name="Alex Evison" userId="1832347ace84857f" providerId="LiveId" clId="{D948D7A6-A2F0-47CD-A6FD-B2EBABD3D2F6}" dt="2026-04-20T04:29:13.566" v="1701" actId="1076"/>
          <ac:picMkLst>
            <pc:docMk/>
            <pc:sldMk cId="1417901635" sldId="281"/>
            <ac:picMk id="5" creationId="{23A4ADD5-78FF-98A4-F801-AC3B2D5F3BCD}"/>
          </ac:picMkLst>
        </pc:picChg>
      </pc:sldChg>
      <pc:sldChg chg="modSp mod modNotesTx">
        <pc:chgData name="Alex Evison" userId="1832347ace84857f" providerId="LiveId" clId="{D948D7A6-A2F0-47CD-A6FD-B2EBABD3D2F6}" dt="2026-04-20T00:52:58.596" v="194" actId="14734"/>
        <pc:sldMkLst>
          <pc:docMk/>
          <pc:sldMk cId="4201979982" sldId="289"/>
        </pc:sldMkLst>
        <pc:graphicFrameChg chg="mod modGraphic">
          <ac:chgData name="Alex Evison" userId="1832347ace84857f" providerId="LiveId" clId="{D948D7A6-A2F0-47CD-A6FD-B2EBABD3D2F6}" dt="2026-04-20T00:52:58.596" v="194" actId="14734"/>
          <ac:graphicFrameMkLst>
            <pc:docMk/>
            <pc:sldMk cId="4201979982" sldId="289"/>
            <ac:graphicFrameMk id="6" creationId="{E346E3B7-5CFC-C8C7-3021-72635BC89122}"/>
          </ac:graphicFrameMkLst>
        </pc:graphicFrameChg>
      </pc:sldChg>
      <pc:sldChg chg="ord">
        <pc:chgData name="Alex Evison" userId="1832347ace84857f" providerId="LiveId" clId="{D948D7A6-A2F0-47CD-A6FD-B2EBABD3D2F6}" dt="2026-04-20T04:18:38.345" v="1621" actId="20578"/>
        <pc:sldMkLst>
          <pc:docMk/>
          <pc:sldMk cId="1715798038" sldId="292"/>
        </pc:sldMkLst>
      </pc:sldChg>
      <pc:sldChg chg="addSp delSp modSp mod delAnim">
        <pc:chgData name="Alex Evison" userId="1832347ace84857f" providerId="LiveId" clId="{D948D7A6-A2F0-47CD-A6FD-B2EBABD3D2F6}" dt="2026-04-20T03:38:50.350" v="924" actId="1076"/>
        <pc:sldMkLst>
          <pc:docMk/>
          <pc:sldMk cId="638749272" sldId="302"/>
        </pc:sldMkLst>
        <pc:spChg chg="add mod">
          <ac:chgData name="Alex Evison" userId="1832347ace84857f" providerId="LiveId" clId="{D948D7A6-A2F0-47CD-A6FD-B2EBABD3D2F6}" dt="2026-04-20T02:32:33.609" v="506" actId="14100"/>
          <ac:spMkLst>
            <pc:docMk/>
            <pc:sldMk cId="638749272" sldId="302"/>
            <ac:spMk id="2" creationId="{11F4FB9D-530D-C853-8DDE-0E131D5EAE59}"/>
          </ac:spMkLst>
        </pc:spChg>
        <pc:spChg chg="add mod">
          <ac:chgData name="Alex Evison" userId="1832347ace84857f" providerId="LiveId" clId="{D948D7A6-A2F0-47CD-A6FD-B2EBABD3D2F6}" dt="2026-04-20T02:24:54.296" v="217" actId="208"/>
          <ac:spMkLst>
            <pc:docMk/>
            <pc:sldMk cId="638749272" sldId="302"/>
            <ac:spMk id="4" creationId="{E433651D-1777-3AA0-5D28-6E9A157B10F4}"/>
          </ac:spMkLst>
        </pc:spChg>
        <pc:spChg chg="add mod">
          <ac:chgData name="Alex Evison" userId="1832347ace84857f" providerId="LiveId" clId="{D948D7A6-A2F0-47CD-A6FD-B2EBABD3D2F6}" dt="2026-04-20T02:26:34.621" v="257" actId="14100"/>
          <ac:spMkLst>
            <pc:docMk/>
            <pc:sldMk cId="638749272" sldId="302"/>
            <ac:spMk id="6" creationId="{DFD3BB32-542B-7312-2ABB-A439A63F4405}"/>
          </ac:spMkLst>
        </pc:spChg>
        <pc:spChg chg="add mod">
          <ac:chgData name="Alex Evison" userId="1832347ace84857f" providerId="LiveId" clId="{D948D7A6-A2F0-47CD-A6FD-B2EBABD3D2F6}" dt="2026-04-20T02:25:25.341" v="227" actId="14100"/>
          <ac:spMkLst>
            <pc:docMk/>
            <pc:sldMk cId="638749272" sldId="302"/>
            <ac:spMk id="8" creationId="{67A68A4A-9604-B301-FECA-BC4FA49831E3}"/>
          </ac:spMkLst>
        </pc:spChg>
        <pc:spChg chg="add mod">
          <ac:chgData name="Alex Evison" userId="1832347ace84857f" providerId="LiveId" clId="{D948D7A6-A2F0-47CD-A6FD-B2EBABD3D2F6}" dt="2026-04-20T02:27:01.504" v="267" actId="14100"/>
          <ac:spMkLst>
            <pc:docMk/>
            <pc:sldMk cId="638749272" sldId="302"/>
            <ac:spMk id="9" creationId="{1C91E3B2-4796-25C1-0F34-A7404F33BBB3}"/>
          </ac:spMkLst>
        </pc:spChg>
        <pc:spChg chg="add mod">
          <ac:chgData name="Alex Evison" userId="1832347ace84857f" providerId="LiveId" clId="{D948D7A6-A2F0-47CD-A6FD-B2EBABD3D2F6}" dt="2026-04-20T02:25:49.031" v="238" actId="1076"/>
          <ac:spMkLst>
            <pc:docMk/>
            <pc:sldMk cId="638749272" sldId="302"/>
            <ac:spMk id="10" creationId="{8EBBE400-ACAE-F084-0A41-7C2B0FBA57CC}"/>
          </ac:spMkLst>
        </pc:spChg>
        <pc:spChg chg="add mod">
          <ac:chgData name="Alex Evison" userId="1832347ace84857f" providerId="LiveId" clId="{D948D7A6-A2F0-47CD-A6FD-B2EBABD3D2F6}" dt="2026-04-20T02:26:09.166" v="245" actId="14100"/>
          <ac:spMkLst>
            <pc:docMk/>
            <pc:sldMk cId="638749272" sldId="302"/>
            <ac:spMk id="12" creationId="{230D133E-8729-3E09-B700-3B808563F58F}"/>
          </ac:spMkLst>
        </pc:spChg>
        <pc:spChg chg="add mod">
          <ac:chgData name="Alex Evison" userId="1832347ace84857f" providerId="LiveId" clId="{D948D7A6-A2F0-47CD-A6FD-B2EBABD3D2F6}" dt="2026-04-20T02:26:18.944" v="250" actId="14100"/>
          <ac:spMkLst>
            <pc:docMk/>
            <pc:sldMk cId="638749272" sldId="302"/>
            <ac:spMk id="13" creationId="{97741EC1-F253-B3F8-A439-9140C96A3574}"/>
          </ac:spMkLst>
        </pc:spChg>
        <pc:spChg chg="add mod">
          <ac:chgData name="Alex Evison" userId="1832347ace84857f" providerId="LiveId" clId="{D948D7A6-A2F0-47CD-A6FD-B2EBABD3D2F6}" dt="2026-04-20T02:26:28.395" v="256" actId="1076"/>
          <ac:spMkLst>
            <pc:docMk/>
            <pc:sldMk cId="638749272" sldId="302"/>
            <ac:spMk id="14" creationId="{C0F49686-026C-1340-C007-AA0676ED0939}"/>
          </ac:spMkLst>
        </pc:spChg>
        <pc:spChg chg="add mod">
          <ac:chgData name="Alex Evison" userId="1832347ace84857f" providerId="LiveId" clId="{D948D7A6-A2F0-47CD-A6FD-B2EBABD3D2F6}" dt="2026-04-20T02:26:39.580" v="259" actId="1076"/>
          <ac:spMkLst>
            <pc:docMk/>
            <pc:sldMk cId="638749272" sldId="302"/>
            <ac:spMk id="15" creationId="{81C6394A-3AEA-8824-99EC-A1BC03A04792}"/>
          </ac:spMkLst>
        </pc:spChg>
        <pc:spChg chg="add mod">
          <ac:chgData name="Alex Evison" userId="1832347ace84857f" providerId="LiveId" clId="{D948D7A6-A2F0-47CD-A6FD-B2EBABD3D2F6}" dt="2026-04-20T02:26:52.908" v="266" actId="14100"/>
          <ac:spMkLst>
            <pc:docMk/>
            <pc:sldMk cId="638749272" sldId="302"/>
            <ac:spMk id="16" creationId="{16D4B114-4EBB-0E8A-07C0-477F6EEBE681}"/>
          </ac:spMkLst>
        </pc:spChg>
        <pc:spChg chg="add mod">
          <ac:chgData name="Alex Evison" userId="1832347ace84857f" providerId="LiveId" clId="{D948D7A6-A2F0-47CD-A6FD-B2EBABD3D2F6}" dt="2026-04-20T02:27:10.057" v="271" actId="14100"/>
          <ac:spMkLst>
            <pc:docMk/>
            <pc:sldMk cId="638749272" sldId="302"/>
            <ac:spMk id="17" creationId="{7629D725-33DD-C89D-7B46-0287914C429E}"/>
          </ac:spMkLst>
        </pc:spChg>
        <pc:spChg chg="add mod">
          <ac:chgData name="Alex Evison" userId="1832347ace84857f" providerId="LiveId" clId="{D948D7A6-A2F0-47CD-A6FD-B2EBABD3D2F6}" dt="2026-04-20T02:27:18.946" v="276" actId="14100"/>
          <ac:spMkLst>
            <pc:docMk/>
            <pc:sldMk cId="638749272" sldId="302"/>
            <ac:spMk id="18" creationId="{8EFA443B-A4E9-C121-31A8-4BE909DE048C}"/>
          </ac:spMkLst>
        </pc:spChg>
        <pc:spChg chg="add mod">
          <ac:chgData name="Alex Evison" userId="1832347ace84857f" providerId="LiveId" clId="{D948D7A6-A2F0-47CD-A6FD-B2EBABD3D2F6}" dt="2026-04-20T02:27:38.878" v="280" actId="1076"/>
          <ac:spMkLst>
            <pc:docMk/>
            <pc:sldMk cId="638749272" sldId="302"/>
            <ac:spMk id="19" creationId="{D142E33D-CD10-DDD4-8CF9-86DD4D65DD99}"/>
          </ac:spMkLst>
        </pc:spChg>
        <pc:spChg chg="add mod">
          <ac:chgData name="Alex Evison" userId="1832347ace84857f" providerId="LiveId" clId="{D948D7A6-A2F0-47CD-A6FD-B2EBABD3D2F6}" dt="2026-04-20T02:27:53.554" v="287" actId="14100"/>
          <ac:spMkLst>
            <pc:docMk/>
            <pc:sldMk cId="638749272" sldId="302"/>
            <ac:spMk id="20" creationId="{3B1B1E27-083B-7B1B-65B9-55FFADDDAD3F}"/>
          </ac:spMkLst>
        </pc:spChg>
        <pc:spChg chg="add mod">
          <ac:chgData name="Alex Evison" userId="1832347ace84857f" providerId="LiveId" clId="{D948D7A6-A2F0-47CD-A6FD-B2EBABD3D2F6}" dt="2026-04-20T02:28:26.178" v="329" actId="1076"/>
          <ac:spMkLst>
            <pc:docMk/>
            <pc:sldMk cId="638749272" sldId="302"/>
            <ac:spMk id="21" creationId="{A18C5500-BB45-4D2D-EDF4-6835746F45EC}"/>
          </ac:spMkLst>
        </pc:spChg>
        <pc:spChg chg="add mod">
          <ac:chgData name="Alex Evison" userId="1832347ace84857f" providerId="LiveId" clId="{D948D7A6-A2F0-47CD-A6FD-B2EBABD3D2F6}" dt="2026-04-20T02:28:28.287" v="330"/>
          <ac:spMkLst>
            <pc:docMk/>
            <pc:sldMk cId="638749272" sldId="302"/>
            <ac:spMk id="22" creationId="{59C4CFE1-2C4A-E5DE-C4E2-B4A5F12332BE}"/>
          </ac:spMkLst>
        </pc:spChg>
        <pc:spChg chg="add mod">
          <ac:chgData name="Alex Evison" userId="1832347ace84857f" providerId="LiveId" clId="{D948D7A6-A2F0-47CD-A6FD-B2EBABD3D2F6}" dt="2026-04-20T02:28:39.316" v="333" actId="20577"/>
          <ac:spMkLst>
            <pc:docMk/>
            <pc:sldMk cId="638749272" sldId="302"/>
            <ac:spMk id="23" creationId="{BE29763C-203C-F4A7-6850-2DD57A9DF8D4}"/>
          </ac:spMkLst>
        </pc:spChg>
        <pc:spChg chg="add mod">
          <ac:chgData name="Alex Evison" userId="1832347ace84857f" providerId="LiveId" clId="{D948D7A6-A2F0-47CD-A6FD-B2EBABD3D2F6}" dt="2026-04-20T02:28:46.996" v="337" actId="1076"/>
          <ac:spMkLst>
            <pc:docMk/>
            <pc:sldMk cId="638749272" sldId="302"/>
            <ac:spMk id="24" creationId="{02858853-DE01-C192-69D0-BB5F6B4CC0A6}"/>
          </ac:spMkLst>
        </pc:spChg>
        <pc:spChg chg="add mod">
          <ac:chgData name="Alex Evison" userId="1832347ace84857f" providerId="LiveId" clId="{D948D7A6-A2F0-47CD-A6FD-B2EBABD3D2F6}" dt="2026-04-20T02:28:52.290" v="340" actId="20577"/>
          <ac:spMkLst>
            <pc:docMk/>
            <pc:sldMk cId="638749272" sldId="302"/>
            <ac:spMk id="25" creationId="{243B7055-EF6A-E35B-CC0E-ACB07632F073}"/>
          </ac:spMkLst>
        </pc:spChg>
        <pc:spChg chg="add mod">
          <ac:chgData name="Alex Evison" userId="1832347ace84857f" providerId="LiveId" clId="{D948D7A6-A2F0-47CD-A6FD-B2EBABD3D2F6}" dt="2026-04-20T02:28:58.675" v="343" actId="1076"/>
          <ac:spMkLst>
            <pc:docMk/>
            <pc:sldMk cId="638749272" sldId="302"/>
            <ac:spMk id="26" creationId="{CB1192FA-D82A-971B-BA07-A10C30A77781}"/>
          </ac:spMkLst>
        </pc:spChg>
        <pc:spChg chg="add mod">
          <ac:chgData name="Alex Evison" userId="1832347ace84857f" providerId="LiveId" clId="{D948D7A6-A2F0-47CD-A6FD-B2EBABD3D2F6}" dt="2026-04-20T02:29:03.545" v="345" actId="1076"/>
          <ac:spMkLst>
            <pc:docMk/>
            <pc:sldMk cId="638749272" sldId="302"/>
            <ac:spMk id="27" creationId="{D803BD5E-B2D2-61DE-4337-A0B297B41D1E}"/>
          </ac:spMkLst>
        </pc:spChg>
        <pc:spChg chg="add mod">
          <ac:chgData name="Alex Evison" userId="1832347ace84857f" providerId="LiveId" clId="{D948D7A6-A2F0-47CD-A6FD-B2EBABD3D2F6}" dt="2026-04-20T02:29:11.067" v="349" actId="1076"/>
          <ac:spMkLst>
            <pc:docMk/>
            <pc:sldMk cId="638749272" sldId="302"/>
            <ac:spMk id="28" creationId="{AF6DE415-1034-3440-B281-4735DBF90DD9}"/>
          </ac:spMkLst>
        </pc:spChg>
        <pc:spChg chg="add mod">
          <ac:chgData name="Alex Evison" userId="1832347ace84857f" providerId="LiveId" clId="{D948D7A6-A2F0-47CD-A6FD-B2EBABD3D2F6}" dt="2026-04-20T02:29:48.702" v="356" actId="1076"/>
          <ac:spMkLst>
            <pc:docMk/>
            <pc:sldMk cId="638749272" sldId="302"/>
            <ac:spMk id="29" creationId="{C8072853-3F69-CDB6-5226-38CE7C4A3CD9}"/>
          </ac:spMkLst>
        </pc:spChg>
        <pc:spChg chg="add mod">
          <ac:chgData name="Alex Evison" userId="1832347ace84857f" providerId="LiveId" clId="{D948D7A6-A2F0-47CD-A6FD-B2EBABD3D2F6}" dt="2026-04-20T02:29:56.595" v="359" actId="1076"/>
          <ac:spMkLst>
            <pc:docMk/>
            <pc:sldMk cId="638749272" sldId="302"/>
            <ac:spMk id="30" creationId="{03685500-D7BC-DBCF-9018-B5361C55D1DE}"/>
          </ac:spMkLst>
        </pc:spChg>
        <pc:spChg chg="add mod">
          <ac:chgData name="Alex Evison" userId="1832347ace84857f" providerId="LiveId" clId="{D948D7A6-A2F0-47CD-A6FD-B2EBABD3D2F6}" dt="2026-04-20T02:30:06.331" v="362" actId="20577"/>
          <ac:spMkLst>
            <pc:docMk/>
            <pc:sldMk cId="638749272" sldId="302"/>
            <ac:spMk id="31" creationId="{E92E39EA-A8E2-36D4-4E29-99BA82600F54}"/>
          </ac:spMkLst>
        </pc:spChg>
        <pc:spChg chg="add mod">
          <ac:chgData name="Alex Evison" userId="1832347ace84857f" providerId="LiveId" clId="{D948D7A6-A2F0-47CD-A6FD-B2EBABD3D2F6}" dt="2026-04-20T02:30:15.095" v="365" actId="20577"/>
          <ac:spMkLst>
            <pc:docMk/>
            <pc:sldMk cId="638749272" sldId="302"/>
            <ac:spMk id="32" creationId="{742F643E-84E0-9EE6-DBC1-E5B6DBDAF5BA}"/>
          </ac:spMkLst>
        </pc:spChg>
        <pc:spChg chg="add mod">
          <ac:chgData name="Alex Evison" userId="1832347ace84857f" providerId="LiveId" clId="{D948D7A6-A2F0-47CD-A6FD-B2EBABD3D2F6}" dt="2026-04-20T02:30:25.242" v="373" actId="1076"/>
          <ac:spMkLst>
            <pc:docMk/>
            <pc:sldMk cId="638749272" sldId="302"/>
            <ac:spMk id="33" creationId="{126D989D-ACCB-D917-472A-FD19DA3F19C1}"/>
          </ac:spMkLst>
        </pc:spChg>
        <pc:spChg chg="add mod">
          <ac:chgData name="Alex Evison" userId="1832347ace84857f" providerId="LiveId" clId="{D948D7A6-A2F0-47CD-A6FD-B2EBABD3D2F6}" dt="2026-04-20T02:30:33.483" v="379" actId="1076"/>
          <ac:spMkLst>
            <pc:docMk/>
            <pc:sldMk cId="638749272" sldId="302"/>
            <ac:spMk id="35" creationId="{37C7E172-8B00-4AD2-9C6B-88BF23AE9A08}"/>
          </ac:spMkLst>
        </pc:spChg>
        <pc:spChg chg="add mod">
          <ac:chgData name="Alex Evison" userId="1832347ace84857f" providerId="LiveId" clId="{D948D7A6-A2F0-47CD-A6FD-B2EBABD3D2F6}" dt="2026-04-20T02:30:42.179" v="385" actId="20577"/>
          <ac:spMkLst>
            <pc:docMk/>
            <pc:sldMk cId="638749272" sldId="302"/>
            <ac:spMk id="36" creationId="{ECE46741-A3B2-BBEA-3BF8-67AF1593609C}"/>
          </ac:spMkLst>
        </pc:spChg>
        <pc:spChg chg="add mod">
          <ac:chgData name="Alex Evison" userId="1832347ace84857f" providerId="LiveId" clId="{D948D7A6-A2F0-47CD-A6FD-B2EBABD3D2F6}" dt="2026-04-20T03:25:23.726" v="833" actId="20577"/>
          <ac:spMkLst>
            <pc:docMk/>
            <pc:sldMk cId="638749272" sldId="302"/>
            <ac:spMk id="37" creationId="{E5725105-C264-94B0-094F-D7E7FCC4C6EA}"/>
          </ac:spMkLst>
        </pc:spChg>
        <pc:picChg chg="mod">
          <ac:chgData name="Alex Evison" userId="1832347ace84857f" providerId="LiveId" clId="{D948D7A6-A2F0-47CD-A6FD-B2EBABD3D2F6}" dt="2026-04-20T02:24:24.396" v="214" actId="1076"/>
          <ac:picMkLst>
            <pc:docMk/>
            <pc:sldMk cId="638749272" sldId="302"/>
            <ac:picMk id="5" creationId="{6E5D72D2-6C15-7EAA-3FA8-AF20EB658A48}"/>
          </ac:picMkLst>
        </pc:picChg>
        <pc:picChg chg="mod">
          <ac:chgData name="Alex Evison" userId="1832347ace84857f" providerId="LiveId" clId="{D948D7A6-A2F0-47CD-A6FD-B2EBABD3D2F6}" dt="2026-04-20T02:30:38.733" v="382" actId="1076"/>
          <ac:picMkLst>
            <pc:docMk/>
            <pc:sldMk cId="638749272" sldId="302"/>
            <ac:picMk id="7" creationId="{DFE4A5A5-15FC-B41B-DF15-1ACDE2CF822D}"/>
          </ac:picMkLst>
        </pc:picChg>
        <pc:picChg chg="mod">
          <ac:chgData name="Alex Evison" userId="1832347ace84857f" providerId="LiveId" clId="{D948D7A6-A2F0-47CD-A6FD-B2EBABD3D2F6}" dt="2026-04-20T02:21:10.569" v="205" actId="1076"/>
          <ac:picMkLst>
            <pc:docMk/>
            <pc:sldMk cId="638749272" sldId="302"/>
            <ac:picMk id="11" creationId="{1504118F-11CC-30E5-BEA2-89882E1B7A19}"/>
          </ac:picMkLst>
        </pc:picChg>
        <pc:picChg chg="del mod">
          <ac:chgData name="Alex Evison" userId="1832347ace84857f" providerId="LiveId" clId="{D948D7A6-A2F0-47CD-A6FD-B2EBABD3D2F6}" dt="2026-04-20T03:38:48.259" v="923" actId="478"/>
          <ac:picMkLst>
            <pc:docMk/>
            <pc:sldMk cId="638749272" sldId="302"/>
            <ac:picMk id="34" creationId="{7156BAD7-9F42-F6F9-4B63-03E05A12B130}"/>
          </ac:picMkLst>
        </pc:picChg>
        <pc:picChg chg="mod">
          <ac:chgData name="Alex Evison" userId="1832347ace84857f" providerId="LiveId" clId="{D948D7A6-A2F0-47CD-A6FD-B2EBABD3D2F6}" dt="2026-04-20T03:38:50.350" v="924" actId="1076"/>
          <ac:picMkLst>
            <pc:docMk/>
            <pc:sldMk cId="638749272" sldId="302"/>
            <ac:picMk id="38" creationId="{226E8B13-E5E8-87BE-95C0-3E9D6E0B4848}"/>
          </ac:picMkLst>
        </pc:picChg>
      </pc:sldChg>
      <pc:sldChg chg="addSp delSp modSp mod">
        <pc:chgData name="Alex Evison" userId="1832347ace84857f" providerId="LiveId" clId="{D948D7A6-A2F0-47CD-A6FD-B2EBABD3D2F6}" dt="2026-04-20T04:26:18.291" v="1651"/>
        <pc:sldMkLst>
          <pc:docMk/>
          <pc:sldMk cId="3371246538" sldId="303"/>
        </pc:sldMkLst>
        <pc:spChg chg="add del mod">
          <ac:chgData name="Alex Evison" userId="1832347ace84857f" providerId="LiveId" clId="{D948D7A6-A2F0-47CD-A6FD-B2EBABD3D2F6}" dt="2026-04-20T03:46:49.723" v="1193"/>
          <ac:spMkLst>
            <pc:docMk/>
            <pc:sldMk cId="3371246538" sldId="303"/>
            <ac:spMk id="2" creationId="{FC1DE9FE-6C6B-4DA6-FFE5-204654EBC200}"/>
          </ac:spMkLst>
        </pc:spChg>
        <pc:spChg chg="add mod">
          <ac:chgData name="Alex Evison" userId="1832347ace84857f" providerId="LiveId" clId="{D948D7A6-A2F0-47CD-A6FD-B2EBABD3D2F6}" dt="2026-04-20T03:49:25.534" v="1300" actId="14100"/>
          <ac:spMkLst>
            <pc:docMk/>
            <pc:sldMk cId="3371246538" sldId="303"/>
            <ac:spMk id="3" creationId="{5E4B27B1-AF69-E24A-1E5D-AFB193FDB833}"/>
          </ac:spMkLst>
        </pc:spChg>
        <pc:spChg chg="add mod">
          <ac:chgData name="Alex Evison" userId="1832347ace84857f" providerId="LiveId" clId="{D948D7A6-A2F0-47CD-A6FD-B2EBABD3D2F6}" dt="2026-04-20T04:26:18.291" v="1651"/>
          <ac:spMkLst>
            <pc:docMk/>
            <pc:sldMk cId="3371246538" sldId="303"/>
            <ac:spMk id="6" creationId="{6704F5E8-42DB-8ED2-604A-63A53BC16006}"/>
          </ac:spMkLst>
        </pc:spChg>
        <pc:picChg chg="mod">
          <ac:chgData name="Alex Evison" userId="1832347ace84857f" providerId="LiveId" clId="{D948D7A6-A2F0-47CD-A6FD-B2EBABD3D2F6}" dt="2026-04-20T03:49:19.503" v="1297" actId="1076"/>
          <ac:picMkLst>
            <pc:docMk/>
            <pc:sldMk cId="3371246538" sldId="303"/>
            <ac:picMk id="51" creationId="{D1E94045-41DD-22A8-553E-21405307FFDA}"/>
          </ac:picMkLst>
        </pc:picChg>
        <pc:picChg chg="mod">
          <ac:chgData name="Alex Evison" userId="1832347ace84857f" providerId="LiveId" clId="{D948D7A6-A2F0-47CD-A6FD-B2EBABD3D2F6}" dt="2026-04-20T04:23:37.744" v="1627" actId="1076"/>
          <ac:picMkLst>
            <pc:docMk/>
            <pc:sldMk cId="3371246538" sldId="303"/>
            <ac:picMk id="1026" creationId="{DAD1193B-6FDE-19F9-283B-C5E6650F3EB2}"/>
          </ac:picMkLst>
        </pc:picChg>
      </pc:sldChg>
      <pc:sldChg chg="addSp modSp mod">
        <pc:chgData name="Alex Evison" userId="1832347ace84857f" providerId="LiveId" clId="{D948D7A6-A2F0-47CD-A6FD-B2EBABD3D2F6}" dt="2026-04-20T03:44:22.764" v="1186" actId="1076"/>
        <pc:sldMkLst>
          <pc:docMk/>
          <pc:sldMk cId="1960518290" sldId="304"/>
        </pc:sldMkLst>
        <pc:spChg chg="add mod">
          <ac:chgData name="Alex Evison" userId="1832347ace84857f" providerId="LiveId" clId="{D948D7A6-A2F0-47CD-A6FD-B2EBABD3D2F6}" dt="2026-04-20T03:40:28.684" v="969" actId="14100"/>
          <ac:spMkLst>
            <pc:docMk/>
            <pc:sldMk cId="1960518290" sldId="304"/>
            <ac:spMk id="9" creationId="{13191766-F929-A21F-203E-0A4E60DEBAD2}"/>
          </ac:spMkLst>
        </pc:spChg>
        <pc:spChg chg="add mod">
          <ac:chgData name="Alex Evison" userId="1832347ace84857f" providerId="LiveId" clId="{D948D7A6-A2F0-47CD-A6FD-B2EBABD3D2F6}" dt="2026-04-20T03:40:26.809" v="968" actId="14100"/>
          <ac:spMkLst>
            <pc:docMk/>
            <pc:sldMk cId="1960518290" sldId="304"/>
            <ac:spMk id="11" creationId="{92356256-33DB-9F36-56B4-E626B9BB2939}"/>
          </ac:spMkLst>
        </pc:spChg>
        <pc:spChg chg="add mod">
          <ac:chgData name="Alex Evison" userId="1832347ace84857f" providerId="LiveId" clId="{D948D7A6-A2F0-47CD-A6FD-B2EBABD3D2F6}" dt="2026-04-20T03:39:34.484" v="940" actId="14100"/>
          <ac:spMkLst>
            <pc:docMk/>
            <pc:sldMk cId="1960518290" sldId="304"/>
            <ac:spMk id="12" creationId="{8409221D-E051-FD42-1062-75B7751A4B97}"/>
          </ac:spMkLst>
        </pc:spChg>
        <pc:spChg chg="add mod">
          <ac:chgData name="Alex Evison" userId="1832347ace84857f" providerId="LiveId" clId="{D948D7A6-A2F0-47CD-A6FD-B2EBABD3D2F6}" dt="2026-04-20T03:39:40.601" v="943" actId="14100"/>
          <ac:spMkLst>
            <pc:docMk/>
            <pc:sldMk cId="1960518290" sldId="304"/>
            <ac:spMk id="14" creationId="{12EACFFC-8D23-C884-813E-72E514D65FE9}"/>
          </ac:spMkLst>
        </pc:spChg>
        <pc:spChg chg="add mod">
          <ac:chgData name="Alex Evison" userId="1832347ace84857f" providerId="LiveId" clId="{D948D7A6-A2F0-47CD-A6FD-B2EBABD3D2F6}" dt="2026-04-20T03:39:54.589" v="951" actId="1076"/>
          <ac:spMkLst>
            <pc:docMk/>
            <pc:sldMk cId="1960518290" sldId="304"/>
            <ac:spMk id="15" creationId="{6038DC4F-A041-7039-B901-AC6414D107A9}"/>
          </ac:spMkLst>
        </pc:spChg>
        <pc:spChg chg="add mod">
          <ac:chgData name="Alex Evison" userId="1832347ace84857f" providerId="LiveId" clId="{D948D7A6-A2F0-47CD-A6FD-B2EBABD3D2F6}" dt="2026-04-20T03:39:59.616" v="954" actId="14100"/>
          <ac:spMkLst>
            <pc:docMk/>
            <pc:sldMk cId="1960518290" sldId="304"/>
            <ac:spMk id="16" creationId="{F2115DEC-1F04-5986-6C03-57BA72ACEE94}"/>
          </ac:spMkLst>
        </pc:spChg>
        <pc:spChg chg="add mod">
          <ac:chgData name="Alex Evison" userId="1832347ace84857f" providerId="LiveId" clId="{D948D7A6-A2F0-47CD-A6FD-B2EBABD3D2F6}" dt="2026-04-20T03:40:00.803" v="955"/>
          <ac:spMkLst>
            <pc:docMk/>
            <pc:sldMk cId="1960518290" sldId="304"/>
            <ac:spMk id="17" creationId="{1D205A14-124D-E733-72B5-C9A867F3C778}"/>
          </ac:spMkLst>
        </pc:spChg>
        <pc:spChg chg="add mod">
          <ac:chgData name="Alex Evison" userId="1832347ace84857f" providerId="LiveId" clId="{D948D7A6-A2F0-47CD-A6FD-B2EBABD3D2F6}" dt="2026-04-20T03:40:08.381" v="960" actId="14100"/>
          <ac:spMkLst>
            <pc:docMk/>
            <pc:sldMk cId="1960518290" sldId="304"/>
            <ac:spMk id="18" creationId="{8C77E273-B506-9EC0-E341-22A387026F84}"/>
          </ac:spMkLst>
        </pc:spChg>
        <pc:spChg chg="add mod">
          <ac:chgData name="Alex Evison" userId="1832347ace84857f" providerId="LiveId" clId="{D948D7A6-A2F0-47CD-A6FD-B2EBABD3D2F6}" dt="2026-04-20T03:40:24.938" v="967" actId="14100"/>
          <ac:spMkLst>
            <pc:docMk/>
            <pc:sldMk cId="1960518290" sldId="304"/>
            <ac:spMk id="19" creationId="{318706AF-1D05-6354-4924-5ACE045D9B55}"/>
          </ac:spMkLst>
        </pc:spChg>
        <pc:spChg chg="add mod">
          <ac:chgData name="Alex Evison" userId="1832347ace84857f" providerId="LiveId" clId="{D948D7A6-A2F0-47CD-A6FD-B2EBABD3D2F6}" dt="2026-04-20T03:40:36.605" v="973" actId="14100"/>
          <ac:spMkLst>
            <pc:docMk/>
            <pc:sldMk cId="1960518290" sldId="304"/>
            <ac:spMk id="20" creationId="{0385E277-AE82-65CE-4385-18A03BFEDA13}"/>
          </ac:spMkLst>
        </pc:spChg>
        <pc:spChg chg="add mod">
          <ac:chgData name="Alex Evison" userId="1832347ace84857f" providerId="LiveId" clId="{D948D7A6-A2F0-47CD-A6FD-B2EBABD3D2F6}" dt="2026-04-20T03:40:58.295" v="986" actId="14100"/>
          <ac:spMkLst>
            <pc:docMk/>
            <pc:sldMk cId="1960518290" sldId="304"/>
            <ac:spMk id="21" creationId="{A4219621-569B-E701-A1A7-1735BEE6BC40}"/>
          </ac:spMkLst>
        </pc:spChg>
        <pc:spChg chg="add mod">
          <ac:chgData name="Alex Evison" userId="1832347ace84857f" providerId="LiveId" clId="{D948D7A6-A2F0-47CD-A6FD-B2EBABD3D2F6}" dt="2026-04-20T03:41:03.128" v="987" actId="14100"/>
          <ac:spMkLst>
            <pc:docMk/>
            <pc:sldMk cId="1960518290" sldId="304"/>
            <ac:spMk id="22" creationId="{9B092344-627B-FEFA-E79F-C70D0605D476}"/>
          </ac:spMkLst>
        </pc:spChg>
        <pc:spChg chg="add mod">
          <ac:chgData name="Alex Evison" userId="1832347ace84857f" providerId="LiveId" clId="{D948D7A6-A2F0-47CD-A6FD-B2EBABD3D2F6}" dt="2026-04-20T03:41:18.252" v="988"/>
          <ac:spMkLst>
            <pc:docMk/>
            <pc:sldMk cId="1960518290" sldId="304"/>
            <ac:spMk id="23" creationId="{D42530F2-B970-A22C-0356-87D9D4CDF42C}"/>
          </ac:spMkLst>
        </pc:spChg>
        <pc:spChg chg="add mod">
          <ac:chgData name="Alex Evison" userId="1832347ace84857f" providerId="LiveId" clId="{D948D7A6-A2F0-47CD-A6FD-B2EBABD3D2F6}" dt="2026-04-20T03:41:27.659" v="990" actId="1076"/>
          <ac:spMkLst>
            <pc:docMk/>
            <pc:sldMk cId="1960518290" sldId="304"/>
            <ac:spMk id="24" creationId="{30C0EE14-AAE3-60CF-117A-C7E28332C251}"/>
          </ac:spMkLst>
        </pc:spChg>
        <pc:spChg chg="add mod">
          <ac:chgData name="Alex Evison" userId="1832347ace84857f" providerId="LiveId" clId="{D948D7A6-A2F0-47CD-A6FD-B2EBABD3D2F6}" dt="2026-04-20T03:41:31.381" v="992" actId="1076"/>
          <ac:spMkLst>
            <pc:docMk/>
            <pc:sldMk cId="1960518290" sldId="304"/>
            <ac:spMk id="26" creationId="{B84D8B6F-27F9-61FD-026B-010D51E73DED}"/>
          </ac:spMkLst>
        </pc:spChg>
        <pc:spChg chg="add mod">
          <ac:chgData name="Alex Evison" userId="1832347ace84857f" providerId="LiveId" clId="{D948D7A6-A2F0-47CD-A6FD-B2EBABD3D2F6}" dt="2026-04-20T03:41:41.260" v="994" actId="1076"/>
          <ac:spMkLst>
            <pc:docMk/>
            <pc:sldMk cId="1960518290" sldId="304"/>
            <ac:spMk id="27" creationId="{D40D7542-1C55-66B7-DE9D-1D602C69A17F}"/>
          </ac:spMkLst>
        </pc:spChg>
        <pc:spChg chg="add mod">
          <ac:chgData name="Alex Evison" userId="1832347ace84857f" providerId="LiveId" clId="{D948D7A6-A2F0-47CD-A6FD-B2EBABD3D2F6}" dt="2026-04-20T03:41:45.547" v="996" actId="1076"/>
          <ac:spMkLst>
            <pc:docMk/>
            <pc:sldMk cId="1960518290" sldId="304"/>
            <ac:spMk id="28" creationId="{658F9BF3-3EA7-FF7A-CB99-FBC318177DD7}"/>
          </ac:spMkLst>
        </pc:spChg>
        <pc:spChg chg="add mod">
          <ac:chgData name="Alex Evison" userId="1832347ace84857f" providerId="LiveId" clId="{D948D7A6-A2F0-47CD-A6FD-B2EBABD3D2F6}" dt="2026-04-20T03:41:59.265" v="999" actId="1076"/>
          <ac:spMkLst>
            <pc:docMk/>
            <pc:sldMk cId="1960518290" sldId="304"/>
            <ac:spMk id="29" creationId="{DA0365B4-4981-EDD5-8977-59BCD76C90B8}"/>
          </ac:spMkLst>
        </pc:spChg>
        <pc:spChg chg="add mod">
          <ac:chgData name="Alex Evison" userId="1832347ace84857f" providerId="LiveId" clId="{D948D7A6-A2F0-47CD-A6FD-B2EBABD3D2F6}" dt="2026-04-20T03:42:03.400" v="1002" actId="1076"/>
          <ac:spMkLst>
            <pc:docMk/>
            <pc:sldMk cId="1960518290" sldId="304"/>
            <ac:spMk id="30" creationId="{F21354DC-D1A4-FF08-473F-5250F4C288E2}"/>
          </ac:spMkLst>
        </pc:spChg>
        <pc:spChg chg="add mod">
          <ac:chgData name="Alex Evison" userId="1832347ace84857f" providerId="LiveId" clId="{D948D7A6-A2F0-47CD-A6FD-B2EBABD3D2F6}" dt="2026-04-20T03:42:09.168" v="1005" actId="1076"/>
          <ac:spMkLst>
            <pc:docMk/>
            <pc:sldMk cId="1960518290" sldId="304"/>
            <ac:spMk id="31" creationId="{759CB11B-943E-DC06-5C86-20547F150775}"/>
          </ac:spMkLst>
        </pc:spChg>
        <pc:spChg chg="add mod">
          <ac:chgData name="Alex Evison" userId="1832347ace84857f" providerId="LiveId" clId="{D948D7A6-A2F0-47CD-A6FD-B2EBABD3D2F6}" dt="2026-04-20T03:42:14.078" v="1008" actId="1076"/>
          <ac:spMkLst>
            <pc:docMk/>
            <pc:sldMk cId="1960518290" sldId="304"/>
            <ac:spMk id="32" creationId="{DB347B1C-509B-0C3F-EC71-C380BF444056}"/>
          </ac:spMkLst>
        </pc:spChg>
        <pc:spChg chg="add mod">
          <ac:chgData name="Alex Evison" userId="1832347ace84857f" providerId="LiveId" clId="{D948D7A6-A2F0-47CD-A6FD-B2EBABD3D2F6}" dt="2026-04-20T03:42:18.574" v="1012" actId="1076"/>
          <ac:spMkLst>
            <pc:docMk/>
            <pc:sldMk cId="1960518290" sldId="304"/>
            <ac:spMk id="33" creationId="{62C3FBF6-839E-7C14-89D1-30292A0BE957}"/>
          </ac:spMkLst>
        </pc:spChg>
        <pc:spChg chg="add mod">
          <ac:chgData name="Alex Evison" userId="1832347ace84857f" providerId="LiveId" clId="{D948D7A6-A2F0-47CD-A6FD-B2EBABD3D2F6}" dt="2026-04-20T03:42:22.428" v="1015" actId="1076"/>
          <ac:spMkLst>
            <pc:docMk/>
            <pc:sldMk cId="1960518290" sldId="304"/>
            <ac:spMk id="34" creationId="{7FBEEAD8-1278-FBED-9DDE-8D7D1D81334C}"/>
          </ac:spMkLst>
        </pc:spChg>
        <pc:spChg chg="add mod">
          <ac:chgData name="Alex Evison" userId="1832347ace84857f" providerId="LiveId" clId="{D948D7A6-A2F0-47CD-A6FD-B2EBABD3D2F6}" dt="2026-04-20T03:42:35.788" v="1036" actId="1076"/>
          <ac:spMkLst>
            <pc:docMk/>
            <pc:sldMk cId="1960518290" sldId="304"/>
            <ac:spMk id="35" creationId="{73C15A7B-0CC1-B005-9244-FFB47575FF36}"/>
          </ac:spMkLst>
        </pc:spChg>
        <pc:spChg chg="add mod">
          <ac:chgData name="Alex Evison" userId="1832347ace84857f" providerId="LiveId" clId="{D948D7A6-A2F0-47CD-A6FD-B2EBABD3D2F6}" dt="2026-04-20T03:42:46.806" v="1058" actId="1076"/>
          <ac:spMkLst>
            <pc:docMk/>
            <pc:sldMk cId="1960518290" sldId="304"/>
            <ac:spMk id="36" creationId="{0FA77908-652C-01DA-6007-E44D22A519F1}"/>
          </ac:spMkLst>
        </pc:spChg>
        <pc:spChg chg="add mod">
          <ac:chgData name="Alex Evison" userId="1832347ace84857f" providerId="LiveId" clId="{D948D7A6-A2F0-47CD-A6FD-B2EBABD3D2F6}" dt="2026-04-20T03:42:56.266" v="1078" actId="1076"/>
          <ac:spMkLst>
            <pc:docMk/>
            <pc:sldMk cId="1960518290" sldId="304"/>
            <ac:spMk id="37" creationId="{04F4C850-A4F6-01FE-ECBB-2100BF68B0F4}"/>
          </ac:spMkLst>
        </pc:spChg>
        <pc:spChg chg="add mod">
          <ac:chgData name="Alex Evison" userId="1832347ace84857f" providerId="LiveId" clId="{D948D7A6-A2F0-47CD-A6FD-B2EBABD3D2F6}" dt="2026-04-20T03:44:14.301" v="1184" actId="1076"/>
          <ac:spMkLst>
            <pc:docMk/>
            <pc:sldMk cId="1960518290" sldId="304"/>
            <ac:spMk id="38" creationId="{F1D66BE6-6E19-2AFB-93B3-9D60B41991BB}"/>
          </ac:spMkLst>
        </pc:spChg>
        <pc:spChg chg="add mod">
          <ac:chgData name="Alex Evison" userId="1832347ace84857f" providerId="LiveId" clId="{D948D7A6-A2F0-47CD-A6FD-B2EBABD3D2F6}" dt="2026-04-20T03:44:22.764" v="1186" actId="1076"/>
          <ac:spMkLst>
            <pc:docMk/>
            <pc:sldMk cId="1960518290" sldId="304"/>
            <ac:spMk id="39" creationId="{462C2217-2685-3F9B-9D30-5AACCEE6880A}"/>
          </ac:spMkLst>
        </pc:spChg>
        <pc:picChg chg="mod">
          <ac:chgData name="Alex Evison" userId="1832347ace84857f" providerId="LiveId" clId="{D948D7A6-A2F0-47CD-A6FD-B2EBABD3D2F6}" dt="2026-04-20T02:37:36.040" v="809" actId="14100"/>
          <ac:picMkLst>
            <pc:docMk/>
            <pc:sldMk cId="1960518290" sldId="304"/>
            <ac:picMk id="4" creationId="{93FEBAC5-7108-5C56-674E-D56BF250056F}"/>
          </ac:picMkLst>
        </pc:picChg>
        <pc:picChg chg="add mod">
          <ac:chgData name="Alex Evison" userId="1832347ace84857f" providerId="LiveId" clId="{D948D7A6-A2F0-47CD-A6FD-B2EBABD3D2F6}" dt="2026-04-20T02:38:23.723" v="821" actId="14100"/>
          <ac:picMkLst>
            <pc:docMk/>
            <pc:sldMk cId="1960518290" sldId="304"/>
            <ac:picMk id="5" creationId="{8DA151CE-54D4-051C-E460-3B5562F4C441}"/>
          </ac:picMkLst>
        </pc:picChg>
        <pc:picChg chg="add mod">
          <ac:chgData name="Alex Evison" userId="1832347ace84857f" providerId="LiveId" clId="{D948D7A6-A2F0-47CD-A6FD-B2EBABD3D2F6}" dt="2026-04-20T02:38:46.433" v="824" actId="1076"/>
          <ac:picMkLst>
            <pc:docMk/>
            <pc:sldMk cId="1960518290" sldId="304"/>
            <ac:picMk id="7" creationId="{81A2C592-3BAC-8960-CBE7-80AC78E56CE2}"/>
          </ac:picMkLst>
        </pc:picChg>
        <pc:picChg chg="mod">
          <ac:chgData name="Alex Evison" userId="1832347ace84857f" providerId="LiveId" clId="{D948D7A6-A2F0-47CD-A6FD-B2EBABD3D2F6}" dt="2026-04-20T03:40:46.676" v="980" actId="1076"/>
          <ac:picMkLst>
            <pc:docMk/>
            <pc:sldMk cId="1960518290" sldId="304"/>
            <ac:picMk id="8" creationId="{36C5A262-F054-41D2-B98A-7A30D343EDD9}"/>
          </ac:picMkLst>
        </pc:picChg>
        <pc:picChg chg="mod">
          <ac:chgData name="Alex Evison" userId="1832347ace84857f" providerId="LiveId" clId="{D948D7A6-A2F0-47CD-A6FD-B2EBABD3D2F6}" dt="2026-04-20T02:37:49.122" v="817" actId="1076"/>
          <ac:picMkLst>
            <pc:docMk/>
            <pc:sldMk cId="1960518290" sldId="304"/>
            <ac:picMk id="10" creationId="{6C08E869-3818-8A2C-139B-2DC3A579A485}"/>
          </ac:picMkLst>
        </pc:picChg>
        <pc:picChg chg="mod">
          <ac:chgData name="Alex Evison" userId="1832347ace84857f" providerId="LiveId" clId="{D948D7A6-A2F0-47CD-A6FD-B2EBABD3D2F6}" dt="2026-04-20T02:37:42.907" v="814" actId="1076"/>
          <ac:picMkLst>
            <pc:docMk/>
            <pc:sldMk cId="1960518290" sldId="304"/>
            <ac:picMk id="13" creationId="{0310E6B9-CD10-55C9-CF6F-41B25F2D27B9}"/>
          </ac:picMkLst>
        </pc:picChg>
      </pc:sldChg>
      <pc:sldChg chg="delSp modSp mod delAnim">
        <pc:chgData name="Alex Evison" userId="1832347ace84857f" providerId="LiveId" clId="{D948D7A6-A2F0-47CD-A6FD-B2EBABD3D2F6}" dt="2026-04-20T04:23:13.940" v="1626" actId="1076"/>
        <pc:sldMkLst>
          <pc:docMk/>
          <pc:sldMk cId="4022357274" sldId="307"/>
        </pc:sldMkLst>
        <pc:picChg chg="mod">
          <ac:chgData name="Alex Evison" userId="1832347ace84857f" providerId="LiveId" clId="{D948D7A6-A2F0-47CD-A6FD-B2EBABD3D2F6}" dt="2026-04-20T04:23:13.940" v="1626" actId="1076"/>
          <ac:picMkLst>
            <pc:docMk/>
            <pc:sldMk cId="4022357274" sldId="307"/>
            <ac:picMk id="2" creationId="{3964E1AB-AF8C-4036-AD5C-1D73EA6DA3BB}"/>
          </ac:picMkLst>
        </pc:picChg>
        <pc:picChg chg="del">
          <ac:chgData name="Alex Evison" userId="1832347ace84857f" providerId="LiveId" clId="{D948D7A6-A2F0-47CD-A6FD-B2EBABD3D2F6}" dt="2026-04-20T04:22:06.197" v="1625" actId="478"/>
          <ac:picMkLst>
            <pc:docMk/>
            <pc:sldMk cId="4022357274" sldId="307"/>
            <ac:picMk id="10" creationId="{02289060-3007-13B8-F8B5-9EDFC940A8FA}"/>
          </ac:picMkLst>
        </pc:picChg>
      </pc:sldChg>
      <pc:sldChg chg="delSp modSp mod delAnim">
        <pc:chgData name="Alex Evison" userId="1832347ace84857f" providerId="LiveId" clId="{D948D7A6-A2F0-47CD-A6FD-B2EBABD3D2F6}" dt="2026-04-20T04:21:33.125" v="1624" actId="1076"/>
        <pc:sldMkLst>
          <pc:docMk/>
          <pc:sldMk cId="2604036215" sldId="308"/>
        </pc:sldMkLst>
        <pc:picChg chg="mod">
          <ac:chgData name="Alex Evison" userId="1832347ace84857f" providerId="LiveId" clId="{D948D7A6-A2F0-47CD-A6FD-B2EBABD3D2F6}" dt="2026-04-20T04:21:33.125" v="1624" actId="1076"/>
          <ac:picMkLst>
            <pc:docMk/>
            <pc:sldMk cId="2604036215" sldId="308"/>
            <ac:picMk id="2" creationId="{903FAC60-FB7B-4F9A-EDF5-C1DABD83D4CB}"/>
          </ac:picMkLst>
        </pc:picChg>
        <pc:picChg chg="del">
          <ac:chgData name="Alex Evison" userId="1832347ace84857f" providerId="LiveId" clId="{D948D7A6-A2F0-47CD-A6FD-B2EBABD3D2F6}" dt="2026-04-20T04:21:31.941" v="1623" actId="478"/>
          <ac:picMkLst>
            <pc:docMk/>
            <pc:sldMk cId="2604036215" sldId="308"/>
            <ac:picMk id="10" creationId="{1EDC36A0-A289-6EAF-7AF3-C76D202E5943}"/>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B8B2ADD-17E7-442B-A1E9-8E0AE6988788}" type="doc">
      <dgm:prSet loTypeId="urn:microsoft.com/office/officeart/2005/8/layout/default" loCatId="list" qsTypeId="urn:microsoft.com/office/officeart/2005/8/quickstyle/simple5" qsCatId="simple" csTypeId="urn:microsoft.com/office/officeart/2005/8/colors/accent1_2" csCatId="accent1" phldr="1"/>
      <dgm:spPr/>
      <dgm:t>
        <a:bodyPr/>
        <a:lstStyle/>
        <a:p>
          <a:endParaRPr lang="en-US"/>
        </a:p>
      </dgm:t>
    </dgm:pt>
    <dgm:pt modelId="{FC96637E-2B51-4EB1-BA51-B4FB101ED511}">
      <dgm:prSet phldrT="[Text]" phldr="0"/>
      <dgm:spPr/>
      <dgm:t>
        <a:bodyPr/>
        <a:lstStyle/>
        <a:p>
          <a:r>
            <a:rPr lang="en-US"/>
            <a:t>Humans have always developed technology for protection against threats</a:t>
          </a:r>
        </a:p>
      </dgm:t>
    </dgm:pt>
    <dgm:pt modelId="{EF881A42-BE32-4157-83A9-6FED53004ACB}" type="parTrans" cxnId="{F5047570-0C22-4558-9FAD-4D21629D328F}">
      <dgm:prSet/>
      <dgm:spPr/>
      <dgm:t>
        <a:bodyPr/>
        <a:lstStyle/>
        <a:p>
          <a:endParaRPr lang="en-US"/>
        </a:p>
      </dgm:t>
    </dgm:pt>
    <dgm:pt modelId="{C7A56017-2C9F-4B89-8ADD-F365E8F5DEC5}" type="sibTrans" cxnId="{F5047570-0C22-4558-9FAD-4D21629D328F}">
      <dgm:prSet/>
      <dgm:spPr/>
      <dgm:t>
        <a:bodyPr/>
        <a:lstStyle/>
        <a:p>
          <a:endParaRPr lang="en-US"/>
        </a:p>
      </dgm:t>
    </dgm:pt>
    <dgm:pt modelId="{C828251C-55C4-45A6-A025-F1E44882ADBB}">
      <dgm:prSet phldrT="[Text]" phldr="0"/>
      <dgm:spPr/>
      <dgm:t>
        <a:bodyPr/>
        <a:lstStyle/>
        <a:p>
          <a:r>
            <a:rPr lang="en-US"/>
            <a:t>Modern warfare increasingly uses small drones, UAVs, and other projectiles</a:t>
          </a:r>
        </a:p>
      </dgm:t>
    </dgm:pt>
    <dgm:pt modelId="{42E8255C-5F15-4374-BCB4-298A3163CAC9}" type="parTrans" cxnId="{7827797F-A58C-4848-8230-E6231ED4EF03}">
      <dgm:prSet/>
      <dgm:spPr/>
      <dgm:t>
        <a:bodyPr/>
        <a:lstStyle/>
        <a:p>
          <a:endParaRPr lang="en-US"/>
        </a:p>
      </dgm:t>
    </dgm:pt>
    <dgm:pt modelId="{90642147-2589-4518-933D-6E171D18CB8F}" type="sibTrans" cxnId="{7827797F-A58C-4848-8230-E6231ED4EF03}">
      <dgm:prSet/>
      <dgm:spPr/>
      <dgm:t>
        <a:bodyPr/>
        <a:lstStyle/>
        <a:p>
          <a:endParaRPr lang="en-US"/>
        </a:p>
      </dgm:t>
    </dgm:pt>
    <dgm:pt modelId="{FAC40B95-4705-4931-AEA7-3BBC5DB4432E}">
      <dgm:prSet phldrT="[Text]" phldr="0"/>
      <dgm:spPr/>
      <dgm:t>
        <a:bodyPr/>
        <a:lstStyle/>
        <a:p>
          <a:r>
            <a:rPr lang="en-US"/>
            <a:t>Threats impact both military personnel and civilians</a:t>
          </a:r>
        </a:p>
      </dgm:t>
    </dgm:pt>
    <dgm:pt modelId="{6DCFE44A-F97B-4183-8552-59F8F3115780}" type="parTrans" cxnId="{86BB65AA-1FD9-4021-AD21-CD6F920ECF05}">
      <dgm:prSet/>
      <dgm:spPr/>
      <dgm:t>
        <a:bodyPr/>
        <a:lstStyle/>
        <a:p>
          <a:endParaRPr lang="en-US"/>
        </a:p>
      </dgm:t>
    </dgm:pt>
    <dgm:pt modelId="{BBF75B14-7A7D-46F5-82F6-2F3C6F4868A2}" type="sibTrans" cxnId="{86BB65AA-1FD9-4021-AD21-CD6F920ECF05}">
      <dgm:prSet/>
      <dgm:spPr/>
      <dgm:t>
        <a:bodyPr/>
        <a:lstStyle/>
        <a:p>
          <a:endParaRPr lang="en-US"/>
        </a:p>
      </dgm:t>
    </dgm:pt>
    <dgm:pt modelId="{2832D958-0363-4778-A0E2-81B7D2FA20BD}">
      <dgm:prSet phldrT="[Text]" phldr="0"/>
      <dgm:spPr/>
      <dgm:t>
        <a:bodyPr/>
        <a:lstStyle/>
        <a:p>
          <a:r>
            <a:rPr lang="en-US"/>
            <a:t>Traditional defenses (missiles + firearms) are costly, complex, or impractical</a:t>
          </a:r>
        </a:p>
      </dgm:t>
    </dgm:pt>
    <dgm:pt modelId="{29AA1F29-10AA-4362-BCE6-3B8309CC2F6D}" type="parTrans" cxnId="{40CAD90A-304A-4B21-9A8E-7A37E6420B9E}">
      <dgm:prSet/>
      <dgm:spPr/>
      <dgm:t>
        <a:bodyPr/>
        <a:lstStyle/>
        <a:p>
          <a:endParaRPr lang="en-US"/>
        </a:p>
      </dgm:t>
    </dgm:pt>
    <dgm:pt modelId="{3B09A531-635D-47EA-B966-597CD0D30332}" type="sibTrans" cxnId="{40CAD90A-304A-4B21-9A8E-7A37E6420B9E}">
      <dgm:prSet/>
      <dgm:spPr/>
      <dgm:t>
        <a:bodyPr/>
        <a:lstStyle/>
        <a:p>
          <a:endParaRPr lang="en-US"/>
        </a:p>
      </dgm:t>
    </dgm:pt>
    <dgm:pt modelId="{5E20CD39-1F7E-470C-A558-5FFBF0825770}">
      <dgm:prSet phldrT="[Text]" phldr="0"/>
      <dgm:spPr/>
      <dgm:t>
        <a:bodyPr/>
        <a:lstStyle/>
        <a:p>
          <a:r>
            <a:rPr lang="en-US"/>
            <a:t>Existing active defense systems are effective but large/inaccessible</a:t>
          </a:r>
        </a:p>
      </dgm:t>
    </dgm:pt>
    <dgm:pt modelId="{81CA604B-16D9-48AD-84C7-1296451C664D}" type="parTrans" cxnId="{F68E1C94-668B-4F62-BF4F-8D02B939BFAC}">
      <dgm:prSet/>
      <dgm:spPr/>
      <dgm:t>
        <a:bodyPr/>
        <a:lstStyle/>
        <a:p>
          <a:endParaRPr lang="en-US"/>
        </a:p>
      </dgm:t>
    </dgm:pt>
    <dgm:pt modelId="{3DAF58F4-B04F-4972-88E1-A2AD340B158A}" type="sibTrans" cxnId="{F68E1C94-668B-4F62-BF4F-8D02B939BFAC}">
      <dgm:prSet/>
      <dgm:spPr/>
      <dgm:t>
        <a:bodyPr/>
        <a:lstStyle/>
        <a:p>
          <a:endParaRPr lang="en-US"/>
        </a:p>
      </dgm:t>
    </dgm:pt>
    <dgm:pt modelId="{6F2B1975-063C-45A6-8055-77B48F16D371}">
      <dgm:prSet phldrT="[Text]" phldr="0"/>
      <dgm:spPr/>
      <dgm:t>
        <a:bodyPr/>
        <a:lstStyle/>
        <a:p>
          <a:r>
            <a:rPr lang="en-US"/>
            <a:t>Need for smaller, faster, and more adaptable solutions</a:t>
          </a:r>
        </a:p>
      </dgm:t>
    </dgm:pt>
    <dgm:pt modelId="{D7B043BF-A906-423D-BC42-7769C80EE459}" type="parTrans" cxnId="{6BB7C5CC-9BB4-4C41-B37A-B47FB9A070B1}">
      <dgm:prSet/>
      <dgm:spPr/>
      <dgm:t>
        <a:bodyPr/>
        <a:lstStyle/>
        <a:p>
          <a:endParaRPr lang="en-US"/>
        </a:p>
      </dgm:t>
    </dgm:pt>
    <dgm:pt modelId="{8A3E4857-036D-4F96-A4BE-4655A8102F9F}" type="sibTrans" cxnId="{6BB7C5CC-9BB4-4C41-B37A-B47FB9A070B1}">
      <dgm:prSet/>
      <dgm:spPr/>
      <dgm:t>
        <a:bodyPr/>
        <a:lstStyle/>
        <a:p>
          <a:endParaRPr lang="en-US"/>
        </a:p>
      </dgm:t>
    </dgm:pt>
    <dgm:pt modelId="{8680018A-94E2-4224-B533-552027C33D3C}" type="pres">
      <dgm:prSet presAssocID="{AB8B2ADD-17E7-442B-A1E9-8E0AE6988788}" presName="diagram" presStyleCnt="0">
        <dgm:presLayoutVars>
          <dgm:dir/>
          <dgm:resizeHandles val="exact"/>
        </dgm:presLayoutVars>
      </dgm:prSet>
      <dgm:spPr/>
    </dgm:pt>
    <dgm:pt modelId="{273A4D05-DDA4-4AE8-A4CA-E7D839849DE1}" type="pres">
      <dgm:prSet presAssocID="{FC96637E-2B51-4EB1-BA51-B4FB101ED511}" presName="node" presStyleLbl="node1" presStyleIdx="0" presStyleCnt="6">
        <dgm:presLayoutVars>
          <dgm:bulletEnabled val="1"/>
        </dgm:presLayoutVars>
      </dgm:prSet>
      <dgm:spPr/>
    </dgm:pt>
    <dgm:pt modelId="{8B069EF1-C876-445B-A28A-6C4260460BFD}" type="pres">
      <dgm:prSet presAssocID="{C7A56017-2C9F-4B89-8ADD-F365E8F5DEC5}" presName="sibTrans" presStyleCnt="0"/>
      <dgm:spPr/>
    </dgm:pt>
    <dgm:pt modelId="{7774936C-FF7D-4601-91B4-9D1CE6E65413}" type="pres">
      <dgm:prSet presAssocID="{C828251C-55C4-45A6-A025-F1E44882ADBB}" presName="node" presStyleLbl="node1" presStyleIdx="1" presStyleCnt="6">
        <dgm:presLayoutVars>
          <dgm:bulletEnabled val="1"/>
        </dgm:presLayoutVars>
      </dgm:prSet>
      <dgm:spPr/>
    </dgm:pt>
    <dgm:pt modelId="{97C28066-CA2B-48CA-868F-72F4891870C1}" type="pres">
      <dgm:prSet presAssocID="{90642147-2589-4518-933D-6E171D18CB8F}" presName="sibTrans" presStyleCnt="0"/>
      <dgm:spPr/>
    </dgm:pt>
    <dgm:pt modelId="{E9785019-6E86-41FB-AAB4-D0D34DCA2BC9}" type="pres">
      <dgm:prSet presAssocID="{FAC40B95-4705-4931-AEA7-3BBC5DB4432E}" presName="node" presStyleLbl="node1" presStyleIdx="2" presStyleCnt="6">
        <dgm:presLayoutVars>
          <dgm:bulletEnabled val="1"/>
        </dgm:presLayoutVars>
      </dgm:prSet>
      <dgm:spPr/>
    </dgm:pt>
    <dgm:pt modelId="{BA1C1CCC-FB01-4A73-8B24-0C1BC498A025}" type="pres">
      <dgm:prSet presAssocID="{BBF75B14-7A7D-46F5-82F6-2F3C6F4868A2}" presName="sibTrans" presStyleCnt="0"/>
      <dgm:spPr/>
    </dgm:pt>
    <dgm:pt modelId="{D0DF0542-B4AC-473E-BE7D-C985A85E006A}" type="pres">
      <dgm:prSet presAssocID="{2832D958-0363-4778-A0E2-81B7D2FA20BD}" presName="node" presStyleLbl="node1" presStyleIdx="3" presStyleCnt="6">
        <dgm:presLayoutVars>
          <dgm:bulletEnabled val="1"/>
        </dgm:presLayoutVars>
      </dgm:prSet>
      <dgm:spPr/>
    </dgm:pt>
    <dgm:pt modelId="{87D51233-19BF-44F1-B38A-92B0174928C8}" type="pres">
      <dgm:prSet presAssocID="{3B09A531-635D-47EA-B966-597CD0D30332}" presName="sibTrans" presStyleCnt="0"/>
      <dgm:spPr/>
    </dgm:pt>
    <dgm:pt modelId="{9DE65A2D-3CBC-45E6-9FBC-D95365E958D3}" type="pres">
      <dgm:prSet presAssocID="{5E20CD39-1F7E-470C-A558-5FFBF0825770}" presName="node" presStyleLbl="node1" presStyleIdx="4" presStyleCnt="6">
        <dgm:presLayoutVars>
          <dgm:bulletEnabled val="1"/>
        </dgm:presLayoutVars>
      </dgm:prSet>
      <dgm:spPr/>
    </dgm:pt>
    <dgm:pt modelId="{036666DB-9D1A-4B01-9537-E4AD7EBD941D}" type="pres">
      <dgm:prSet presAssocID="{3DAF58F4-B04F-4972-88E1-A2AD340B158A}" presName="sibTrans" presStyleCnt="0"/>
      <dgm:spPr/>
    </dgm:pt>
    <dgm:pt modelId="{6C3086D1-C9EA-4539-9F45-BCDA8464A36B}" type="pres">
      <dgm:prSet presAssocID="{6F2B1975-063C-45A6-8055-77B48F16D371}" presName="node" presStyleLbl="node1" presStyleIdx="5" presStyleCnt="6">
        <dgm:presLayoutVars>
          <dgm:bulletEnabled val="1"/>
        </dgm:presLayoutVars>
      </dgm:prSet>
      <dgm:spPr/>
    </dgm:pt>
  </dgm:ptLst>
  <dgm:cxnLst>
    <dgm:cxn modelId="{40CAD90A-304A-4B21-9A8E-7A37E6420B9E}" srcId="{AB8B2ADD-17E7-442B-A1E9-8E0AE6988788}" destId="{2832D958-0363-4778-A0E2-81B7D2FA20BD}" srcOrd="3" destOrd="0" parTransId="{29AA1F29-10AA-4362-BCE6-3B8309CC2F6D}" sibTransId="{3B09A531-635D-47EA-B966-597CD0D30332}"/>
    <dgm:cxn modelId="{3EB74D0C-EF5A-4E43-AAF7-4993BF868746}" type="presOf" srcId="{6F2B1975-063C-45A6-8055-77B48F16D371}" destId="{6C3086D1-C9EA-4539-9F45-BCDA8464A36B}" srcOrd="0" destOrd="0" presId="urn:microsoft.com/office/officeart/2005/8/layout/default"/>
    <dgm:cxn modelId="{CBF7CB1F-FBDF-4763-B08A-FD4901C14DBF}" type="presOf" srcId="{FAC40B95-4705-4931-AEA7-3BBC5DB4432E}" destId="{E9785019-6E86-41FB-AAB4-D0D34DCA2BC9}" srcOrd="0" destOrd="0" presId="urn:microsoft.com/office/officeart/2005/8/layout/default"/>
    <dgm:cxn modelId="{F5047570-0C22-4558-9FAD-4D21629D328F}" srcId="{AB8B2ADD-17E7-442B-A1E9-8E0AE6988788}" destId="{FC96637E-2B51-4EB1-BA51-B4FB101ED511}" srcOrd="0" destOrd="0" parTransId="{EF881A42-BE32-4157-83A9-6FED53004ACB}" sibTransId="{C7A56017-2C9F-4B89-8ADD-F365E8F5DEC5}"/>
    <dgm:cxn modelId="{7827797F-A58C-4848-8230-E6231ED4EF03}" srcId="{AB8B2ADD-17E7-442B-A1E9-8E0AE6988788}" destId="{C828251C-55C4-45A6-A025-F1E44882ADBB}" srcOrd="1" destOrd="0" parTransId="{42E8255C-5F15-4374-BCB4-298A3163CAC9}" sibTransId="{90642147-2589-4518-933D-6E171D18CB8F}"/>
    <dgm:cxn modelId="{F68E1C94-668B-4F62-BF4F-8D02B939BFAC}" srcId="{AB8B2ADD-17E7-442B-A1E9-8E0AE6988788}" destId="{5E20CD39-1F7E-470C-A558-5FFBF0825770}" srcOrd="4" destOrd="0" parTransId="{81CA604B-16D9-48AD-84C7-1296451C664D}" sibTransId="{3DAF58F4-B04F-4972-88E1-A2AD340B158A}"/>
    <dgm:cxn modelId="{AF6A48A9-8DE6-45C4-A653-6CCC563BD69A}" type="presOf" srcId="{AB8B2ADD-17E7-442B-A1E9-8E0AE6988788}" destId="{8680018A-94E2-4224-B533-552027C33D3C}" srcOrd="0" destOrd="0" presId="urn:microsoft.com/office/officeart/2005/8/layout/default"/>
    <dgm:cxn modelId="{86BB65AA-1FD9-4021-AD21-CD6F920ECF05}" srcId="{AB8B2ADD-17E7-442B-A1E9-8E0AE6988788}" destId="{FAC40B95-4705-4931-AEA7-3BBC5DB4432E}" srcOrd="2" destOrd="0" parTransId="{6DCFE44A-F97B-4183-8552-59F8F3115780}" sibTransId="{BBF75B14-7A7D-46F5-82F6-2F3C6F4868A2}"/>
    <dgm:cxn modelId="{6BB7C5CC-9BB4-4C41-B37A-B47FB9A070B1}" srcId="{AB8B2ADD-17E7-442B-A1E9-8E0AE6988788}" destId="{6F2B1975-063C-45A6-8055-77B48F16D371}" srcOrd="5" destOrd="0" parTransId="{D7B043BF-A906-423D-BC42-7769C80EE459}" sibTransId="{8A3E4857-036D-4F96-A4BE-4655A8102F9F}"/>
    <dgm:cxn modelId="{E40853CF-B76E-492A-9607-135D1957A6F0}" type="presOf" srcId="{C828251C-55C4-45A6-A025-F1E44882ADBB}" destId="{7774936C-FF7D-4601-91B4-9D1CE6E65413}" srcOrd="0" destOrd="0" presId="urn:microsoft.com/office/officeart/2005/8/layout/default"/>
    <dgm:cxn modelId="{0AE096D4-6EEC-437A-9834-3DC8CCEEC180}" type="presOf" srcId="{FC96637E-2B51-4EB1-BA51-B4FB101ED511}" destId="{273A4D05-DDA4-4AE8-A4CA-E7D839849DE1}" srcOrd="0" destOrd="0" presId="urn:microsoft.com/office/officeart/2005/8/layout/default"/>
    <dgm:cxn modelId="{C95A6AD9-CBEB-475E-9536-7138318F9514}" type="presOf" srcId="{2832D958-0363-4778-A0E2-81B7D2FA20BD}" destId="{D0DF0542-B4AC-473E-BE7D-C985A85E006A}" srcOrd="0" destOrd="0" presId="urn:microsoft.com/office/officeart/2005/8/layout/default"/>
    <dgm:cxn modelId="{88D2D7E7-93FE-446B-A7D6-50C53CC3A4D0}" type="presOf" srcId="{5E20CD39-1F7E-470C-A558-5FFBF0825770}" destId="{9DE65A2D-3CBC-45E6-9FBC-D95365E958D3}" srcOrd="0" destOrd="0" presId="urn:microsoft.com/office/officeart/2005/8/layout/default"/>
    <dgm:cxn modelId="{231EDD84-671B-4B1B-9A5E-5C457515F98F}" type="presParOf" srcId="{8680018A-94E2-4224-B533-552027C33D3C}" destId="{273A4D05-DDA4-4AE8-A4CA-E7D839849DE1}" srcOrd="0" destOrd="0" presId="urn:microsoft.com/office/officeart/2005/8/layout/default"/>
    <dgm:cxn modelId="{FC4B31EB-731A-46D1-82A5-1F00D152EBEC}" type="presParOf" srcId="{8680018A-94E2-4224-B533-552027C33D3C}" destId="{8B069EF1-C876-445B-A28A-6C4260460BFD}" srcOrd="1" destOrd="0" presId="urn:microsoft.com/office/officeart/2005/8/layout/default"/>
    <dgm:cxn modelId="{E16F1405-7A06-4EC8-B1B8-E7174AC7C333}" type="presParOf" srcId="{8680018A-94E2-4224-B533-552027C33D3C}" destId="{7774936C-FF7D-4601-91B4-9D1CE6E65413}" srcOrd="2" destOrd="0" presId="urn:microsoft.com/office/officeart/2005/8/layout/default"/>
    <dgm:cxn modelId="{0203C1BD-2A1A-4F66-AD3C-D7A07421F0EE}" type="presParOf" srcId="{8680018A-94E2-4224-B533-552027C33D3C}" destId="{97C28066-CA2B-48CA-868F-72F4891870C1}" srcOrd="3" destOrd="0" presId="urn:microsoft.com/office/officeart/2005/8/layout/default"/>
    <dgm:cxn modelId="{688D03DD-F1FD-4970-9FB6-908866EAEEF4}" type="presParOf" srcId="{8680018A-94E2-4224-B533-552027C33D3C}" destId="{E9785019-6E86-41FB-AAB4-D0D34DCA2BC9}" srcOrd="4" destOrd="0" presId="urn:microsoft.com/office/officeart/2005/8/layout/default"/>
    <dgm:cxn modelId="{D71406BB-C648-463E-8AB4-1AA9342A77FF}" type="presParOf" srcId="{8680018A-94E2-4224-B533-552027C33D3C}" destId="{BA1C1CCC-FB01-4A73-8B24-0C1BC498A025}" srcOrd="5" destOrd="0" presId="urn:microsoft.com/office/officeart/2005/8/layout/default"/>
    <dgm:cxn modelId="{0AEA3A9B-DFA6-4D1C-9D87-110EDEA57347}" type="presParOf" srcId="{8680018A-94E2-4224-B533-552027C33D3C}" destId="{D0DF0542-B4AC-473E-BE7D-C985A85E006A}" srcOrd="6" destOrd="0" presId="urn:microsoft.com/office/officeart/2005/8/layout/default"/>
    <dgm:cxn modelId="{BCA21135-9B41-4A1F-BFEA-607B1A268711}" type="presParOf" srcId="{8680018A-94E2-4224-B533-552027C33D3C}" destId="{87D51233-19BF-44F1-B38A-92B0174928C8}" srcOrd="7" destOrd="0" presId="urn:microsoft.com/office/officeart/2005/8/layout/default"/>
    <dgm:cxn modelId="{BD3D4629-42CD-455B-A5DA-C7E8913DC9AB}" type="presParOf" srcId="{8680018A-94E2-4224-B533-552027C33D3C}" destId="{9DE65A2D-3CBC-45E6-9FBC-D95365E958D3}" srcOrd="8" destOrd="0" presId="urn:microsoft.com/office/officeart/2005/8/layout/default"/>
    <dgm:cxn modelId="{92A945AD-F289-4DCB-8580-5CD8BD86E2E3}" type="presParOf" srcId="{8680018A-94E2-4224-B533-552027C33D3C}" destId="{036666DB-9D1A-4B01-9537-E4AD7EBD941D}" srcOrd="9" destOrd="0" presId="urn:microsoft.com/office/officeart/2005/8/layout/default"/>
    <dgm:cxn modelId="{82601679-806B-4786-828E-10FC1DB484DA}" type="presParOf" srcId="{8680018A-94E2-4224-B533-552027C33D3C}" destId="{6C3086D1-C9EA-4539-9F45-BCDA8464A36B}" srcOrd="10" destOrd="0" presId="urn:microsoft.com/office/officeart/2005/8/layout/defaul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1541A3A-B158-4A7B-BE4D-74570F9F8406}"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166CB2E5-58C4-4352-93FF-C58080059D25}">
      <dgm:prSet phldrT="[Text]" phldr="0"/>
      <dgm:spPr/>
      <dgm:t>
        <a:bodyPr/>
        <a:lstStyle/>
        <a:p>
          <a:pPr rtl="0"/>
          <a:r>
            <a:rPr lang="en-US">
              <a:latin typeface="Arial"/>
            </a:rPr>
            <a:t>Goal: Create a compact defense system capable of detecting and targeting stationary targets</a:t>
          </a:r>
          <a:endParaRPr lang="en-US"/>
        </a:p>
      </dgm:t>
    </dgm:pt>
    <dgm:pt modelId="{9C5417AB-84C1-4572-A08B-ED4C6E1BA7F4}" type="parTrans" cxnId="{009A5E1A-FCAD-4813-8558-A921EE93CC5B}">
      <dgm:prSet/>
      <dgm:spPr/>
      <dgm:t>
        <a:bodyPr/>
        <a:lstStyle/>
        <a:p>
          <a:endParaRPr lang="en-US"/>
        </a:p>
      </dgm:t>
    </dgm:pt>
    <dgm:pt modelId="{75B14205-5543-4750-A1F5-E23E7573A47C}" type="sibTrans" cxnId="{009A5E1A-FCAD-4813-8558-A921EE93CC5B}">
      <dgm:prSet/>
      <dgm:spPr/>
      <dgm:t>
        <a:bodyPr/>
        <a:lstStyle/>
        <a:p>
          <a:endParaRPr lang="en-US"/>
        </a:p>
      </dgm:t>
    </dgm:pt>
    <dgm:pt modelId="{7E8CF309-7AF0-4CF8-A8C3-FC7E1452B91A}">
      <dgm:prSet phldrT="[Text]" phldr="0"/>
      <dgm:spPr/>
      <dgm:t>
        <a:bodyPr/>
        <a:lstStyle/>
        <a:p>
          <a:pPr rtl="0"/>
          <a:r>
            <a:rPr lang="en-US">
              <a:latin typeface="Arial"/>
            </a:rPr>
            <a:t>Objective: Use cameras and microwave sensors in combination to detect targets in the field of vision</a:t>
          </a:r>
        </a:p>
      </dgm:t>
    </dgm:pt>
    <dgm:pt modelId="{B91ECC59-28A4-4A69-A24C-2C2EF1186C70}" type="parTrans" cxnId="{42A6743C-7365-4655-AA04-1A9E3A6045CA}">
      <dgm:prSet/>
      <dgm:spPr/>
      <dgm:t>
        <a:bodyPr/>
        <a:lstStyle/>
        <a:p>
          <a:endParaRPr lang="en-US"/>
        </a:p>
      </dgm:t>
    </dgm:pt>
    <dgm:pt modelId="{3116A219-9F52-49F9-B429-8F360CA6FFC8}" type="sibTrans" cxnId="{42A6743C-7365-4655-AA04-1A9E3A6045CA}">
      <dgm:prSet/>
      <dgm:spPr/>
      <dgm:t>
        <a:bodyPr/>
        <a:lstStyle/>
        <a:p>
          <a:endParaRPr lang="en-US"/>
        </a:p>
      </dgm:t>
    </dgm:pt>
    <dgm:pt modelId="{B4BDF425-1FA9-4337-A108-48C7BD75D970}">
      <dgm:prSet phldrT="[Text]" phldr="0"/>
      <dgm:spPr/>
      <dgm:t>
        <a:bodyPr/>
        <a:lstStyle/>
        <a:p>
          <a:pPr rtl="0"/>
          <a:r>
            <a:rPr lang="en-US">
              <a:latin typeface="Arial"/>
            </a:rPr>
            <a:t>Goal: Allow the device to be quickly deployed and moved</a:t>
          </a:r>
          <a:endParaRPr lang="en-US"/>
        </a:p>
      </dgm:t>
    </dgm:pt>
    <dgm:pt modelId="{EB0A9E0A-3C16-4F48-A3F1-A8C88A11C695}" type="parTrans" cxnId="{F38441F0-02DE-409F-B588-A690922030EA}">
      <dgm:prSet/>
      <dgm:spPr/>
      <dgm:t>
        <a:bodyPr/>
        <a:lstStyle/>
        <a:p>
          <a:endParaRPr lang="en-US"/>
        </a:p>
      </dgm:t>
    </dgm:pt>
    <dgm:pt modelId="{EF4840F8-8DDA-4F00-91B7-850F91025340}" type="sibTrans" cxnId="{F38441F0-02DE-409F-B588-A690922030EA}">
      <dgm:prSet/>
      <dgm:spPr/>
      <dgm:t>
        <a:bodyPr/>
        <a:lstStyle/>
        <a:p>
          <a:endParaRPr lang="en-US"/>
        </a:p>
      </dgm:t>
    </dgm:pt>
    <dgm:pt modelId="{7FAAF3F0-4BD3-4ABF-B7CA-3292A479B9F8}">
      <dgm:prSet phldrT="[Text]" phldr="0"/>
      <dgm:spPr/>
      <dgm:t>
        <a:bodyPr/>
        <a:lstStyle/>
        <a:p>
          <a:pPr rtl="0"/>
          <a:r>
            <a:rPr lang="en-US">
              <a:latin typeface="Arial"/>
            </a:rPr>
            <a:t>Objective: Use 3D printing to create a shell for the components of the device to be placed in</a:t>
          </a:r>
          <a:endParaRPr lang="en-US"/>
        </a:p>
      </dgm:t>
    </dgm:pt>
    <dgm:pt modelId="{530795F3-6B24-452E-8CDF-2F56DDC10BD5}" type="parTrans" cxnId="{F2650F17-7556-43A9-9674-B5B5454ED625}">
      <dgm:prSet/>
      <dgm:spPr/>
      <dgm:t>
        <a:bodyPr/>
        <a:lstStyle/>
        <a:p>
          <a:endParaRPr lang="en-US"/>
        </a:p>
      </dgm:t>
    </dgm:pt>
    <dgm:pt modelId="{1B2EBBDD-A9A0-41D0-A07B-A6144D4ECC7F}" type="sibTrans" cxnId="{F2650F17-7556-43A9-9674-B5B5454ED625}">
      <dgm:prSet/>
      <dgm:spPr/>
      <dgm:t>
        <a:bodyPr/>
        <a:lstStyle/>
        <a:p>
          <a:endParaRPr lang="en-US"/>
        </a:p>
      </dgm:t>
    </dgm:pt>
    <dgm:pt modelId="{BDFDDD26-ED6F-4C50-A367-D8EBB04DC911}">
      <dgm:prSet phldrT="[Text]" phldr="0"/>
      <dgm:spPr/>
      <dgm:t>
        <a:bodyPr/>
        <a:lstStyle/>
        <a:p>
          <a:pPr rtl="0"/>
          <a:r>
            <a:rPr lang="en-US">
              <a:latin typeface="Arial"/>
            </a:rPr>
            <a:t>Goal: Cover a significant target space in near-ideal room conditions</a:t>
          </a:r>
          <a:endParaRPr lang="en-US"/>
        </a:p>
      </dgm:t>
    </dgm:pt>
    <dgm:pt modelId="{EBFBFF6E-3F07-4F67-AD33-AFC6E003D8CB}" type="parTrans" cxnId="{CC21E9BB-F404-4F72-9B2D-EE469270DAA0}">
      <dgm:prSet/>
      <dgm:spPr/>
      <dgm:t>
        <a:bodyPr/>
        <a:lstStyle/>
        <a:p>
          <a:endParaRPr lang="en-US"/>
        </a:p>
      </dgm:t>
    </dgm:pt>
    <dgm:pt modelId="{322C1ECE-B10B-42E9-B047-6F30F72FA6BF}" type="sibTrans" cxnId="{CC21E9BB-F404-4F72-9B2D-EE469270DAA0}">
      <dgm:prSet/>
      <dgm:spPr/>
      <dgm:t>
        <a:bodyPr/>
        <a:lstStyle/>
        <a:p>
          <a:endParaRPr lang="en-US"/>
        </a:p>
      </dgm:t>
    </dgm:pt>
    <dgm:pt modelId="{43DD692F-7B26-487E-AB3C-76AAC1CCC35A}">
      <dgm:prSet phldrT="[Text]" phldr="0"/>
      <dgm:spPr/>
      <dgm:t>
        <a:bodyPr/>
        <a:lstStyle/>
        <a:p>
          <a:pPr rtl="0"/>
          <a:r>
            <a:rPr lang="en-US">
              <a:latin typeface="Arial"/>
            </a:rPr>
            <a:t>Objective: Use a camera that covers at least 120 degrees horizontal field of vision and at least 60 degrees vertical field of vision</a:t>
          </a:r>
          <a:endParaRPr lang="en-US"/>
        </a:p>
      </dgm:t>
    </dgm:pt>
    <dgm:pt modelId="{20433BE2-5BA0-4853-AC50-659E4E52FDDF}" type="parTrans" cxnId="{24BDD5E7-2DE8-4AA7-8268-7ACDC8D24809}">
      <dgm:prSet/>
      <dgm:spPr/>
      <dgm:t>
        <a:bodyPr/>
        <a:lstStyle/>
        <a:p>
          <a:endParaRPr lang="en-US"/>
        </a:p>
      </dgm:t>
    </dgm:pt>
    <dgm:pt modelId="{C8E081CE-D61E-4B2F-89F8-9897A09F31D7}" type="sibTrans" cxnId="{24BDD5E7-2DE8-4AA7-8268-7ACDC8D24809}">
      <dgm:prSet/>
      <dgm:spPr/>
      <dgm:t>
        <a:bodyPr/>
        <a:lstStyle/>
        <a:p>
          <a:endParaRPr lang="en-US"/>
        </a:p>
      </dgm:t>
    </dgm:pt>
    <dgm:pt modelId="{22A413B1-AACE-4D43-B3ED-5713CBE9DEEA}">
      <dgm:prSet phldrT="[Text]" phldr="0"/>
      <dgm:spPr/>
      <dgm:t>
        <a:bodyPr/>
        <a:lstStyle/>
        <a:p>
          <a:r>
            <a:rPr lang="en-US"/>
            <a:t>Objective: Buzzer notifies user of successful targeting</a:t>
          </a:r>
        </a:p>
      </dgm:t>
    </dgm:pt>
    <dgm:pt modelId="{4F8A4F01-DD2C-4F48-BFA1-35F873906653}" type="parTrans" cxnId="{30D8BDB3-54FF-41F3-AF38-07F1B80E7C64}">
      <dgm:prSet/>
      <dgm:spPr/>
      <dgm:t>
        <a:bodyPr/>
        <a:lstStyle/>
        <a:p>
          <a:endParaRPr lang="en-US"/>
        </a:p>
      </dgm:t>
    </dgm:pt>
    <dgm:pt modelId="{B8C3387D-B7F1-46E7-BEAC-5320EF674D29}" type="sibTrans" cxnId="{30D8BDB3-54FF-41F3-AF38-07F1B80E7C64}">
      <dgm:prSet/>
      <dgm:spPr/>
      <dgm:t>
        <a:bodyPr/>
        <a:lstStyle/>
        <a:p>
          <a:endParaRPr lang="en-US"/>
        </a:p>
      </dgm:t>
    </dgm:pt>
    <dgm:pt modelId="{75F6AE2E-81A7-4D9A-AE7D-2A28D31FC1D7}">
      <dgm:prSet phldr="0"/>
      <dgm:spPr/>
      <dgm:t>
        <a:bodyPr/>
        <a:lstStyle/>
        <a:p>
          <a:pPr rtl="0"/>
          <a:r>
            <a:rPr lang="en-US">
              <a:latin typeface="Arial"/>
            </a:rPr>
            <a:t>Objective: Use a Single-board computer to control the camera and communicate with the microcontroller to move the motors and lasers</a:t>
          </a:r>
          <a:endParaRPr lang="en-US"/>
        </a:p>
      </dgm:t>
    </dgm:pt>
    <dgm:pt modelId="{F2CE56EE-21F5-440E-9C0B-4F1DB392D081}" type="parTrans" cxnId="{D5C96B0F-2716-4B25-8924-70BEB74E1574}">
      <dgm:prSet/>
      <dgm:spPr/>
      <dgm:t>
        <a:bodyPr/>
        <a:lstStyle/>
        <a:p>
          <a:endParaRPr lang="en-US"/>
        </a:p>
      </dgm:t>
    </dgm:pt>
    <dgm:pt modelId="{884ACBB3-0AF9-4D55-BD65-9146F114F1DF}" type="sibTrans" cxnId="{D5C96B0F-2716-4B25-8924-70BEB74E1574}">
      <dgm:prSet/>
      <dgm:spPr/>
      <dgm:t>
        <a:bodyPr/>
        <a:lstStyle/>
        <a:p>
          <a:endParaRPr lang="en-US"/>
        </a:p>
      </dgm:t>
    </dgm:pt>
    <dgm:pt modelId="{C8F66C53-DB5E-4658-A39B-2ECB3F750E52}" type="pres">
      <dgm:prSet presAssocID="{B1541A3A-B158-4A7B-BE4D-74570F9F8406}" presName="linear" presStyleCnt="0">
        <dgm:presLayoutVars>
          <dgm:animLvl val="lvl"/>
          <dgm:resizeHandles val="exact"/>
        </dgm:presLayoutVars>
      </dgm:prSet>
      <dgm:spPr/>
    </dgm:pt>
    <dgm:pt modelId="{383BD812-B68D-486F-9F58-0B5E39C16254}" type="pres">
      <dgm:prSet presAssocID="{166CB2E5-58C4-4352-93FF-C58080059D25}" presName="parentText" presStyleLbl="node1" presStyleIdx="0" presStyleCnt="3">
        <dgm:presLayoutVars>
          <dgm:chMax val="0"/>
          <dgm:bulletEnabled val="1"/>
        </dgm:presLayoutVars>
      </dgm:prSet>
      <dgm:spPr/>
    </dgm:pt>
    <dgm:pt modelId="{BBF71863-4A17-4B6B-8987-9332C61CB4FB}" type="pres">
      <dgm:prSet presAssocID="{166CB2E5-58C4-4352-93FF-C58080059D25}" presName="childText" presStyleLbl="revTx" presStyleIdx="0" presStyleCnt="3">
        <dgm:presLayoutVars>
          <dgm:bulletEnabled val="1"/>
        </dgm:presLayoutVars>
      </dgm:prSet>
      <dgm:spPr/>
    </dgm:pt>
    <dgm:pt modelId="{8100E4D8-CA7E-4FA3-BC32-28666CF35D07}" type="pres">
      <dgm:prSet presAssocID="{B4BDF425-1FA9-4337-A108-48C7BD75D970}" presName="parentText" presStyleLbl="node1" presStyleIdx="1" presStyleCnt="3">
        <dgm:presLayoutVars>
          <dgm:chMax val="0"/>
          <dgm:bulletEnabled val="1"/>
        </dgm:presLayoutVars>
      </dgm:prSet>
      <dgm:spPr/>
    </dgm:pt>
    <dgm:pt modelId="{E2625444-B42E-403B-A4FA-5913D74D7458}" type="pres">
      <dgm:prSet presAssocID="{B4BDF425-1FA9-4337-A108-48C7BD75D970}" presName="childText" presStyleLbl="revTx" presStyleIdx="1" presStyleCnt="3">
        <dgm:presLayoutVars>
          <dgm:bulletEnabled val="1"/>
        </dgm:presLayoutVars>
      </dgm:prSet>
      <dgm:spPr/>
    </dgm:pt>
    <dgm:pt modelId="{534C0922-C52A-4310-8AA8-F40359984D10}" type="pres">
      <dgm:prSet presAssocID="{BDFDDD26-ED6F-4C50-A367-D8EBB04DC911}" presName="parentText" presStyleLbl="node1" presStyleIdx="2" presStyleCnt="3">
        <dgm:presLayoutVars>
          <dgm:chMax val="0"/>
          <dgm:bulletEnabled val="1"/>
        </dgm:presLayoutVars>
      </dgm:prSet>
      <dgm:spPr/>
    </dgm:pt>
    <dgm:pt modelId="{88BA6A91-DD6A-4D76-A97E-1EBCF4A832D7}" type="pres">
      <dgm:prSet presAssocID="{BDFDDD26-ED6F-4C50-A367-D8EBB04DC911}" presName="childText" presStyleLbl="revTx" presStyleIdx="2" presStyleCnt="3">
        <dgm:presLayoutVars>
          <dgm:bulletEnabled val="1"/>
        </dgm:presLayoutVars>
      </dgm:prSet>
      <dgm:spPr/>
    </dgm:pt>
  </dgm:ptLst>
  <dgm:cxnLst>
    <dgm:cxn modelId="{D5C96B0F-2716-4B25-8924-70BEB74E1574}" srcId="{166CB2E5-58C4-4352-93FF-C58080059D25}" destId="{75F6AE2E-81A7-4D9A-AE7D-2A28D31FC1D7}" srcOrd="1" destOrd="0" parTransId="{F2CE56EE-21F5-440E-9C0B-4F1DB392D081}" sibTransId="{884ACBB3-0AF9-4D55-BD65-9146F114F1DF}"/>
    <dgm:cxn modelId="{698C4013-CA57-45A9-AF49-8FBFF4B94ECF}" type="presOf" srcId="{7FAAF3F0-4BD3-4ABF-B7CA-3292A479B9F8}" destId="{E2625444-B42E-403B-A4FA-5913D74D7458}" srcOrd="0" destOrd="0" presId="urn:microsoft.com/office/officeart/2005/8/layout/vList2"/>
    <dgm:cxn modelId="{F2650F17-7556-43A9-9674-B5B5454ED625}" srcId="{B4BDF425-1FA9-4337-A108-48C7BD75D970}" destId="{7FAAF3F0-4BD3-4ABF-B7CA-3292A479B9F8}" srcOrd="0" destOrd="0" parTransId="{530795F3-6B24-452E-8CDF-2F56DDC10BD5}" sibTransId="{1B2EBBDD-A9A0-41D0-A07B-A6144D4ECC7F}"/>
    <dgm:cxn modelId="{009A5E1A-FCAD-4813-8558-A921EE93CC5B}" srcId="{B1541A3A-B158-4A7B-BE4D-74570F9F8406}" destId="{166CB2E5-58C4-4352-93FF-C58080059D25}" srcOrd="0" destOrd="0" parTransId="{9C5417AB-84C1-4572-A08B-ED4C6E1BA7F4}" sibTransId="{75B14205-5543-4750-A1F5-E23E7573A47C}"/>
    <dgm:cxn modelId="{BC59AD31-26BD-456D-B4AE-B0A2DDE01080}" type="presOf" srcId="{166CB2E5-58C4-4352-93FF-C58080059D25}" destId="{383BD812-B68D-486F-9F58-0B5E39C16254}" srcOrd="0" destOrd="0" presId="urn:microsoft.com/office/officeart/2005/8/layout/vList2"/>
    <dgm:cxn modelId="{53AF0F35-E836-488E-8859-454120D3C4D5}" type="presOf" srcId="{B4BDF425-1FA9-4337-A108-48C7BD75D970}" destId="{8100E4D8-CA7E-4FA3-BC32-28666CF35D07}" srcOrd="0" destOrd="0" presId="urn:microsoft.com/office/officeart/2005/8/layout/vList2"/>
    <dgm:cxn modelId="{42A6743C-7365-4655-AA04-1A9E3A6045CA}" srcId="{166CB2E5-58C4-4352-93FF-C58080059D25}" destId="{7E8CF309-7AF0-4CF8-A8C3-FC7E1452B91A}" srcOrd="0" destOrd="0" parTransId="{B91ECC59-28A4-4A69-A24C-2C2EF1186C70}" sibTransId="{3116A219-9F52-49F9-B429-8F360CA6FFC8}"/>
    <dgm:cxn modelId="{AAB29563-8CAE-40E5-9C2F-AF23E39F057E}" type="presOf" srcId="{BDFDDD26-ED6F-4C50-A367-D8EBB04DC911}" destId="{534C0922-C52A-4310-8AA8-F40359984D10}" srcOrd="0" destOrd="0" presId="urn:microsoft.com/office/officeart/2005/8/layout/vList2"/>
    <dgm:cxn modelId="{320D9A50-29B8-4C50-8B41-7024568CE4C8}" type="presOf" srcId="{43DD692F-7B26-487E-AB3C-76AAC1CCC35A}" destId="{88BA6A91-DD6A-4D76-A97E-1EBCF4A832D7}" srcOrd="0" destOrd="0" presId="urn:microsoft.com/office/officeart/2005/8/layout/vList2"/>
    <dgm:cxn modelId="{7884EA87-1EA9-4F02-8B83-955C0394F9D3}" type="presOf" srcId="{B1541A3A-B158-4A7B-BE4D-74570F9F8406}" destId="{C8F66C53-DB5E-4658-A39B-2ECB3F750E52}" srcOrd="0" destOrd="0" presId="urn:microsoft.com/office/officeart/2005/8/layout/vList2"/>
    <dgm:cxn modelId="{30D8BDB3-54FF-41F3-AF38-07F1B80E7C64}" srcId="{B4BDF425-1FA9-4337-A108-48C7BD75D970}" destId="{22A413B1-AACE-4D43-B3ED-5713CBE9DEEA}" srcOrd="1" destOrd="0" parTransId="{4F8A4F01-DD2C-4F48-BFA1-35F873906653}" sibTransId="{B8C3387D-B7F1-46E7-BEAC-5320EF674D29}"/>
    <dgm:cxn modelId="{CC21E9BB-F404-4F72-9B2D-EE469270DAA0}" srcId="{B1541A3A-B158-4A7B-BE4D-74570F9F8406}" destId="{BDFDDD26-ED6F-4C50-A367-D8EBB04DC911}" srcOrd="2" destOrd="0" parTransId="{EBFBFF6E-3F07-4F67-AD33-AFC6E003D8CB}" sibTransId="{322C1ECE-B10B-42E9-B047-6F30F72FA6BF}"/>
    <dgm:cxn modelId="{940F10E6-7F46-4859-AE16-70B814DA4042}" type="presOf" srcId="{7E8CF309-7AF0-4CF8-A8C3-FC7E1452B91A}" destId="{BBF71863-4A17-4B6B-8987-9332C61CB4FB}" srcOrd="0" destOrd="0" presId="urn:microsoft.com/office/officeart/2005/8/layout/vList2"/>
    <dgm:cxn modelId="{24BDD5E7-2DE8-4AA7-8268-7ACDC8D24809}" srcId="{BDFDDD26-ED6F-4C50-A367-D8EBB04DC911}" destId="{43DD692F-7B26-487E-AB3C-76AAC1CCC35A}" srcOrd="0" destOrd="0" parTransId="{20433BE2-5BA0-4853-AC50-659E4E52FDDF}" sibTransId="{C8E081CE-D61E-4B2F-89F8-9897A09F31D7}"/>
    <dgm:cxn modelId="{34932DED-415F-4E86-8CC0-16A4559DB727}" type="presOf" srcId="{22A413B1-AACE-4D43-B3ED-5713CBE9DEEA}" destId="{E2625444-B42E-403B-A4FA-5913D74D7458}" srcOrd="0" destOrd="1" presId="urn:microsoft.com/office/officeart/2005/8/layout/vList2"/>
    <dgm:cxn modelId="{F38441F0-02DE-409F-B588-A690922030EA}" srcId="{B1541A3A-B158-4A7B-BE4D-74570F9F8406}" destId="{B4BDF425-1FA9-4337-A108-48C7BD75D970}" srcOrd="1" destOrd="0" parTransId="{EB0A9E0A-3C16-4F48-A3F1-A8C88A11C695}" sibTransId="{EF4840F8-8DDA-4F00-91B7-850F91025340}"/>
    <dgm:cxn modelId="{D6C827FE-90CE-4093-993B-59358A30CBCB}" type="presOf" srcId="{75F6AE2E-81A7-4D9A-AE7D-2A28D31FC1D7}" destId="{BBF71863-4A17-4B6B-8987-9332C61CB4FB}" srcOrd="0" destOrd="1" presId="urn:microsoft.com/office/officeart/2005/8/layout/vList2"/>
    <dgm:cxn modelId="{CA02B60C-2EC3-4DEE-8EAA-EA59304961C5}" type="presParOf" srcId="{C8F66C53-DB5E-4658-A39B-2ECB3F750E52}" destId="{383BD812-B68D-486F-9F58-0B5E39C16254}" srcOrd="0" destOrd="0" presId="urn:microsoft.com/office/officeart/2005/8/layout/vList2"/>
    <dgm:cxn modelId="{BED712C3-89CA-457A-95F7-1AEB6F4B8DE1}" type="presParOf" srcId="{C8F66C53-DB5E-4658-A39B-2ECB3F750E52}" destId="{BBF71863-4A17-4B6B-8987-9332C61CB4FB}" srcOrd="1" destOrd="0" presId="urn:microsoft.com/office/officeart/2005/8/layout/vList2"/>
    <dgm:cxn modelId="{8AED0826-3B59-4830-ACBB-2169F0F399DA}" type="presParOf" srcId="{C8F66C53-DB5E-4658-A39B-2ECB3F750E52}" destId="{8100E4D8-CA7E-4FA3-BC32-28666CF35D07}" srcOrd="2" destOrd="0" presId="urn:microsoft.com/office/officeart/2005/8/layout/vList2"/>
    <dgm:cxn modelId="{37B5CB59-DF86-4960-98E6-E78F11615E75}" type="presParOf" srcId="{C8F66C53-DB5E-4658-A39B-2ECB3F750E52}" destId="{E2625444-B42E-403B-A4FA-5913D74D7458}" srcOrd="3" destOrd="0" presId="urn:microsoft.com/office/officeart/2005/8/layout/vList2"/>
    <dgm:cxn modelId="{66838CFF-D0B6-43F1-8DFD-9AAF54BD474B}" type="presParOf" srcId="{C8F66C53-DB5E-4658-A39B-2ECB3F750E52}" destId="{534C0922-C52A-4310-8AA8-F40359984D10}" srcOrd="4" destOrd="0" presId="urn:microsoft.com/office/officeart/2005/8/layout/vList2"/>
    <dgm:cxn modelId="{9E24067E-CEFF-4892-8F77-C75756D6A07E}" type="presParOf" srcId="{C8F66C53-DB5E-4658-A39B-2ECB3F750E52}" destId="{88BA6A91-DD6A-4D76-A97E-1EBCF4A832D7}" srcOrd="5"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541A3A-B158-4A7B-BE4D-74570F9F8406}" type="doc">
      <dgm:prSet loTypeId="urn:microsoft.com/office/officeart/2005/8/layout/vList2" loCatId="list" qsTypeId="urn:microsoft.com/office/officeart/2005/8/quickstyle/simple5" qsCatId="simple" csTypeId="urn:microsoft.com/office/officeart/2005/8/colors/accent1_2" csCatId="accent1" phldr="1"/>
      <dgm:spPr/>
      <dgm:t>
        <a:bodyPr/>
        <a:lstStyle/>
        <a:p>
          <a:endParaRPr lang="en-US"/>
        </a:p>
      </dgm:t>
    </dgm:pt>
    <dgm:pt modelId="{166CB2E5-58C4-4352-93FF-C58080059D25}">
      <dgm:prSet phldrT="[Text]" phldr="0"/>
      <dgm:spPr/>
      <dgm:t>
        <a:bodyPr/>
        <a:lstStyle/>
        <a:p>
          <a:pPr rtl="0"/>
          <a:r>
            <a:rPr lang="en-US">
              <a:latin typeface="Arial"/>
            </a:rPr>
            <a:t>Advanced Goal: Target and track low-velocity projectiles with predictable trajectories</a:t>
          </a:r>
          <a:endParaRPr lang="en-US"/>
        </a:p>
      </dgm:t>
    </dgm:pt>
    <dgm:pt modelId="{9C5417AB-84C1-4572-A08B-ED4C6E1BA7F4}" type="parTrans" cxnId="{009A5E1A-FCAD-4813-8558-A921EE93CC5B}">
      <dgm:prSet/>
      <dgm:spPr/>
      <dgm:t>
        <a:bodyPr/>
        <a:lstStyle/>
        <a:p>
          <a:endParaRPr lang="en-US"/>
        </a:p>
      </dgm:t>
    </dgm:pt>
    <dgm:pt modelId="{75B14205-5543-4750-A1F5-E23E7573A47C}" type="sibTrans" cxnId="{009A5E1A-FCAD-4813-8558-A921EE93CC5B}">
      <dgm:prSet/>
      <dgm:spPr/>
      <dgm:t>
        <a:bodyPr/>
        <a:lstStyle/>
        <a:p>
          <a:endParaRPr lang="en-US"/>
        </a:p>
      </dgm:t>
    </dgm:pt>
    <dgm:pt modelId="{7E8CF309-7AF0-4CF8-A8C3-FC7E1452B91A}">
      <dgm:prSet phldrT="[Text]" phldr="0"/>
      <dgm:spPr/>
      <dgm:t>
        <a:bodyPr/>
        <a:lstStyle/>
        <a:p>
          <a:pPr rtl="0"/>
          <a:r>
            <a:rPr lang="en-US">
              <a:latin typeface="Arial"/>
            </a:rPr>
            <a:t>Objective: Use the Single-board computer and microwave sensors to detect faster moving targets with a latency of less than 100 </a:t>
          </a:r>
          <a:r>
            <a:rPr lang="en-US" err="1">
              <a:latin typeface="Arial"/>
            </a:rPr>
            <a:t>ms</a:t>
          </a:r>
          <a:endParaRPr lang="en-US"/>
        </a:p>
      </dgm:t>
    </dgm:pt>
    <dgm:pt modelId="{B91ECC59-28A4-4A69-A24C-2C2EF1186C70}" type="parTrans" cxnId="{42A6743C-7365-4655-AA04-1A9E3A6045CA}">
      <dgm:prSet/>
      <dgm:spPr/>
      <dgm:t>
        <a:bodyPr/>
        <a:lstStyle/>
        <a:p>
          <a:endParaRPr lang="en-US"/>
        </a:p>
      </dgm:t>
    </dgm:pt>
    <dgm:pt modelId="{3116A219-9F52-49F9-B429-8F360CA6FFC8}" type="sibTrans" cxnId="{42A6743C-7365-4655-AA04-1A9E3A6045CA}">
      <dgm:prSet/>
      <dgm:spPr/>
      <dgm:t>
        <a:bodyPr/>
        <a:lstStyle/>
        <a:p>
          <a:endParaRPr lang="en-US"/>
        </a:p>
      </dgm:t>
    </dgm:pt>
    <dgm:pt modelId="{B4BDF425-1FA9-4337-A108-48C7BD75D970}">
      <dgm:prSet phldrT="[Text]" phldr="0"/>
      <dgm:spPr/>
      <dgm:t>
        <a:bodyPr/>
        <a:lstStyle/>
        <a:p>
          <a:pPr rtl="0"/>
          <a:r>
            <a:rPr lang="en-US">
              <a:latin typeface="Arial"/>
            </a:rPr>
            <a:t>Stretch Goal: Make the device fully weather resistant to harsh conditions, including sandstorms, rain, and snow </a:t>
          </a:r>
          <a:endParaRPr lang="en-US"/>
        </a:p>
      </dgm:t>
    </dgm:pt>
    <dgm:pt modelId="{EB0A9E0A-3C16-4F48-A3F1-A8C88A11C695}" type="parTrans" cxnId="{F38441F0-02DE-409F-B588-A690922030EA}">
      <dgm:prSet/>
      <dgm:spPr/>
      <dgm:t>
        <a:bodyPr/>
        <a:lstStyle/>
        <a:p>
          <a:endParaRPr lang="en-US"/>
        </a:p>
      </dgm:t>
    </dgm:pt>
    <dgm:pt modelId="{EF4840F8-8DDA-4F00-91B7-850F91025340}" type="sibTrans" cxnId="{F38441F0-02DE-409F-B588-A690922030EA}">
      <dgm:prSet/>
      <dgm:spPr/>
      <dgm:t>
        <a:bodyPr/>
        <a:lstStyle/>
        <a:p>
          <a:endParaRPr lang="en-US"/>
        </a:p>
      </dgm:t>
    </dgm:pt>
    <dgm:pt modelId="{7FAAF3F0-4BD3-4ABF-B7CA-3292A479B9F8}">
      <dgm:prSet phldrT="[Text]" phldr="0"/>
      <dgm:spPr/>
      <dgm:t>
        <a:bodyPr/>
        <a:lstStyle/>
        <a:p>
          <a:pPr rtl="0"/>
          <a:r>
            <a:rPr lang="en-US">
              <a:latin typeface="Arial"/>
            </a:rPr>
            <a:t>Objective: Use aluminum to create the shell of the device for increased durability whilst staying low weight</a:t>
          </a:r>
          <a:endParaRPr lang="en-US"/>
        </a:p>
      </dgm:t>
    </dgm:pt>
    <dgm:pt modelId="{530795F3-6B24-452E-8CDF-2F56DDC10BD5}" type="parTrans" cxnId="{F2650F17-7556-43A9-9674-B5B5454ED625}">
      <dgm:prSet/>
      <dgm:spPr/>
      <dgm:t>
        <a:bodyPr/>
        <a:lstStyle/>
        <a:p>
          <a:endParaRPr lang="en-US"/>
        </a:p>
      </dgm:t>
    </dgm:pt>
    <dgm:pt modelId="{1B2EBBDD-A9A0-41D0-A07B-A6144D4ECC7F}" type="sibTrans" cxnId="{F2650F17-7556-43A9-9674-B5B5454ED625}">
      <dgm:prSet/>
      <dgm:spPr/>
      <dgm:t>
        <a:bodyPr/>
        <a:lstStyle/>
        <a:p>
          <a:endParaRPr lang="en-US"/>
        </a:p>
      </dgm:t>
    </dgm:pt>
    <dgm:pt modelId="{BDFDDD26-ED6F-4C50-A367-D8EBB04DC911}">
      <dgm:prSet phldrT="[Text]" phldr="0"/>
      <dgm:spPr/>
      <dgm:t>
        <a:bodyPr/>
        <a:lstStyle/>
        <a:p>
          <a:pPr rtl="0"/>
          <a:r>
            <a:rPr lang="en-US">
              <a:latin typeface="Arial"/>
            </a:rPr>
            <a:t>Stretch Goal: Allow the device to attach to different faces such as walls and ceilings</a:t>
          </a:r>
          <a:endParaRPr lang="en-US"/>
        </a:p>
      </dgm:t>
    </dgm:pt>
    <dgm:pt modelId="{EBFBFF6E-3F07-4F67-AD33-AFC6E003D8CB}" type="parTrans" cxnId="{CC21E9BB-F404-4F72-9B2D-EE469270DAA0}">
      <dgm:prSet/>
      <dgm:spPr/>
      <dgm:t>
        <a:bodyPr/>
        <a:lstStyle/>
        <a:p>
          <a:endParaRPr lang="en-US"/>
        </a:p>
      </dgm:t>
    </dgm:pt>
    <dgm:pt modelId="{322C1ECE-B10B-42E9-B047-6F30F72FA6BF}" type="sibTrans" cxnId="{CC21E9BB-F404-4F72-9B2D-EE469270DAA0}">
      <dgm:prSet/>
      <dgm:spPr/>
      <dgm:t>
        <a:bodyPr/>
        <a:lstStyle/>
        <a:p>
          <a:endParaRPr lang="en-US"/>
        </a:p>
      </dgm:t>
    </dgm:pt>
    <dgm:pt modelId="{43DD692F-7B26-487E-AB3C-76AAC1CCC35A}">
      <dgm:prSet phldrT="[Text]" phldr="0"/>
      <dgm:spPr/>
      <dgm:t>
        <a:bodyPr/>
        <a:lstStyle/>
        <a:p>
          <a:pPr rtl="0"/>
          <a:r>
            <a:rPr lang="en-US">
              <a:latin typeface="Arial"/>
            </a:rPr>
            <a:t>Objective: Add suction cups to the base of the device whilst still allowing for the device to be deployed in less than one minute</a:t>
          </a:r>
          <a:endParaRPr lang="en-US"/>
        </a:p>
      </dgm:t>
    </dgm:pt>
    <dgm:pt modelId="{20433BE2-5BA0-4853-AC50-659E4E52FDDF}" type="parTrans" cxnId="{24BDD5E7-2DE8-4AA7-8268-7ACDC8D24809}">
      <dgm:prSet/>
      <dgm:spPr/>
      <dgm:t>
        <a:bodyPr/>
        <a:lstStyle/>
        <a:p>
          <a:endParaRPr lang="en-US"/>
        </a:p>
      </dgm:t>
    </dgm:pt>
    <dgm:pt modelId="{C8E081CE-D61E-4B2F-89F8-9897A09F31D7}" type="sibTrans" cxnId="{24BDD5E7-2DE8-4AA7-8268-7ACDC8D24809}">
      <dgm:prSet/>
      <dgm:spPr/>
      <dgm:t>
        <a:bodyPr/>
        <a:lstStyle/>
        <a:p>
          <a:endParaRPr lang="en-US"/>
        </a:p>
      </dgm:t>
    </dgm:pt>
    <dgm:pt modelId="{0F3D11B6-7AD0-48F2-88CC-A49C6CEDB386}">
      <dgm:prSet phldr="0"/>
      <dgm:spPr/>
      <dgm:t>
        <a:bodyPr/>
        <a:lstStyle/>
        <a:p>
          <a:pPr rtl="0"/>
          <a:r>
            <a:rPr lang="en-US" sz="2200">
              <a:latin typeface="Arial"/>
            </a:rPr>
            <a:t>Stretch Goal: Be able to detect and disable a small drone, and detect humans to avoid accidental friendly-fire</a:t>
          </a:r>
        </a:p>
      </dgm:t>
    </dgm:pt>
    <dgm:pt modelId="{F72CE9A5-FB08-474F-BDB6-FDEE3D6993F0}" type="parTrans" cxnId="{79CBCEF5-F9FB-4992-90E2-5AB3594C7CE1}">
      <dgm:prSet/>
      <dgm:spPr/>
      <dgm:t>
        <a:bodyPr/>
        <a:lstStyle/>
        <a:p>
          <a:endParaRPr lang="en-US"/>
        </a:p>
      </dgm:t>
    </dgm:pt>
    <dgm:pt modelId="{F321B1EE-F654-4036-99F6-F48F258CD798}" type="sibTrans" cxnId="{79CBCEF5-F9FB-4992-90E2-5AB3594C7CE1}">
      <dgm:prSet/>
      <dgm:spPr/>
      <dgm:t>
        <a:bodyPr/>
        <a:lstStyle/>
        <a:p>
          <a:endParaRPr lang="en-US"/>
        </a:p>
      </dgm:t>
    </dgm:pt>
    <dgm:pt modelId="{87C1BB3B-47B3-42F9-91CE-BFF795EB751A}">
      <dgm:prSet phldr="0"/>
      <dgm:spPr/>
      <dgm:t>
        <a:bodyPr/>
        <a:lstStyle/>
        <a:p>
          <a:pPr rtl="0"/>
          <a:r>
            <a:rPr lang="en-US" sz="1800">
              <a:latin typeface="Arial"/>
            </a:rPr>
            <a:t>Objective: Use a small projectile powered by pressurized gas to hit the projectile</a:t>
          </a:r>
        </a:p>
      </dgm:t>
    </dgm:pt>
    <dgm:pt modelId="{190BF6B0-5F20-4950-BF23-CC3AEDE2E58C}" type="parTrans" cxnId="{807CBFBA-CF53-4338-B673-8305C570E196}">
      <dgm:prSet/>
      <dgm:spPr/>
      <dgm:t>
        <a:bodyPr/>
        <a:lstStyle/>
        <a:p>
          <a:endParaRPr lang="en-US"/>
        </a:p>
      </dgm:t>
    </dgm:pt>
    <dgm:pt modelId="{A79C87E2-06A7-48F8-964E-FFC4EF23B0B8}" type="sibTrans" cxnId="{807CBFBA-CF53-4338-B673-8305C570E196}">
      <dgm:prSet/>
      <dgm:spPr/>
      <dgm:t>
        <a:bodyPr/>
        <a:lstStyle/>
        <a:p>
          <a:endParaRPr lang="en-US"/>
        </a:p>
      </dgm:t>
    </dgm:pt>
    <dgm:pt modelId="{C8F66C53-DB5E-4658-A39B-2ECB3F750E52}" type="pres">
      <dgm:prSet presAssocID="{B1541A3A-B158-4A7B-BE4D-74570F9F8406}" presName="linear" presStyleCnt="0">
        <dgm:presLayoutVars>
          <dgm:animLvl val="lvl"/>
          <dgm:resizeHandles val="exact"/>
        </dgm:presLayoutVars>
      </dgm:prSet>
      <dgm:spPr/>
    </dgm:pt>
    <dgm:pt modelId="{383BD812-B68D-486F-9F58-0B5E39C16254}" type="pres">
      <dgm:prSet presAssocID="{166CB2E5-58C4-4352-93FF-C58080059D25}" presName="parentText" presStyleLbl="node1" presStyleIdx="0" presStyleCnt="4">
        <dgm:presLayoutVars>
          <dgm:chMax val="0"/>
          <dgm:bulletEnabled val="1"/>
        </dgm:presLayoutVars>
      </dgm:prSet>
      <dgm:spPr/>
    </dgm:pt>
    <dgm:pt modelId="{BBF71863-4A17-4B6B-8987-9332C61CB4FB}" type="pres">
      <dgm:prSet presAssocID="{166CB2E5-58C4-4352-93FF-C58080059D25}" presName="childText" presStyleLbl="revTx" presStyleIdx="0" presStyleCnt="4">
        <dgm:presLayoutVars>
          <dgm:bulletEnabled val="1"/>
        </dgm:presLayoutVars>
      </dgm:prSet>
      <dgm:spPr/>
    </dgm:pt>
    <dgm:pt modelId="{8100E4D8-CA7E-4FA3-BC32-28666CF35D07}" type="pres">
      <dgm:prSet presAssocID="{B4BDF425-1FA9-4337-A108-48C7BD75D970}" presName="parentText" presStyleLbl="node1" presStyleIdx="1" presStyleCnt="4">
        <dgm:presLayoutVars>
          <dgm:chMax val="0"/>
          <dgm:bulletEnabled val="1"/>
        </dgm:presLayoutVars>
      </dgm:prSet>
      <dgm:spPr/>
    </dgm:pt>
    <dgm:pt modelId="{E2625444-B42E-403B-A4FA-5913D74D7458}" type="pres">
      <dgm:prSet presAssocID="{B4BDF425-1FA9-4337-A108-48C7BD75D970}" presName="childText" presStyleLbl="revTx" presStyleIdx="1" presStyleCnt="4">
        <dgm:presLayoutVars>
          <dgm:bulletEnabled val="1"/>
        </dgm:presLayoutVars>
      </dgm:prSet>
      <dgm:spPr/>
    </dgm:pt>
    <dgm:pt modelId="{534C0922-C52A-4310-8AA8-F40359984D10}" type="pres">
      <dgm:prSet presAssocID="{BDFDDD26-ED6F-4C50-A367-D8EBB04DC911}" presName="parentText" presStyleLbl="node1" presStyleIdx="2" presStyleCnt="4">
        <dgm:presLayoutVars>
          <dgm:chMax val="0"/>
          <dgm:bulletEnabled val="1"/>
        </dgm:presLayoutVars>
      </dgm:prSet>
      <dgm:spPr/>
    </dgm:pt>
    <dgm:pt modelId="{88BA6A91-DD6A-4D76-A97E-1EBCF4A832D7}" type="pres">
      <dgm:prSet presAssocID="{BDFDDD26-ED6F-4C50-A367-D8EBB04DC911}" presName="childText" presStyleLbl="revTx" presStyleIdx="2" presStyleCnt="4">
        <dgm:presLayoutVars>
          <dgm:bulletEnabled val="1"/>
        </dgm:presLayoutVars>
      </dgm:prSet>
      <dgm:spPr/>
    </dgm:pt>
    <dgm:pt modelId="{EBF31C7E-B692-45B6-9BA8-A577237A6AE4}" type="pres">
      <dgm:prSet presAssocID="{0F3D11B6-7AD0-48F2-88CC-A49C6CEDB386}" presName="parentText" presStyleLbl="node1" presStyleIdx="3" presStyleCnt="4">
        <dgm:presLayoutVars>
          <dgm:chMax val="0"/>
          <dgm:bulletEnabled val="1"/>
        </dgm:presLayoutVars>
      </dgm:prSet>
      <dgm:spPr/>
    </dgm:pt>
    <dgm:pt modelId="{84972C8D-480A-4CC2-B375-3611E5F038B6}" type="pres">
      <dgm:prSet presAssocID="{0F3D11B6-7AD0-48F2-88CC-A49C6CEDB386}" presName="childText" presStyleLbl="revTx" presStyleIdx="3" presStyleCnt="4">
        <dgm:presLayoutVars>
          <dgm:bulletEnabled val="1"/>
        </dgm:presLayoutVars>
      </dgm:prSet>
      <dgm:spPr/>
    </dgm:pt>
  </dgm:ptLst>
  <dgm:cxnLst>
    <dgm:cxn modelId="{71C31804-DDF6-4F81-805E-9803A7D84AF5}" type="presOf" srcId="{BDFDDD26-ED6F-4C50-A367-D8EBB04DC911}" destId="{534C0922-C52A-4310-8AA8-F40359984D10}" srcOrd="0" destOrd="0" presId="urn:microsoft.com/office/officeart/2005/8/layout/vList2"/>
    <dgm:cxn modelId="{F2650F17-7556-43A9-9674-B5B5454ED625}" srcId="{B4BDF425-1FA9-4337-A108-48C7BD75D970}" destId="{7FAAF3F0-4BD3-4ABF-B7CA-3292A479B9F8}" srcOrd="0" destOrd="0" parTransId="{530795F3-6B24-452E-8CDF-2F56DDC10BD5}" sibTransId="{1B2EBBDD-A9A0-41D0-A07B-A6144D4ECC7F}"/>
    <dgm:cxn modelId="{009A5E1A-FCAD-4813-8558-A921EE93CC5B}" srcId="{B1541A3A-B158-4A7B-BE4D-74570F9F8406}" destId="{166CB2E5-58C4-4352-93FF-C58080059D25}" srcOrd="0" destOrd="0" parTransId="{9C5417AB-84C1-4572-A08B-ED4C6E1BA7F4}" sibTransId="{75B14205-5543-4750-A1F5-E23E7573A47C}"/>
    <dgm:cxn modelId="{DE43A62E-F68F-4FC3-9B42-1B8EAA96308B}" type="presOf" srcId="{43DD692F-7B26-487E-AB3C-76AAC1CCC35A}" destId="{88BA6A91-DD6A-4D76-A97E-1EBCF4A832D7}" srcOrd="0" destOrd="0" presId="urn:microsoft.com/office/officeart/2005/8/layout/vList2"/>
    <dgm:cxn modelId="{42A6743C-7365-4655-AA04-1A9E3A6045CA}" srcId="{166CB2E5-58C4-4352-93FF-C58080059D25}" destId="{7E8CF309-7AF0-4CF8-A8C3-FC7E1452B91A}" srcOrd="0" destOrd="0" parTransId="{B91ECC59-28A4-4A69-A24C-2C2EF1186C70}" sibTransId="{3116A219-9F52-49F9-B429-8F360CA6FFC8}"/>
    <dgm:cxn modelId="{1F479F49-5651-4826-9267-7A6F112AE415}" type="presOf" srcId="{7E8CF309-7AF0-4CF8-A8C3-FC7E1452B91A}" destId="{BBF71863-4A17-4B6B-8987-9332C61CB4FB}" srcOrd="0" destOrd="0" presId="urn:microsoft.com/office/officeart/2005/8/layout/vList2"/>
    <dgm:cxn modelId="{41FBFF53-7385-4517-A16C-65B37F94F0ED}" type="presOf" srcId="{7FAAF3F0-4BD3-4ABF-B7CA-3292A479B9F8}" destId="{E2625444-B42E-403B-A4FA-5913D74D7458}" srcOrd="0" destOrd="0" presId="urn:microsoft.com/office/officeart/2005/8/layout/vList2"/>
    <dgm:cxn modelId="{17D9D184-8E64-47F8-B4C2-BD512CAE5607}" type="presOf" srcId="{0F3D11B6-7AD0-48F2-88CC-A49C6CEDB386}" destId="{EBF31C7E-B692-45B6-9BA8-A577237A6AE4}" srcOrd="0" destOrd="0" presId="urn:microsoft.com/office/officeart/2005/8/layout/vList2"/>
    <dgm:cxn modelId="{7884EA87-1EA9-4F02-8B83-955C0394F9D3}" type="presOf" srcId="{B1541A3A-B158-4A7B-BE4D-74570F9F8406}" destId="{C8F66C53-DB5E-4658-A39B-2ECB3F750E52}" srcOrd="0" destOrd="0" presId="urn:microsoft.com/office/officeart/2005/8/layout/vList2"/>
    <dgm:cxn modelId="{807CBFBA-CF53-4338-B673-8305C570E196}" srcId="{0F3D11B6-7AD0-48F2-88CC-A49C6CEDB386}" destId="{87C1BB3B-47B3-42F9-91CE-BFF795EB751A}" srcOrd="0" destOrd="0" parTransId="{190BF6B0-5F20-4950-BF23-CC3AEDE2E58C}" sibTransId="{A79C87E2-06A7-48F8-964E-FFC4EF23B0B8}"/>
    <dgm:cxn modelId="{CC21E9BB-F404-4F72-9B2D-EE469270DAA0}" srcId="{B1541A3A-B158-4A7B-BE4D-74570F9F8406}" destId="{BDFDDD26-ED6F-4C50-A367-D8EBB04DC911}" srcOrd="2" destOrd="0" parTransId="{EBFBFF6E-3F07-4F67-AD33-AFC6E003D8CB}" sibTransId="{322C1ECE-B10B-42E9-B047-6F30F72FA6BF}"/>
    <dgm:cxn modelId="{EB7663C4-8FBA-4867-9C2F-1FE957DCE024}" type="presOf" srcId="{87C1BB3B-47B3-42F9-91CE-BFF795EB751A}" destId="{84972C8D-480A-4CC2-B375-3611E5F038B6}" srcOrd="0" destOrd="0" presId="urn:microsoft.com/office/officeart/2005/8/layout/vList2"/>
    <dgm:cxn modelId="{3B82B0DE-3DAA-4B94-8BAE-E301E91BC753}" type="presOf" srcId="{B4BDF425-1FA9-4337-A108-48C7BD75D970}" destId="{8100E4D8-CA7E-4FA3-BC32-28666CF35D07}" srcOrd="0" destOrd="0" presId="urn:microsoft.com/office/officeart/2005/8/layout/vList2"/>
    <dgm:cxn modelId="{24BDD5E7-2DE8-4AA7-8268-7ACDC8D24809}" srcId="{BDFDDD26-ED6F-4C50-A367-D8EBB04DC911}" destId="{43DD692F-7B26-487E-AB3C-76AAC1CCC35A}" srcOrd="0" destOrd="0" parTransId="{20433BE2-5BA0-4853-AC50-659E4E52FDDF}" sibTransId="{C8E081CE-D61E-4B2F-89F8-9897A09F31D7}"/>
    <dgm:cxn modelId="{F38441F0-02DE-409F-B588-A690922030EA}" srcId="{B1541A3A-B158-4A7B-BE4D-74570F9F8406}" destId="{B4BDF425-1FA9-4337-A108-48C7BD75D970}" srcOrd="1" destOrd="0" parTransId="{EB0A9E0A-3C16-4F48-A3F1-A8C88A11C695}" sibTransId="{EF4840F8-8DDA-4F00-91B7-850F91025340}"/>
    <dgm:cxn modelId="{79CBCEF5-F9FB-4992-90E2-5AB3594C7CE1}" srcId="{B1541A3A-B158-4A7B-BE4D-74570F9F8406}" destId="{0F3D11B6-7AD0-48F2-88CC-A49C6CEDB386}" srcOrd="3" destOrd="0" parTransId="{F72CE9A5-FB08-474F-BDB6-FDEE3D6993F0}" sibTransId="{F321B1EE-F654-4036-99F6-F48F258CD798}"/>
    <dgm:cxn modelId="{CB7AC4FE-BE8F-4008-BB13-554613C175EE}" type="presOf" srcId="{166CB2E5-58C4-4352-93FF-C58080059D25}" destId="{383BD812-B68D-486F-9F58-0B5E39C16254}" srcOrd="0" destOrd="0" presId="urn:microsoft.com/office/officeart/2005/8/layout/vList2"/>
    <dgm:cxn modelId="{F3528C23-E6DD-4705-AEAE-1112F626C939}" type="presParOf" srcId="{C8F66C53-DB5E-4658-A39B-2ECB3F750E52}" destId="{383BD812-B68D-486F-9F58-0B5E39C16254}" srcOrd="0" destOrd="0" presId="urn:microsoft.com/office/officeart/2005/8/layout/vList2"/>
    <dgm:cxn modelId="{D0155FE9-2F69-40E8-879E-D19B270B4C13}" type="presParOf" srcId="{C8F66C53-DB5E-4658-A39B-2ECB3F750E52}" destId="{BBF71863-4A17-4B6B-8987-9332C61CB4FB}" srcOrd="1" destOrd="0" presId="urn:microsoft.com/office/officeart/2005/8/layout/vList2"/>
    <dgm:cxn modelId="{BDCCB6B4-D5D4-42F2-9467-3156D075B1A7}" type="presParOf" srcId="{C8F66C53-DB5E-4658-A39B-2ECB3F750E52}" destId="{8100E4D8-CA7E-4FA3-BC32-28666CF35D07}" srcOrd="2" destOrd="0" presId="urn:microsoft.com/office/officeart/2005/8/layout/vList2"/>
    <dgm:cxn modelId="{C0F3C67D-9906-4A33-986D-2F61A321AC08}" type="presParOf" srcId="{C8F66C53-DB5E-4658-A39B-2ECB3F750E52}" destId="{E2625444-B42E-403B-A4FA-5913D74D7458}" srcOrd="3" destOrd="0" presId="urn:microsoft.com/office/officeart/2005/8/layout/vList2"/>
    <dgm:cxn modelId="{12840100-2852-412E-BD42-0A5455C44331}" type="presParOf" srcId="{C8F66C53-DB5E-4658-A39B-2ECB3F750E52}" destId="{534C0922-C52A-4310-8AA8-F40359984D10}" srcOrd="4" destOrd="0" presId="urn:microsoft.com/office/officeart/2005/8/layout/vList2"/>
    <dgm:cxn modelId="{FCADAF41-C6DA-4636-89B6-45FD8839AA31}" type="presParOf" srcId="{C8F66C53-DB5E-4658-A39B-2ECB3F750E52}" destId="{88BA6A91-DD6A-4D76-A97E-1EBCF4A832D7}" srcOrd="5" destOrd="0" presId="urn:microsoft.com/office/officeart/2005/8/layout/vList2"/>
    <dgm:cxn modelId="{5FE161F8-0304-4128-A0D6-27B864B6414C}" type="presParOf" srcId="{C8F66C53-DB5E-4658-A39B-2ECB3F750E52}" destId="{EBF31C7E-B692-45B6-9BA8-A577237A6AE4}" srcOrd="6" destOrd="0" presId="urn:microsoft.com/office/officeart/2005/8/layout/vList2"/>
    <dgm:cxn modelId="{93854D0B-6773-4E56-8CD9-F3FA9BFD939B}" type="presParOf" srcId="{C8F66C53-DB5E-4658-A39B-2ECB3F750E52}" destId="{84972C8D-480A-4CC2-B375-3611E5F038B6}" srcOrd="7"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C383E79-60D5-4D28-B293-767DBC5958DE}"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en-US"/>
        </a:p>
      </dgm:t>
    </dgm:pt>
    <dgm:pt modelId="{57066C06-C8BB-4118-873D-97517957ACE4}">
      <dgm:prSet phldrT="[Text]" phldr="0"/>
      <dgm:spPr/>
      <dgm:t>
        <a:bodyPr/>
        <a:lstStyle/>
        <a:p>
          <a:r>
            <a:rPr lang="en-US"/>
            <a:t>Hardware Optimization</a:t>
          </a:r>
        </a:p>
      </dgm:t>
    </dgm:pt>
    <dgm:pt modelId="{EFEC5993-DF18-4764-B104-76957BC91448}" type="parTrans" cxnId="{D7FE4FED-FE90-4A24-A0DF-E65E69066745}">
      <dgm:prSet/>
      <dgm:spPr/>
      <dgm:t>
        <a:bodyPr/>
        <a:lstStyle/>
        <a:p>
          <a:endParaRPr lang="en-US"/>
        </a:p>
      </dgm:t>
    </dgm:pt>
    <dgm:pt modelId="{1A5084EF-BC38-4A94-8B4F-68D173AF835F}" type="sibTrans" cxnId="{D7FE4FED-FE90-4A24-A0DF-E65E69066745}">
      <dgm:prSet/>
      <dgm:spPr/>
      <dgm:t>
        <a:bodyPr/>
        <a:lstStyle/>
        <a:p>
          <a:endParaRPr lang="en-US"/>
        </a:p>
      </dgm:t>
    </dgm:pt>
    <dgm:pt modelId="{8B8CBEF1-F9BB-4F24-B922-64CB39AB7B0E}">
      <dgm:prSet phldrT="[Text]" phldr="0"/>
      <dgm:spPr/>
      <dgm:t>
        <a:bodyPr/>
        <a:lstStyle/>
        <a:p>
          <a:r>
            <a:rPr lang="en-US"/>
            <a:t>Any final PCB revisions</a:t>
          </a:r>
        </a:p>
      </dgm:t>
    </dgm:pt>
    <dgm:pt modelId="{50FF5E6D-00E2-4CEE-A3A4-669D9F8A633C}" type="parTrans" cxnId="{A3F9549A-2BA5-47E4-A2E7-02BEC3607965}">
      <dgm:prSet/>
      <dgm:spPr/>
      <dgm:t>
        <a:bodyPr/>
        <a:lstStyle/>
        <a:p>
          <a:endParaRPr lang="en-US"/>
        </a:p>
      </dgm:t>
    </dgm:pt>
    <dgm:pt modelId="{A37CEDE7-9A7C-4E3A-A274-A327D13BA253}" type="sibTrans" cxnId="{A3F9549A-2BA5-47E4-A2E7-02BEC3607965}">
      <dgm:prSet/>
      <dgm:spPr/>
      <dgm:t>
        <a:bodyPr/>
        <a:lstStyle/>
        <a:p>
          <a:endParaRPr lang="en-US"/>
        </a:p>
      </dgm:t>
    </dgm:pt>
    <dgm:pt modelId="{35BCCDA5-BC58-4E08-82C3-1CFFF79C2B39}">
      <dgm:prSet phldrT="[Text]" phldr="0"/>
      <dgm:spPr/>
      <dgm:t>
        <a:bodyPr/>
        <a:lstStyle/>
        <a:p>
          <a:r>
            <a:rPr lang="en-US"/>
            <a:t>Software Optimization</a:t>
          </a:r>
        </a:p>
      </dgm:t>
    </dgm:pt>
    <dgm:pt modelId="{C24406AF-D012-4681-9CF3-77A8967DFC65}" type="parTrans" cxnId="{4CBC83C7-818F-4CCD-8426-A67EB4E240BA}">
      <dgm:prSet/>
      <dgm:spPr/>
      <dgm:t>
        <a:bodyPr/>
        <a:lstStyle/>
        <a:p>
          <a:endParaRPr lang="en-US"/>
        </a:p>
      </dgm:t>
    </dgm:pt>
    <dgm:pt modelId="{A6D8D10D-3C90-43C1-A62B-A066DC798D1A}" type="sibTrans" cxnId="{4CBC83C7-818F-4CCD-8426-A67EB4E240BA}">
      <dgm:prSet/>
      <dgm:spPr/>
      <dgm:t>
        <a:bodyPr/>
        <a:lstStyle/>
        <a:p>
          <a:endParaRPr lang="en-US"/>
        </a:p>
      </dgm:t>
    </dgm:pt>
    <dgm:pt modelId="{45CA1C9F-F200-4A0A-A8DA-D5C9D422AA34}">
      <dgm:prSet phldrT="[Text]" phldr="0"/>
      <dgm:spPr/>
      <dgm:t>
        <a:bodyPr/>
        <a:lstStyle/>
        <a:p>
          <a:r>
            <a:rPr lang="en-US"/>
            <a:t>Detection filtering</a:t>
          </a:r>
        </a:p>
      </dgm:t>
    </dgm:pt>
    <dgm:pt modelId="{6B843213-B4CD-4D76-B178-D8F71517B46F}" type="parTrans" cxnId="{1FD58B68-6287-4C3E-99F4-96C59FFCFF34}">
      <dgm:prSet/>
      <dgm:spPr/>
      <dgm:t>
        <a:bodyPr/>
        <a:lstStyle/>
        <a:p>
          <a:endParaRPr lang="en-US"/>
        </a:p>
      </dgm:t>
    </dgm:pt>
    <dgm:pt modelId="{A593942F-4C22-464C-B9F0-BACD9B81A13E}" type="sibTrans" cxnId="{1FD58B68-6287-4C3E-99F4-96C59FFCFF34}">
      <dgm:prSet/>
      <dgm:spPr/>
      <dgm:t>
        <a:bodyPr/>
        <a:lstStyle/>
        <a:p>
          <a:endParaRPr lang="en-US"/>
        </a:p>
      </dgm:t>
    </dgm:pt>
    <dgm:pt modelId="{D78B2489-5D48-4143-8D44-BD222C0FE564}">
      <dgm:prSet phldrT="[Text]" phldr="0"/>
      <dgm:spPr/>
      <dgm:t>
        <a:bodyPr/>
        <a:lstStyle/>
        <a:p>
          <a:r>
            <a:rPr lang="en-US"/>
            <a:t>Stretch Goals</a:t>
          </a:r>
        </a:p>
      </dgm:t>
    </dgm:pt>
    <dgm:pt modelId="{E98FF85E-1559-4EC1-9C8A-475A07D1C663}" type="parTrans" cxnId="{C885D3C8-9DCD-4D74-9F7F-640DAC4EE44E}">
      <dgm:prSet/>
      <dgm:spPr/>
      <dgm:t>
        <a:bodyPr/>
        <a:lstStyle/>
        <a:p>
          <a:endParaRPr lang="en-US"/>
        </a:p>
      </dgm:t>
    </dgm:pt>
    <dgm:pt modelId="{EFE2376D-2336-49BA-8377-E87D38D5202C}" type="sibTrans" cxnId="{C885D3C8-9DCD-4D74-9F7F-640DAC4EE44E}">
      <dgm:prSet/>
      <dgm:spPr/>
      <dgm:t>
        <a:bodyPr/>
        <a:lstStyle/>
        <a:p>
          <a:endParaRPr lang="en-US"/>
        </a:p>
      </dgm:t>
    </dgm:pt>
    <dgm:pt modelId="{1522F9E1-5E82-4ABF-865F-2F7581EAB4CE}">
      <dgm:prSet phldrT="[Text]" phldr="0"/>
      <dgm:spPr/>
      <dgm:t>
        <a:bodyPr/>
        <a:lstStyle/>
        <a:p>
          <a:r>
            <a:rPr lang="en-US"/>
            <a:t>Optimization under non-ideal conditions</a:t>
          </a:r>
        </a:p>
      </dgm:t>
    </dgm:pt>
    <dgm:pt modelId="{660431E0-2CDA-4E9F-B395-01371E92E3ED}" type="parTrans" cxnId="{EB537F75-4E12-4598-8782-28F2D199331D}">
      <dgm:prSet/>
      <dgm:spPr/>
      <dgm:t>
        <a:bodyPr/>
        <a:lstStyle/>
        <a:p>
          <a:endParaRPr lang="en-US"/>
        </a:p>
      </dgm:t>
    </dgm:pt>
    <dgm:pt modelId="{52494B61-2808-4080-B60A-3B9EBBF7D406}" type="sibTrans" cxnId="{EB537F75-4E12-4598-8782-28F2D199331D}">
      <dgm:prSet/>
      <dgm:spPr/>
      <dgm:t>
        <a:bodyPr/>
        <a:lstStyle/>
        <a:p>
          <a:endParaRPr lang="en-US"/>
        </a:p>
      </dgm:t>
    </dgm:pt>
    <dgm:pt modelId="{B9CBFF44-F10C-41EE-B6EA-47C1B6BC71AA}">
      <dgm:prSet phldrT="[Text]" phldr="0"/>
      <dgm:spPr/>
      <dgm:t>
        <a:bodyPr/>
        <a:lstStyle/>
        <a:p>
          <a:r>
            <a:rPr lang="en-US"/>
            <a:t>Refining power regulation</a:t>
          </a:r>
        </a:p>
      </dgm:t>
    </dgm:pt>
    <dgm:pt modelId="{C4815A75-C42C-4BE4-A097-6DE92AB214F2}" type="parTrans" cxnId="{87649C15-B378-48EE-A14D-560D7ABF8CD0}">
      <dgm:prSet/>
      <dgm:spPr/>
      <dgm:t>
        <a:bodyPr/>
        <a:lstStyle/>
        <a:p>
          <a:endParaRPr lang="en-US"/>
        </a:p>
      </dgm:t>
    </dgm:pt>
    <dgm:pt modelId="{138E8F61-2A4A-4246-B389-F4308327A48D}" type="sibTrans" cxnId="{87649C15-B378-48EE-A14D-560D7ABF8CD0}">
      <dgm:prSet/>
      <dgm:spPr/>
      <dgm:t>
        <a:bodyPr/>
        <a:lstStyle/>
        <a:p>
          <a:endParaRPr lang="en-US"/>
        </a:p>
      </dgm:t>
    </dgm:pt>
    <dgm:pt modelId="{980EC11F-3F8B-49C3-AC44-12B034FC12CD}">
      <dgm:prSet phldrT="[Text]" phldr="0"/>
      <dgm:spPr/>
      <dgm:t>
        <a:bodyPr/>
        <a:lstStyle/>
        <a:p>
          <a:r>
            <a:rPr lang="en-US"/>
            <a:t>Radar testing</a:t>
          </a:r>
        </a:p>
      </dgm:t>
    </dgm:pt>
    <dgm:pt modelId="{FDE43DDE-9BB4-4AD1-8BA2-A4D65C728FC1}" type="parTrans" cxnId="{18771DA2-EC1D-4C10-8DB0-90B778F09CB4}">
      <dgm:prSet/>
      <dgm:spPr/>
      <dgm:t>
        <a:bodyPr/>
        <a:lstStyle/>
        <a:p>
          <a:endParaRPr lang="en-US"/>
        </a:p>
      </dgm:t>
    </dgm:pt>
    <dgm:pt modelId="{CC68FAE5-A77B-4968-A819-5295824E478D}" type="sibTrans" cxnId="{18771DA2-EC1D-4C10-8DB0-90B778F09CB4}">
      <dgm:prSet/>
      <dgm:spPr/>
      <dgm:t>
        <a:bodyPr/>
        <a:lstStyle/>
        <a:p>
          <a:endParaRPr lang="en-US"/>
        </a:p>
      </dgm:t>
    </dgm:pt>
    <dgm:pt modelId="{BA3DC0B0-43CB-4C03-BEE9-EA35086EE31F}">
      <dgm:prSet phldrT="[Text]" phldr="0"/>
      <dgm:spPr/>
      <dgm:t>
        <a:bodyPr/>
        <a:lstStyle/>
        <a:p>
          <a:r>
            <a:rPr lang="en-US"/>
            <a:t>Finalizing 3D printed chassis</a:t>
          </a:r>
        </a:p>
      </dgm:t>
    </dgm:pt>
    <dgm:pt modelId="{6A578510-D118-4D6B-B72F-FC5618E3E576}" type="parTrans" cxnId="{BEDD6528-F885-4028-9235-7F46864F9DD8}">
      <dgm:prSet/>
      <dgm:spPr/>
      <dgm:t>
        <a:bodyPr/>
        <a:lstStyle/>
        <a:p>
          <a:endParaRPr lang="en-US"/>
        </a:p>
      </dgm:t>
    </dgm:pt>
    <dgm:pt modelId="{8D9120DB-41F7-454D-B1B5-280CC4840E70}" type="sibTrans" cxnId="{BEDD6528-F885-4028-9235-7F46864F9DD8}">
      <dgm:prSet/>
      <dgm:spPr/>
      <dgm:t>
        <a:bodyPr/>
        <a:lstStyle/>
        <a:p>
          <a:endParaRPr lang="en-US"/>
        </a:p>
      </dgm:t>
    </dgm:pt>
    <dgm:pt modelId="{F0775FF4-C57A-4196-B204-86FD076DFE26}">
      <dgm:prSet phldrT="[Text]" phldr="0"/>
      <dgm:spPr/>
      <dgm:t>
        <a:bodyPr/>
        <a:lstStyle/>
        <a:p>
          <a:r>
            <a:rPr lang="en-US"/>
            <a:t>Merging sensors</a:t>
          </a:r>
        </a:p>
      </dgm:t>
    </dgm:pt>
    <dgm:pt modelId="{7C4F8657-BEF3-40EE-85FB-E8C6BABBE6DB}" type="parTrans" cxnId="{3EC38906-1EDD-46ED-99DE-4D7D32B97E67}">
      <dgm:prSet/>
      <dgm:spPr/>
      <dgm:t>
        <a:bodyPr/>
        <a:lstStyle/>
        <a:p>
          <a:endParaRPr lang="en-US"/>
        </a:p>
      </dgm:t>
    </dgm:pt>
    <dgm:pt modelId="{4EFDB493-D89D-4DC7-8174-0A9CB82B744E}" type="sibTrans" cxnId="{3EC38906-1EDD-46ED-99DE-4D7D32B97E67}">
      <dgm:prSet/>
      <dgm:spPr/>
      <dgm:t>
        <a:bodyPr/>
        <a:lstStyle/>
        <a:p>
          <a:endParaRPr lang="en-US"/>
        </a:p>
      </dgm:t>
    </dgm:pt>
    <dgm:pt modelId="{3AB0444F-1876-40F2-858F-A676BC690182}">
      <dgm:prSet phldrT="[Text]" phldr="0"/>
      <dgm:spPr/>
      <dgm:t>
        <a:bodyPr/>
        <a:lstStyle/>
        <a:p>
          <a:r>
            <a:rPr lang="en-US"/>
            <a:t>Targeting multiple projectiles</a:t>
          </a:r>
        </a:p>
      </dgm:t>
    </dgm:pt>
    <dgm:pt modelId="{94F73845-B0B6-410A-B006-F0060B8E9469}" type="parTrans" cxnId="{442898D7-4827-4365-AAB6-C6DE462E3658}">
      <dgm:prSet/>
      <dgm:spPr/>
      <dgm:t>
        <a:bodyPr/>
        <a:lstStyle/>
        <a:p>
          <a:endParaRPr lang="en-US"/>
        </a:p>
      </dgm:t>
    </dgm:pt>
    <dgm:pt modelId="{3B21C9B6-9131-46E8-B5FC-CB6F99F05899}" type="sibTrans" cxnId="{442898D7-4827-4365-AAB6-C6DE462E3658}">
      <dgm:prSet/>
      <dgm:spPr/>
      <dgm:t>
        <a:bodyPr/>
        <a:lstStyle/>
        <a:p>
          <a:endParaRPr lang="en-US"/>
        </a:p>
      </dgm:t>
    </dgm:pt>
    <dgm:pt modelId="{BA49E415-A91B-48D1-9873-7A59E2B0A2FA}">
      <dgm:prSet phldrT="[Text]" phldr="0"/>
      <dgm:spPr/>
      <dgm:t>
        <a:bodyPr/>
        <a:lstStyle/>
        <a:p>
          <a:r>
            <a:rPr lang="en-US"/>
            <a:t>Wireless connectivity to ESP32</a:t>
          </a:r>
        </a:p>
      </dgm:t>
    </dgm:pt>
    <dgm:pt modelId="{64300DBE-51D3-451C-A5FC-3BA05E4BEE98}" type="parTrans" cxnId="{D4DE64FE-E48D-4761-849F-10C7EA259186}">
      <dgm:prSet/>
      <dgm:spPr/>
      <dgm:t>
        <a:bodyPr/>
        <a:lstStyle/>
        <a:p>
          <a:endParaRPr lang="en-US"/>
        </a:p>
      </dgm:t>
    </dgm:pt>
    <dgm:pt modelId="{ADD73996-E21F-4F8C-A882-6097F2CB3268}" type="sibTrans" cxnId="{D4DE64FE-E48D-4761-849F-10C7EA259186}">
      <dgm:prSet/>
      <dgm:spPr/>
      <dgm:t>
        <a:bodyPr/>
        <a:lstStyle/>
        <a:p>
          <a:endParaRPr lang="en-US"/>
        </a:p>
      </dgm:t>
    </dgm:pt>
    <dgm:pt modelId="{92165861-D5F7-4B87-948B-FCDFDD4BFB6F}" type="pres">
      <dgm:prSet presAssocID="{7C383E79-60D5-4D28-B293-767DBC5958DE}" presName="linearFlow" presStyleCnt="0">
        <dgm:presLayoutVars>
          <dgm:dir/>
          <dgm:animLvl val="lvl"/>
          <dgm:resizeHandles val="exact"/>
        </dgm:presLayoutVars>
      </dgm:prSet>
      <dgm:spPr/>
    </dgm:pt>
    <dgm:pt modelId="{8BB52C1A-8FD8-40DE-B5F2-127156A276B6}" type="pres">
      <dgm:prSet presAssocID="{57066C06-C8BB-4118-873D-97517957ACE4}" presName="composite" presStyleCnt="0"/>
      <dgm:spPr/>
    </dgm:pt>
    <dgm:pt modelId="{00954EC4-586A-4599-BC30-53486E46AE08}" type="pres">
      <dgm:prSet presAssocID="{57066C06-C8BB-4118-873D-97517957ACE4}" presName="parentText" presStyleLbl="alignNode1" presStyleIdx="0" presStyleCnt="3">
        <dgm:presLayoutVars>
          <dgm:chMax val="1"/>
          <dgm:bulletEnabled val="1"/>
        </dgm:presLayoutVars>
      </dgm:prSet>
      <dgm:spPr/>
    </dgm:pt>
    <dgm:pt modelId="{BC9A52CA-9589-4812-B2C7-749AA5D6CB03}" type="pres">
      <dgm:prSet presAssocID="{57066C06-C8BB-4118-873D-97517957ACE4}" presName="descendantText" presStyleLbl="alignAcc1" presStyleIdx="0" presStyleCnt="3">
        <dgm:presLayoutVars>
          <dgm:bulletEnabled val="1"/>
        </dgm:presLayoutVars>
      </dgm:prSet>
      <dgm:spPr/>
    </dgm:pt>
    <dgm:pt modelId="{5C5678AF-76D7-4DC1-A07E-E1BF17EEA02D}" type="pres">
      <dgm:prSet presAssocID="{1A5084EF-BC38-4A94-8B4F-68D173AF835F}" presName="sp" presStyleCnt="0"/>
      <dgm:spPr/>
    </dgm:pt>
    <dgm:pt modelId="{42FB50BE-56F4-4570-86F0-D37D81234701}" type="pres">
      <dgm:prSet presAssocID="{35BCCDA5-BC58-4E08-82C3-1CFFF79C2B39}" presName="composite" presStyleCnt="0"/>
      <dgm:spPr/>
    </dgm:pt>
    <dgm:pt modelId="{077B7245-8C8E-4F99-B3A2-BE1816F7D374}" type="pres">
      <dgm:prSet presAssocID="{35BCCDA5-BC58-4E08-82C3-1CFFF79C2B39}" presName="parentText" presStyleLbl="alignNode1" presStyleIdx="1" presStyleCnt="3">
        <dgm:presLayoutVars>
          <dgm:chMax val="1"/>
          <dgm:bulletEnabled val="1"/>
        </dgm:presLayoutVars>
      </dgm:prSet>
      <dgm:spPr/>
    </dgm:pt>
    <dgm:pt modelId="{2B88C1E9-D261-4964-8AE0-D5B6C236D600}" type="pres">
      <dgm:prSet presAssocID="{35BCCDA5-BC58-4E08-82C3-1CFFF79C2B39}" presName="descendantText" presStyleLbl="alignAcc1" presStyleIdx="1" presStyleCnt="3">
        <dgm:presLayoutVars>
          <dgm:bulletEnabled val="1"/>
        </dgm:presLayoutVars>
      </dgm:prSet>
      <dgm:spPr/>
    </dgm:pt>
    <dgm:pt modelId="{43D0E5E9-5CED-4668-9F90-52989974ED60}" type="pres">
      <dgm:prSet presAssocID="{A6D8D10D-3C90-43C1-A62B-A066DC798D1A}" presName="sp" presStyleCnt="0"/>
      <dgm:spPr/>
    </dgm:pt>
    <dgm:pt modelId="{D3E4B060-C3C7-4887-A572-306F7F14A56E}" type="pres">
      <dgm:prSet presAssocID="{D78B2489-5D48-4143-8D44-BD222C0FE564}" presName="composite" presStyleCnt="0"/>
      <dgm:spPr/>
    </dgm:pt>
    <dgm:pt modelId="{174D5309-5AD3-496B-BA38-3EA9366C84E6}" type="pres">
      <dgm:prSet presAssocID="{D78B2489-5D48-4143-8D44-BD222C0FE564}" presName="parentText" presStyleLbl="alignNode1" presStyleIdx="2" presStyleCnt="3">
        <dgm:presLayoutVars>
          <dgm:chMax val="1"/>
          <dgm:bulletEnabled val="1"/>
        </dgm:presLayoutVars>
      </dgm:prSet>
      <dgm:spPr/>
    </dgm:pt>
    <dgm:pt modelId="{83DDFEC4-6D83-47F8-BD42-923BE7BA789B}" type="pres">
      <dgm:prSet presAssocID="{D78B2489-5D48-4143-8D44-BD222C0FE564}" presName="descendantText" presStyleLbl="alignAcc1" presStyleIdx="2" presStyleCnt="3">
        <dgm:presLayoutVars>
          <dgm:bulletEnabled val="1"/>
        </dgm:presLayoutVars>
      </dgm:prSet>
      <dgm:spPr/>
    </dgm:pt>
  </dgm:ptLst>
  <dgm:cxnLst>
    <dgm:cxn modelId="{E3C54003-1A8B-4780-B56F-4E8C2E7B1EE4}" type="presOf" srcId="{57066C06-C8BB-4118-873D-97517957ACE4}" destId="{00954EC4-586A-4599-BC30-53486E46AE08}" srcOrd="0" destOrd="0" presId="urn:microsoft.com/office/officeart/2005/8/layout/chevron2"/>
    <dgm:cxn modelId="{3EC38906-1EDD-46ED-99DE-4D7D32B97E67}" srcId="{35BCCDA5-BC58-4E08-82C3-1CFFF79C2B39}" destId="{F0775FF4-C57A-4196-B204-86FD076DFE26}" srcOrd="1" destOrd="0" parTransId="{7C4F8657-BEF3-40EE-85FB-E8C6BABBE6DB}" sibTransId="{4EFDB493-D89D-4DC7-8174-0A9CB82B744E}"/>
    <dgm:cxn modelId="{D14C410B-EBA6-463B-BF46-3770B68CF463}" type="presOf" srcId="{BA49E415-A91B-48D1-9873-7A59E2B0A2FA}" destId="{83DDFEC4-6D83-47F8-BD42-923BE7BA789B}" srcOrd="0" destOrd="2" presId="urn:microsoft.com/office/officeart/2005/8/layout/chevron2"/>
    <dgm:cxn modelId="{87649C15-B378-48EE-A14D-560D7ABF8CD0}" srcId="{57066C06-C8BB-4118-873D-97517957ACE4}" destId="{B9CBFF44-F10C-41EE-B6EA-47C1B6BC71AA}" srcOrd="1" destOrd="0" parTransId="{C4815A75-C42C-4BE4-A097-6DE92AB214F2}" sibTransId="{138E8F61-2A4A-4246-B389-F4308327A48D}"/>
    <dgm:cxn modelId="{BEDD6528-F885-4028-9235-7F46864F9DD8}" srcId="{57066C06-C8BB-4118-873D-97517957ACE4}" destId="{BA3DC0B0-43CB-4C03-BEE9-EA35086EE31F}" srcOrd="3" destOrd="0" parTransId="{6A578510-D118-4D6B-B72F-FC5618E3E576}" sibTransId="{8D9120DB-41F7-454D-B1B5-280CC4840E70}"/>
    <dgm:cxn modelId="{D43A1334-8139-4FCC-A586-BD58CBA50BD9}" type="presOf" srcId="{980EC11F-3F8B-49C3-AC44-12B034FC12CD}" destId="{BC9A52CA-9589-4812-B2C7-749AA5D6CB03}" srcOrd="0" destOrd="2" presId="urn:microsoft.com/office/officeart/2005/8/layout/chevron2"/>
    <dgm:cxn modelId="{FF446A3A-5B3B-48E8-8142-256A688155C8}" type="presOf" srcId="{F0775FF4-C57A-4196-B204-86FD076DFE26}" destId="{2B88C1E9-D261-4964-8AE0-D5B6C236D600}" srcOrd="0" destOrd="1" presId="urn:microsoft.com/office/officeart/2005/8/layout/chevron2"/>
    <dgm:cxn modelId="{00211C5F-77AD-41AB-B010-F56B672627D4}" type="presOf" srcId="{8B8CBEF1-F9BB-4F24-B922-64CB39AB7B0E}" destId="{BC9A52CA-9589-4812-B2C7-749AA5D6CB03}" srcOrd="0" destOrd="0" presId="urn:microsoft.com/office/officeart/2005/8/layout/chevron2"/>
    <dgm:cxn modelId="{07F1E85F-FDB5-4A01-B141-56D03C5CA73B}" type="presOf" srcId="{7C383E79-60D5-4D28-B293-767DBC5958DE}" destId="{92165861-D5F7-4B87-948B-FCDFDD4BFB6F}" srcOrd="0" destOrd="0" presId="urn:microsoft.com/office/officeart/2005/8/layout/chevron2"/>
    <dgm:cxn modelId="{1FD58B68-6287-4C3E-99F4-96C59FFCFF34}" srcId="{35BCCDA5-BC58-4E08-82C3-1CFFF79C2B39}" destId="{45CA1C9F-F200-4A0A-A8DA-D5C9D422AA34}" srcOrd="0" destOrd="0" parTransId="{6B843213-B4CD-4D76-B178-D8F71517B46F}" sibTransId="{A593942F-4C22-464C-B9F0-BACD9B81A13E}"/>
    <dgm:cxn modelId="{59B69A4A-A77E-4E6D-9B92-D395EBC1D849}" type="presOf" srcId="{1522F9E1-5E82-4ABF-865F-2F7581EAB4CE}" destId="{83DDFEC4-6D83-47F8-BD42-923BE7BA789B}" srcOrd="0" destOrd="0" presId="urn:microsoft.com/office/officeart/2005/8/layout/chevron2"/>
    <dgm:cxn modelId="{7A6BFC6B-4945-4390-A0A5-F4FC84A9207A}" type="presOf" srcId="{3AB0444F-1876-40F2-858F-A676BC690182}" destId="{83DDFEC4-6D83-47F8-BD42-923BE7BA789B}" srcOrd="0" destOrd="1" presId="urn:microsoft.com/office/officeart/2005/8/layout/chevron2"/>
    <dgm:cxn modelId="{0EAAE64C-2D67-4E1D-BC90-D2446772B3D4}" type="presOf" srcId="{BA3DC0B0-43CB-4C03-BEE9-EA35086EE31F}" destId="{BC9A52CA-9589-4812-B2C7-749AA5D6CB03}" srcOrd="0" destOrd="3" presId="urn:microsoft.com/office/officeart/2005/8/layout/chevron2"/>
    <dgm:cxn modelId="{E13F6854-524F-4727-9BAE-D9719FCF32E0}" type="presOf" srcId="{45CA1C9F-F200-4A0A-A8DA-D5C9D422AA34}" destId="{2B88C1E9-D261-4964-8AE0-D5B6C236D600}" srcOrd="0" destOrd="0" presId="urn:microsoft.com/office/officeart/2005/8/layout/chevron2"/>
    <dgm:cxn modelId="{EB537F75-4E12-4598-8782-28F2D199331D}" srcId="{D78B2489-5D48-4143-8D44-BD222C0FE564}" destId="{1522F9E1-5E82-4ABF-865F-2F7581EAB4CE}" srcOrd="0" destOrd="0" parTransId="{660431E0-2CDA-4E9F-B395-01371E92E3ED}" sibTransId="{52494B61-2808-4080-B60A-3B9EBBF7D406}"/>
    <dgm:cxn modelId="{8D7FA795-6F70-45EF-9663-00F71444759D}" type="presOf" srcId="{B9CBFF44-F10C-41EE-B6EA-47C1B6BC71AA}" destId="{BC9A52CA-9589-4812-B2C7-749AA5D6CB03}" srcOrd="0" destOrd="1" presId="urn:microsoft.com/office/officeart/2005/8/layout/chevron2"/>
    <dgm:cxn modelId="{A3F9549A-2BA5-47E4-A2E7-02BEC3607965}" srcId="{57066C06-C8BB-4118-873D-97517957ACE4}" destId="{8B8CBEF1-F9BB-4F24-B922-64CB39AB7B0E}" srcOrd="0" destOrd="0" parTransId="{50FF5E6D-00E2-4CEE-A3A4-669D9F8A633C}" sibTransId="{A37CEDE7-9A7C-4E3A-A274-A327D13BA253}"/>
    <dgm:cxn modelId="{18771DA2-EC1D-4C10-8DB0-90B778F09CB4}" srcId="{57066C06-C8BB-4118-873D-97517957ACE4}" destId="{980EC11F-3F8B-49C3-AC44-12B034FC12CD}" srcOrd="2" destOrd="0" parTransId="{FDE43DDE-9BB4-4AD1-8BA2-A4D65C728FC1}" sibTransId="{CC68FAE5-A77B-4968-A819-5295824E478D}"/>
    <dgm:cxn modelId="{7B30CCC0-7E57-468B-ACA0-4304670739A4}" type="presOf" srcId="{D78B2489-5D48-4143-8D44-BD222C0FE564}" destId="{174D5309-5AD3-496B-BA38-3EA9366C84E6}" srcOrd="0" destOrd="0" presId="urn:microsoft.com/office/officeart/2005/8/layout/chevron2"/>
    <dgm:cxn modelId="{4CBC83C7-818F-4CCD-8426-A67EB4E240BA}" srcId="{7C383E79-60D5-4D28-B293-767DBC5958DE}" destId="{35BCCDA5-BC58-4E08-82C3-1CFFF79C2B39}" srcOrd="1" destOrd="0" parTransId="{C24406AF-D012-4681-9CF3-77A8967DFC65}" sibTransId="{A6D8D10D-3C90-43C1-A62B-A066DC798D1A}"/>
    <dgm:cxn modelId="{C885D3C8-9DCD-4D74-9F7F-640DAC4EE44E}" srcId="{7C383E79-60D5-4D28-B293-767DBC5958DE}" destId="{D78B2489-5D48-4143-8D44-BD222C0FE564}" srcOrd="2" destOrd="0" parTransId="{E98FF85E-1559-4EC1-9C8A-475A07D1C663}" sibTransId="{EFE2376D-2336-49BA-8377-E87D38D5202C}"/>
    <dgm:cxn modelId="{442898D7-4827-4365-AAB6-C6DE462E3658}" srcId="{D78B2489-5D48-4143-8D44-BD222C0FE564}" destId="{3AB0444F-1876-40F2-858F-A676BC690182}" srcOrd="1" destOrd="0" parTransId="{94F73845-B0B6-410A-B006-F0060B8E9469}" sibTransId="{3B21C9B6-9131-46E8-B5FC-CB6F99F05899}"/>
    <dgm:cxn modelId="{CE6A6BE7-7B42-491F-B20F-29D4E9317F40}" type="presOf" srcId="{35BCCDA5-BC58-4E08-82C3-1CFFF79C2B39}" destId="{077B7245-8C8E-4F99-B3A2-BE1816F7D374}" srcOrd="0" destOrd="0" presId="urn:microsoft.com/office/officeart/2005/8/layout/chevron2"/>
    <dgm:cxn modelId="{D7FE4FED-FE90-4A24-A0DF-E65E69066745}" srcId="{7C383E79-60D5-4D28-B293-767DBC5958DE}" destId="{57066C06-C8BB-4118-873D-97517957ACE4}" srcOrd="0" destOrd="0" parTransId="{EFEC5993-DF18-4764-B104-76957BC91448}" sibTransId="{1A5084EF-BC38-4A94-8B4F-68D173AF835F}"/>
    <dgm:cxn modelId="{D4DE64FE-E48D-4761-849F-10C7EA259186}" srcId="{D78B2489-5D48-4143-8D44-BD222C0FE564}" destId="{BA49E415-A91B-48D1-9873-7A59E2B0A2FA}" srcOrd="2" destOrd="0" parTransId="{64300DBE-51D3-451C-A5FC-3BA05E4BEE98}" sibTransId="{ADD73996-E21F-4F8C-A882-6097F2CB3268}"/>
    <dgm:cxn modelId="{08187AAF-2D42-491B-809B-746F9E0C7977}" type="presParOf" srcId="{92165861-D5F7-4B87-948B-FCDFDD4BFB6F}" destId="{8BB52C1A-8FD8-40DE-B5F2-127156A276B6}" srcOrd="0" destOrd="0" presId="urn:microsoft.com/office/officeart/2005/8/layout/chevron2"/>
    <dgm:cxn modelId="{B7519D4F-669C-4638-8803-C91F6F63A858}" type="presParOf" srcId="{8BB52C1A-8FD8-40DE-B5F2-127156A276B6}" destId="{00954EC4-586A-4599-BC30-53486E46AE08}" srcOrd="0" destOrd="0" presId="urn:microsoft.com/office/officeart/2005/8/layout/chevron2"/>
    <dgm:cxn modelId="{2A77C9E7-5B10-4540-8E41-E928B8271817}" type="presParOf" srcId="{8BB52C1A-8FD8-40DE-B5F2-127156A276B6}" destId="{BC9A52CA-9589-4812-B2C7-749AA5D6CB03}" srcOrd="1" destOrd="0" presId="urn:microsoft.com/office/officeart/2005/8/layout/chevron2"/>
    <dgm:cxn modelId="{C03789DC-29C0-4D3F-BE18-D8F88FB15E01}" type="presParOf" srcId="{92165861-D5F7-4B87-948B-FCDFDD4BFB6F}" destId="{5C5678AF-76D7-4DC1-A07E-E1BF17EEA02D}" srcOrd="1" destOrd="0" presId="urn:microsoft.com/office/officeart/2005/8/layout/chevron2"/>
    <dgm:cxn modelId="{FC415FF5-6326-4844-A23E-821F52F0687B}" type="presParOf" srcId="{92165861-D5F7-4B87-948B-FCDFDD4BFB6F}" destId="{42FB50BE-56F4-4570-86F0-D37D81234701}" srcOrd="2" destOrd="0" presId="urn:microsoft.com/office/officeart/2005/8/layout/chevron2"/>
    <dgm:cxn modelId="{52BF1A48-6AD8-439E-A943-ABC87E80A532}" type="presParOf" srcId="{42FB50BE-56F4-4570-86F0-D37D81234701}" destId="{077B7245-8C8E-4F99-B3A2-BE1816F7D374}" srcOrd="0" destOrd="0" presId="urn:microsoft.com/office/officeart/2005/8/layout/chevron2"/>
    <dgm:cxn modelId="{50414DE3-5D81-4F7D-8509-297A829394D3}" type="presParOf" srcId="{42FB50BE-56F4-4570-86F0-D37D81234701}" destId="{2B88C1E9-D261-4964-8AE0-D5B6C236D600}" srcOrd="1" destOrd="0" presId="urn:microsoft.com/office/officeart/2005/8/layout/chevron2"/>
    <dgm:cxn modelId="{B6A08417-CC65-4A5A-A022-24F34642C053}" type="presParOf" srcId="{92165861-D5F7-4B87-948B-FCDFDD4BFB6F}" destId="{43D0E5E9-5CED-4668-9F90-52989974ED60}" srcOrd="3" destOrd="0" presId="urn:microsoft.com/office/officeart/2005/8/layout/chevron2"/>
    <dgm:cxn modelId="{0F2EA5CE-1512-45D3-B2D4-77BFBEFE3F83}" type="presParOf" srcId="{92165861-D5F7-4B87-948B-FCDFDD4BFB6F}" destId="{D3E4B060-C3C7-4887-A572-306F7F14A56E}" srcOrd="4" destOrd="0" presId="urn:microsoft.com/office/officeart/2005/8/layout/chevron2"/>
    <dgm:cxn modelId="{4DE155DE-8625-4712-84B6-3388C442A7EB}" type="presParOf" srcId="{D3E4B060-C3C7-4887-A572-306F7F14A56E}" destId="{174D5309-5AD3-496B-BA38-3EA9366C84E6}" srcOrd="0" destOrd="0" presId="urn:microsoft.com/office/officeart/2005/8/layout/chevron2"/>
    <dgm:cxn modelId="{7427F8F8-E772-49F7-82F5-439A9FCCC8EC}" type="presParOf" srcId="{D3E4B060-C3C7-4887-A572-306F7F14A56E}" destId="{83DDFEC4-6D83-47F8-BD42-923BE7BA789B}"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3A4D05-DDA4-4AE8-A4CA-E7D839849DE1}">
      <dsp:nvSpPr>
        <dsp:cNvPr id="0" name=""/>
        <dsp:cNvSpPr/>
      </dsp:nvSpPr>
      <dsp:spPr>
        <a:xfrm>
          <a:off x="0" y="411176"/>
          <a:ext cx="1269486" cy="761691"/>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Humans have always developed technology for protection against threats</a:t>
          </a:r>
        </a:p>
      </dsp:txBody>
      <dsp:txXfrm>
        <a:off x="0" y="411176"/>
        <a:ext cx="1269486" cy="761691"/>
      </dsp:txXfrm>
    </dsp:sp>
    <dsp:sp modelId="{7774936C-FF7D-4601-91B4-9D1CE6E65413}">
      <dsp:nvSpPr>
        <dsp:cNvPr id="0" name=""/>
        <dsp:cNvSpPr/>
      </dsp:nvSpPr>
      <dsp:spPr>
        <a:xfrm>
          <a:off x="1396435" y="411176"/>
          <a:ext cx="1269486" cy="761691"/>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Modern warfare increasingly uses small drones, UAVs, and other projectiles</a:t>
          </a:r>
        </a:p>
      </dsp:txBody>
      <dsp:txXfrm>
        <a:off x="1396435" y="411176"/>
        <a:ext cx="1269486" cy="761691"/>
      </dsp:txXfrm>
    </dsp:sp>
    <dsp:sp modelId="{E9785019-6E86-41FB-AAB4-D0D34DCA2BC9}">
      <dsp:nvSpPr>
        <dsp:cNvPr id="0" name=""/>
        <dsp:cNvSpPr/>
      </dsp:nvSpPr>
      <dsp:spPr>
        <a:xfrm>
          <a:off x="2792870" y="411176"/>
          <a:ext cx="1269486" cy="761691"/>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Threats impact both military personnel and civilians</a:t>
          </a:r>
        </a:p>
      </dsp:txBody>
      <dsp:txXfrm>
        <a:off x="2792870" y="411176"/>
        <a:ext cx="1269486" cy="761691"/>
      </dsp:txXfrm>
    </dsp:sp>
    <dsp:sp modelId="{D0DF0542-B4AC-473E-BE7D-C985A85E006A}">
      <dsp:nvSpPr>
        <dsp:cNvPr id="0" name=""/>
        <dsp:cNvSpPr/>
      </dsp:nvSpPr>
      <dsp:spPr>
        <a:xfrm>
          <a:off x="0" y="1299816"/>
          <a:ext cx="1269486" cy="761691"/>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Traditional defenses (missiles + firearms) are costly, complex, or impractical</a:t>
          </a:r>
        </a:p>
      </dsp:txBody>
      <dsp:txXfrm>
        <a:off x="0" y="1299816"/>
        <a:ext cx="1269486" cy="761691"/>
      </dsp:txXfrm>
    </dsp:sp>
    <dsp:sp modelId="{9DE65A2D-3CBC-45E6-9FBC-D95365E958D3}">
      <dsp:nvSpPr>
        <dsp:cNvPr id="0" name=""/>
        <dsp:cNvSpPr/>
      </dsp:nvSpPr>
      <dsp:spPr>
        <a:xfrm>
          <a:off x="1396435" y="1299816"/>
          <a:ext cx="1269486" cy="761691"/>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Existing active defense systems are effective but large/inaccessible</a:t>
          </a:r>
        </a:p>
      </dsp:txBody>
      <dsp:txXfrm>
        <a:off x="1396435" y="1299816"/>
        <a:ext cx="1269486" cy="761691"/>
      </dsp:txXfrm>
    </dsp:sp>
    <dsp:sp modelId="{6C3086D1-C9EA-4539-9F45-BCDA8464A36B}">
      <dsp:nvSpPr>
        <dsp:cNvPr id="0" name=""/>
        <dsp:cNvSpPr/>
      </dsp:nvSpPr>
      <dsp:spPr>
        <a:xfrm>
          <a:off x="2792870" y="1299816"/>
          <a:ext cx="1269486" cy="761691"/>
        </a:xfrm>
        <a:prstGeom prst="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38100" tIns="38100" rIns="38100" bIns="38100" numCol="1" spcCol="1270" anchor="ctr" anchorCtr="0">
          <a:noAutofit/>
        </a:bodyPr>
        <a:lstStyle/>
        <a:p>
          <a:pPr marL="0" lvl="0" indent="0" algn="ctr" defTabSz="444500">
            <a:lnSpc>
              <a:spcPct val="90000"/>
            </a:lnSpc>
            <a:spcBef>
              <a:spcPct val="0"/>
            </a:spcBef>
            <a:spcAft>
              <a:spcPct val="35000"/>
            </a:spcAft>
            <a:buNone/>
          </a:pPr>
          <a:r>
            <a:rPr lang="en-US" sz="1000" kern="1200"/>
            <a:t>Need for smaller, faster, and more adaptable solutions</a:t>
          </a:r>
        </a:p>
      </dsp:txBody>
      <dsp:txXfrm>
        <a:off x="2792870" y="1299816"/>
        <a:ext cx="1269486" cy="76169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3BD812-B68D-486F-9F58-0B5E39C16254}">
      <dsp:nvSpPr>
        <dsp:cNvPr id="0" name=""/>
        <dsp:cNvSpPr/>
      </dsp:nvSpPr>
      <dsp:spPr>
        <a:xfrm>
          <a:off x="0" y="24638"/>
          <a:ext cx="5458677" cy="61776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a:latin typeface="Arial"/>
            </a:rPr>
            <a:t>Goal: Create a compact defense system capable of detecting and targeting stationary targets</a:t>
          </a:r>
          <a:endParaRPr lang="en-US" sz="1600" kern="1200"/>
        </a:p>
      </dsp:txBody>
      <dsp:txXfrm>
        <a:off x="30157" y="54795"/>
        <a:ext cx="5398363" cy="557446"/>
      </dsp:txXfrm>
    </dsp:sp>
    <dsp:sp modelId="{BBF71863-4A17-4B6B-8987-9332C61CB4FB}">
      <dsp:nvSpPr>
        <dsp:cNvPr id="0" name=""/>
        <dsp:cNvSpPr/>
      </dsp:nvSpPr>
      <dsp:spPr>
        <a:xfrm>
          <a:off x="0" y="642398"/>
          <a:ext cx="5458677" cy="71208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3313" tIns="20320" rIns="113792" bIns="20320" numCol="1" spcCol="1270" anchor="t" anchorCtr="0">
          <a:noAutofit/>
        </a:bodyPr>
        <a:lstStyle/>
        <a:p>
          <a:pPr marL="114300" lvl="1" indent="-114300" algn="l" defTabSz="533400" rtl="0">
            <a:lnSpc>
              <a:spcPct val="90000"/>
            </a:lnSpc>
            <a:spcBef>
              <a:spcPct val="0"/>
            </a:spcBef>
            <a:spcAft>
              <a:spcPct val="20000"/>
            </a:spcAft>
            <a:buChar char="•"/>
          </a:pPr>
          <a:r>
            <a:rPr lang="en-US" sz="1200" kern="1200">
              <a:latin typeface="Arial"/>
            </a:rPr>
            <a:t>Objective: Use cameras and microwave sensors in combination to detect targets in the field of vision</a:t>
          </a:r>
        </a:p>
        <a:p>
          <a:pPr marL="114300" lvl="1" indent="-114300" algn="l" defTabSz="533400" rtl="0">
            <a:lnSpc>
              <a:spcPct val="90000"/>
            </a:lnSpc>
            <a:spcBef>
              <a:spcPct val="0"/>
            </a:spcBef>
            <a:spcAft>
              <a:spcPct val="20000"/>
            </a:spcAft>
            <a:buChar char="•"/>
          </a:pPr>
          <a:r>
            <a:rPr lang="en-US" sz="1200" kern="1200">
              <a:latin typeface="Arial"/>
            </a:rPr>
            <a:t>Objective: Use a Single-board computer to control the camera and communicate with the microcontroller to move the motors and lasers</a:t>
          </a:r>
          <a:endParaRPr lang="en-US" sz="1200" kern="1200"/>
        </a:p>
      </dsp:txBody>
      <dsp:txXfrm>
        <a:off x="0" y="642398"/>
        <a:ext cx="5458677" cy="712080"/>
      </dsp:txXfrm>
    </dsp:sp>
    <dsp:sp modelId="{8100E4D8-CA7E-4FA3-BC32-28666CF35D07}">
      <dsp:nvSpPr>
        <dsp:cNvPr id="0" name=""/>
        <dsp:cNvSpPr/>
      </dsp:nvSpPr>
      <dsp:spPr>
        <a:xfrm>
          <a:off x="0" y="1354478"/>
          <a:ext cx="5458677" cy="61776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a:latin typeface="Arial"/>
            </a:rPr>
            <a:t>Goal: Allow the device to be quickly deployed and moved</a:t>
          </a:r>
          <a:endParaRPr lang="en-US" sz="1600" kern="1200"/>
        </a:p>
      </dsp:txBody>
      <dsp:txXfrm>
        <a:off x="30157" y="1384635"/>
        <a:ext cx="5398363" cy="557446"/>
      </dsp:txXfrm>
    </dsp:sp>
    <dsp:sp modelId="{E2625444-B42E-403B-A4FA-5913D74D7458}">
      <dsp:nvSpPr>
        <dsp:cNvPr id="0" name=""/>
        <dsp:cNvSpPr/>
      </dsp:nvSpPr>
      <dsp:spPr>
        <a:xfrm>
          <a:off x="0" y="1972238"/>
          <a:ext cx="5458677" cy="5630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3313" tIns="20320" rIns="113792" bIns="20320" numCol="1" spcCol="1270" anchor="t" anchorCtr="0">
          <a:noAutofit/>
        </a:bodyPr>
        <a:lstStyle/>
        <a:p>
          <a:pPr marL="114300" lvl="1" indent="-114300" algn="l" defTabSz="533400" rtl="0">
            <a:lnSpc>
              <a:spcPct val="90000"/>
            </a:lnSpc>
            <a:spcBef>
              <a:spcPct val="0"/>
            </a:spcBef>
            <a:spcAft>
              <a:spcPct val="20000"/>
            </a:spcAft>
            <a:buChar char="•"/>
          </a:pPr>
          <a:r>
            <a:rPr lang="en-US" sz="1200" kern="1200">
              <a:latin typeface="Arial"/>
            </a:rPr>
            <a:t>Objective: Use 3D printing to create a shell for the components of the device to be placed in</a:t>
          </a:r>
          <a:endParaRPr lang="en-US" sz="1200" kern="1200"/>
        </a:p>
        <a:p>
          <a:pPr marL="114300" lvl="1" indent="-114300" algn="l" defTabSz="533400">
            <a:lnSpc>
              <a:spcPct val="90000"/>
            </a:lnSpc>
            <a:spcBef>
              <a:spcPct val="0"/>
            </a:spcBef>
            <a:spcAft>
              <a:spcPct val="20000"/>
            </a:spcAft>
            <a:buChar char="•"/>
          </a:pPr>
          <a:r>
            <a:rPr lang="en-US" sz="1200" kern="1200"/>
            <a:t>Objective: Buzzer notifies user of successful targeting</a:t>
          </a:r>
        </a:p>
      </dsp:txBody>
      <dsp:txXfrm>
        <a:off x="0" y="1972238"/>
        <a:ext cx="5458677" cy="563040"/>
      </dsp:txXfrm>
    </dsp:sp>
    <dsp:sp modelId="{534C0922-C52A-4310-8AA8-F40359984D10}">
      <dsp:nvSpPr>
        <dsp:cNvPr id="0" name=""/>
        <dsp:cNvSpPr/>
      </dsp:nvSpPr>
      <dsp:spPr>
        <a:xfrm>
          <a:off x="0" y="2535278"/>
          <a:ext cx="5458677" cy="61776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a:latin typeface="Arial"/>
            </a:rPr>
            <a:t>Goal: Cover a significant target space in near-ideal room conditions</a:t>
          </a:r>
          <a:endParaRPr lang="en-US" sz="1600" kern="1200"/>
        </a:p>
      </dsp:txBody>
      <dsp:txXfrm>
        <a:off x="30157" y="2565435"/>
        <a:ext cx="5398363" cy="557446"/>
      </dsp:txXfrm>
    </dsp:sp>
    <dsp:sp modelId="{88BA6A91-DD6A-4D76-A97E-1EBCF4A832D7}">
      <dsp:nvSpPr>
        <dsp:cNvPr id="0" name=""/>
        <dsp:cNvSpPr/>
      </dsp:nvSpPr>
      <dsp:spPr>
        <a:xfrm>
          <a:off x="0" y="3153038"/>
          <a:ext cx="5458677"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73313" tIns="20320" rIns="113792" bIns="20320" numCol="1" spcCol="1270" anchor="t" anchorCtr="0">
          <a:noAutofit/>
        </a:bodyPr>
        <a:lstStyle/>
        <a:p>
          <a:pPr marL="114300" lvl="1" indent="-114300" algn="l" defTabSz="533400" rtl="0">
            <a:lnSpc>
              <a:spcPct val="90000"/>
            </a:lnSpc>
            <a:spcBef>
              <a:spcPct val="0"/>
            </a:spcBef>
            <a:spcAft>
              <a:spcPct val="20000"/>
            </a:spcAft>
            <a:buChar char="•"/>
          </a:pPr>
          <a:r>
            <a:rPr lang="en-US" sz="1200" kern="1200">
              <a:latin typeface="Arial"/>
            </a:rPr>
            <a:t>Objective: Use a camera that covers at least 120 degrees horizontal field of vision and at least 60 degrees vertical field of vision</a:t>
          </a:r>
          <a:endParaRPr lang="en-US" sz="1200" kern="1200"/>
        </a:p>
      </dsp:txBody>
      <dsp:txXfrm>
        <a:off x="0" y="3153038"/>
        <a:ext cx="5458677" cy="3643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83BD812-B68D-486F-9F58-0B5E39C16254}">
      <dsp:nvSpPr>
        <dsp:cNvPr id="0" name=""/>
        <dsp:cNvSpPr/>
      </dsp:nvSpPr>
      <dsp:spPr>
        <a:xfrm>
          <a:off x="0" y="12287"/>
          <a:ext cx="5911954" cy="61776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a:latin typeface="Arial"/>
            </a:rPr>
            <a:t>Advanced Goal: Target and track low-velocity projectiles with predictable trajectories</a:t>
          </a:r>
          <a:endParaRPr lang="en-US" sz="1600" kern="1200"/>
        </a:p>
      </dsp:txBody>
      <dsp:txXfrm>
        <a:off x="30157" y="42444"/>
        <a:ext cx="5851640" cy="557446"/>
      </dsp:txXfrm>
    </dsp:sp>
    <dsp:sp modelId="{BBF71863-4A17-4B6B-8987-9332C61CB4FB}">
      <dsp:nvSpPr>
        <dsp:cNvPr id="0" name=""/>
        <dsp:cNvSpPr/>
      </dsp:nvSpPr>
      <dsp:spPr>
        <a:xfrm>
          <a:off x="0" y="630047"/>
          <a:ext cx="5911954"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05" tIns="20320" rIns="113792" bIns="20320" numCol="1" spcCol="1270" anchor="t" anchorCtr="0">
          <a:noAutofit/>
        </a:bodyPr>
        <a:lstStyle/>
        <a:p>
          <a:pPr marL="114300" lvl="1" indent="-114300" algn="l" defTabSz="533400" rtl="0">
            <a:lnSpc>
              <a:spcPct val="90000"/>
            </a:lnSpc>
            <a:spcBef>
              <a:spcPct val="0"/>
            </a:spcBef>
            <a:spcAft>
              <a:spcPct val="20000"/>
            </a:spcAft>
            <a:buChar char="•"/>
          </a:pPr>
          <a:r>
            <a:rPr lang="en-US" sz="1200" kern="1200">
              <a:latin typeface="Arial"/>
            </a:rPr>
            <a:t>Objective: Use the Single-board computer and microwave sensors to detect faster moving targets with a latency of less than 100 </a:t>
          </a:r>
          <a:r>
            <a:rPr lang="en-US" sz="1200" kern="1200" err="1">
              <a:latin typeface="Arial"/>
            </a:rPr>
            <a:t>ms</a:t>
          </a:r>
          <a:endParaRPr lang="en-US" sz="1200" kern="1200"/>
        </a:p>
      </dsp:txBody>
      <dsp:txXfrm>
        <a:off x="0" y="630047"/>
        <a:ext cx="5911954" cy="364320"/>
      </dsp:txXfrm>
    </dsp:sp>
    <dsp:sp modelId="{8100E4D8-CA7E-4FA3-BC32-28666CF35D07}">
      <dsp:nvSpPr>
        <dsp:cNvPr id="0" name=""/>
        <dsp:cNvSpPr/>
      </dsp:nvSpPr>
      <dsp:spPr>
        <a:xfrm>
          <a:off x="0" y="994367"/>
          <a:ext cx="5911954" cy="61776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a:latin typeface="Arial"/>
            </a:rPr>
            <a:t>Stretch Goal: Make the device fully weather resistant to harsh conditions, including sandstorms, rain, and snow </a:t>
          </a:r>
          <a:endParaRPr lang="en-US" sz="1600" kern="1200"/>
        </a:p>
      </dsp:txBody>
      <dsp:txXfrm>
        <a:off x="30157" y="1024524"/>
        <a:ext cx="5851640" cy="557446"/>
      </dsp:txXfrm>
    </dsp:sp>
    <dsp:sp modelId="{E2625444-B42E-403B-A4FA-5913D74D7458}">
      <dsp:nvSpPr>
        <dsp:cNvPr id="0" name=""/>
        <dsp:cNvSpPr/>
      </dsp:nvSpPr>
      <dsp:spPr>
        <a:xfrm>
          <a:off x="0" y="1612127"/>
          <a:ext cx="5911954"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05" tIns="20320" rIns="113792" bIns="20320" numCol="1" spcCol="1270" anchor="t" anchorCtr="0">
          <a:noAutofit/>
        </a:bodyPr>
        <a:lstStyle/>
        <a:p>
          <a:pPr marL="114300" lvl="1" indent="-114300" algn="l" defTabSz="533400" rtl="0">
            <a:lnSpc>
              <a:spcPct val="90000"/>
            </a:lnSpc>
            <a:spcBef>
              <a:spcPct val="0"/>
            </a:spcBef>
            <a:spcAft>
              <a:spcPct val="20000"/>
            </a:spcAft>
            <a:buChar char="•"/>
          </a:pPr>
          <a:r>
            <a:rPr lang="en-US" sz="1200" kern="1200">
              <a:latin typeface="Arial"/>
            </a:rPr>
            <a:t>Objective: Use aluminum to create the shell of the device for increased durability whilst staying low weight</a:t>
          </a:r>
          <a:endParaRPr lang="en-US" sz="1200" kern="1200"/>
        </a:p>
      </dsp:txBody>
      <dsp:txXfrm>
        <a:off x="0" y="1612127"/>
        <a:ext cx="5911954" cy="364320"/>
      </dsp:txXfrm>
    </dsp:sp>
    <dsp:sp modelId="{534C0922-C52A-4310-8AA8-F40359984D10}">
      <dsp:nvSpPr>
        <dsp:cNvPr id="0" name=""/>
        <dsp:cNvSpPr/>
      </dsp:nvSpPr>
      <dsp:spPr>
        <a:xfrm>
          <a:off x="0" y="1976447"/>
          <a:ext cx="5911954" cy="61776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a:latin typeface="Arial"/>
            </a:rPr>
            <a:t>Stretch Goal: Allow the device to attach to different faces such as walls and ceilings</a:t>
          </a:r>
          <a:endParaRPr lang="en-US" sz="1600" kern="1200"/>
        </a:p>
      </dsp:txBody>
      <dsp:txXfrm>
        <a:off x="30157" y="2006604"/>
        <a:ext cx="5851640" cy="557446"/>
      </dsp:txXfrm>
    </dsp:sp>
    <dsp:sp modelId="{88BA6A91-DD6A-4D76-A97E-1EBCF4A832D7}">
      <dsp:nvSpPr>
        <dsp:cNvPr id="0" name=""/>
        <dsp:cNvSpPr/>
      </dsp:nvSpPr>
      <dsp:spPr>
        <a:xfrm>
          <a:off x="0" y="2594207"/>
          <a:ext cx="5911954" cy="3643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05" tIns="20320" rIns="113792" bIns="20320" numCol="1" spcCol="1270" anchor="t" anchorCtr="0">
          <a:noAutofit/>
        </a:bodyPr>
        <a:lstStyle/>
        <a:p>
          <a:pPr marL="114300" lvl="1" indent="-114300" algn="l" defTabSz="533400" rtl="0">
            <a:lnSpc>
              <a:spcPct val="90000"/>
            </a:lnSpc>
            <a:spcBef>
              <a:spcPct val="0"/>
            </a:spcBef>
            <a:spcAft>
              <a:spcPct val="20000"/>
            </a:spcAft>
            <a:buChar char="•"/>
          </a:pPr>
          <a:r>
            <a:rPr lang="en-US" sz="1200" kern="1200">
              <a:latin typeface="Arial"/>
            </a:rPr>
            <a:t>Objective: Add suction cups to the base of the device whilst still allowing for the device to be deployed in less than one minute</a:t>
          </a:r>
          <a:endParaRPr lang="en-US" sz="1200" kern="1200"/>
        </a:p>
      </dsp:txBody>
      <dsp:txXfrm>
        <a:off x="0" y="2594207"/>
        <a:ext cx="5911954" cy="364320"/>
      </dsp:txXfrm>
    </dsp:sp>
    <dsp:sp modelId="{EBF31C7E-B692-45B6-9BA8-A577237A6AE4}">
      <dsp:nvSpPr>
        <dsp:cNvPr id="0" name=""/>
        <dsp:cNvSpPr/>
      </dsp:nvSpPr>
      <dsp:spPr>
        <a:xfrm>
          <a:off x="0" y="2958527"/>
          <a:ext cx="5911954" cy="617760"/>
        </a:xfrm>
        <a:prstGeom prst="roundRect">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dsp:spPr>
      <dsp:style>
        <a:lnRef idx="0">
          <a:scrgbClr r="0" g="0" b="0"/>
        </a:lnRef>
        <a:fillRef idx="3">
          <a:scrgbClr r="0" g="0" b="0"/>
        </a:fillRef>
        <a:effectRef idx="3">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rtl="0">
            <a:lnSpc>
              <a:spcPct val="90000"/>
            </a:lnSpc>
            <a:spcBef>
              <a:spcPct val="0"/>
            </a:spcBef>
            <a:spcAft>
              <a:spcPct val="35000"/>
            </a:spcAft>
            <a:buNone/>
          </a:pPr>
          <a:r>
            <a:rPr lang="en-US" sz="1600" kern="1200">
              <a:latin typeface="Arial"/>
            </a:rPr>
            <a:t>Stretch Goal: Be able to detect and disable a small drone, and detect humans to avoid accidental friendly-fire</a:t>
          </a:r>
        </a:p>
      </dsp:txBody>
      <dsp:txXfrm>
        <a:off x="30157" y="2988684"/>
        <a:ext cx="5851640" cy="557446"/>
      </dsp:txXfrm>
    </dsp:sp>
    <dsp:sp modelId="{84972C8D-480A-4CC2-B375-3611E5F038B6}">
      <dsp:nvSpPr>
        <dsp:cNvPr id="0" name=""/>
        <dsp:cNvSpPr/>
      </dsp:nvSpPr>
      <dsp:spPr>
        <a:xfrm>
          <a:off x="0" y="3576287"/>
          <a:ext cx="5911954" cy="26496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7705" tIns="20320" rIns="113792" bIns="20320" numCol="1" spcCol="1270" anchor="t" anchorCtr="0">
          <a:noAutofit/>
        </a:bodyPr>
        <a:lstStyle/>
        <a:p>
          <a:pPr marL="114300" lvl="1" indent="-114300" algn="l" defTabSz="533400" rtl="0">
            <a:lnSpc>
              <a:spcPct val="90000"/>
            </a:lnSpc>
            <a:spcBef>
              <a:spcPct val="0"/>
            </a:spcBef>
            <a:spcAft>
              <a:spcPct val="20000"/>
            </a:spcAft>
            <a:buChar char="•"/>
          </a:pPr>
          <a:r>
            <a:rPr lang="en-US" sz="1200" kern="1200">
              <a:latin typeface="Arial"/>
            </a:rPr>
            <a:t>Objective: Use a small projectile powered by pressurized gas to hit the projectile</a:t>
          </a:r>
        </a:p>
      </dsp:txBody>
      <dsp:txXfrm>
        <a:off x="0" y="3576287"/>
        <a:ext cx="5911954" cy="26496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0954EC4-586A-4599-BC30-53486E46AE08}">
      <dsp:nvSpPr>
        <dsp:cNvPr id="0" name=""/>
        <dsp:cNvSpPr/>
      </dsp:nvSpPr>
      <dsp:spPr>
        <a:xfrm rot="5400000">
          <a:off x="-194169" y="195381"/>
          <a:ext cx="1294463" cy="90612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Hardware Optimization</a:t>
          </a:r>
        </a:p>
      </dsp:txBody>
      <dsp:txXfrm rot="-5400000">
        <a:off x="1" y="454273"/>
        <a:ext cx="906124" cy="388339"/>
      </dsp:txXfrm>
    </dsp:sp>
    <dsp:sp modelId="{BC9A52CA-9589-4812-B2C7-749AA5D6CB03}">
      <dsp:nvSpPr>
        <dsp:cNvPr id="0" name=""/>
        <dsp:cNvSpPr/>
      </dsp:nvSpPr>
      <dsp:spPr>
        <a:xfrm rot="5400000">
          <a:off x="2587639" y="-1680303"/>
          <a:ext cx="841401" cy="420443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a:t>Any final PCB revisions</a:t>
          </a:r>
        </a:p>
        <a:p>
          <a:pPr marL="114300" lvl="1" indent="-114300" algn="l" defTabSz="533400">
            <a:lnSpc>
              <a:spcPct val="90000"/>
            </a:lnSpc>
            <a:spcBef>
              <a:spcPct val="0"/>
            </a:spcBef>
            <a:spcAft>
              <a:spcPct val="15000"/>
            </a:spcAft>
            <a:buChar char="•"/>
          </a:pPr>
          <a:r>
            <a:rPr lang="en-US" sz="1200" kern="1200"/>
            <a:t>Refining power regulation</a:t>
          </a:r>
        </a:p>
        <a:p>
          <a:pPr marL="114300" lvl="1" indent="-114300" algn="l" defTabSz="533400">
            <a:lnSpc>
              <a:spcPct val="90000"/>
            </a:lnSpc>
            <a:spcBef>
              <a:spcPct val="0"/>
            </a:spcBef>
            <a:spcAft>
              <a:spcPct val="15000"/>
            </a:spcAft>
            <a:buChar char="•"/>
          </a:pPr>
          <a:r>
            <a:rPr lang="en-US" sz="1200" kern="1200"/>
            <a:t>Radar testing</a:t>
          </a:r>
        </a:p>
        <a:p>
          <a:pPr marL="114300" lvl="1" indent="-114300" algn="l" defTabSz="533400">
            <a:lnSpc>
              <a:spcPct val="90000"/>
            </a:lnSpc>
            <a:spcBef>
              <a:spcPct val="0"/>
            </a:spcBef>
            <a:spcAft>
              <a:spcPct val="15000"/>
            </a:spcAft>
            <a:buChar char="•"/>
          </a:pPr>
          <a:r>
            <a:rPr lang="en-US" sz="1200" kern="1200"/>
            <a:t>Finalizing 3D printed chassis</a:t>
          </a:r>
        </a:p>
      </dsp:txBody>
      <dsp:txXfrm rot="-5400000">
        <a:off x="906124" y="42286"/>
        <a:ext cx="4163357" cy="759253"/>
      </dsp:txXfrm>
    </dsp:sp>
    <dsp:sp modelId="{077B7245-8C8E-4F99-B3A2-BE1816F7D374}">
      <dsp:nvSpPr>
        <dsp:cNvPr id="0" name=""/>
        <dsp:cNvSpPr/>
      </dsp:nvSpPr>
      <dsp:spPr>
        <a:xfrm rot="5400000">
          <a:off x="-194169" y="1291057"/>
          <a:ext cx="1294463" cy="90612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Software Optimization</a:t>
          </a:r>
        </a:p>
      </dsp:txBody>
      <dsp:txXfrm rot="-5400000">
        <a:off x="1" y="1549949"/>
        <a:ext cx="906124" cy="388339"/>
      </dsp:txXfrm>
    </dsp:sp>
    <dsp:sp modelId="{2B88C1E9-D261-4964-8AE0-D5B6C236D600}">
      <dsp:nvSpPr>
        <dsp:cNvPr id="0" name=""/>
        <dsp:cNvSpPr/>
      </dsp:nvSpPr>
      <dsp:spPr>
        <a:xfrm rot="5400000">
          <a:off x="2587639" y="-584627"/>
          <a:ext cx="841401" cy="420443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a:t>Detection filtering</a:t>
          </a:r>
        </a:p>
        <a:p>
          <a:pPr marL="114300" lvl="1" indent="-114300" algn="l" defTabSz="533400">
            <a:lnSpc>
              <a:spcPct val="90000"/>
            </a:lnSpc>
            <a:spcBef>
              <a:spcPct val="0"/>
            </a:spcBef>
            <a:spcAft>
              <a:spcPct val="15000"/>
            </a:spcAft>
            <a:buChar char="•"/>
          </a:pPr>
          <a:r>
            <a:rPr lang="en-US" sz="1200" kern="1200"/>
            <a:t>Merging sensors</a:t>
          </a:r>
        </a:p>
      </dsp:txBody>
      <dsp:txXfrm rot="-5400000">
        <a:off x="906124" y="1137962"/>
        <a:ext cx="4163357" cy="759253"/>
      </dsp:txXfrm>
    </dsp:sp>
    <dsp:sp modelId="{174D5309-5AD3-496B-BA38-3EA9366C84E6}">
      <dsp:nvSpPr>
        <dsp:cNvPr id="0" name=""/>
        <dsp:cNvSpPr/>
      </dsp:nvSpPr>
      <dsp:spPr>
        <a:xfrm rot="5400000">
          <a:off x="-194169" y="2386733"/>
          <a:ext cx="1294463" cy="906124"/>
        </a:xfrm>
        <a:prstGeom prst="chevron">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 tIns="7620" rIns="7620" bIns="7620" numCol="1" spcCol="1270" anchor="ctr" anchorCtr="0">
          <a:noAutofit/>
        </a:bodyPr>
        <a:lstStyle/>
        <a:p>
          <a:pPr marL="0" lvl="0" indent="0" algn="ctr" defTabSz="533400">
            <a:lnSpc>
              <a:spcPct val="90000"/>
            </a:lnSpc>
            <a:spcBef>
              <a:spcPct val="0"/>
            </a:spcBef>
            <a:spcAft>
              <a:spcPct val="35000"/>
            </a:spcAft>
            <a:buNone/>
          </a:pPr>
          <a:r>
            <a:rPr lang="en-US" sz="1200" kern="1200"/>
            <a:t>Stretch Goals</a:t>
          </a:r>
        </a:p>
      </dsp:txBody>
      <dsp:txXfrm rot="-5400000">
        <a:off x="1" y="2645625"/>
        <a:ext cx="906124" cy="388339"/>
      </dsp:txXfrm>
    </dsp:sp>
    <dsp:sp modelId="{83DDFEC4-6D83-47F8-BD42-923BE7BA789B}">
      <dsp:nvSpPr>
        <dsp:cNvPr id="0" name=""/>
        <dsp:cNvSpPr/>
      </dsp:nvSpPr>
      <dsp:spPr>
        <a:xfrm rot="5400000">
          <a:off x="2587639" y="511048"/>
          <a:ext cx="841401" cy="4204431"/>
        </a:xfrm>
        <a:prstGeom prst="round2Same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a:t>Optimization under non-ideal conditions</a:t>
          </a:r>
        </a:p>
        <a:p>
          <a:pPr marL="114300" lvl="1" indent="-114300" algn="l" defTabSz="533400">
            <a:lnSpc>
              <a:spcPct val="90000"/>
            </a:lnSpc>
            <a:spcBef>
              <a:spcPct val="0"/>
            </a:spcBef>
            <a:spcAft>
              <a:spcPct val="15000"/>
            </a:spcAft>
            <a:buChar char="•"/>
          </a:pPr>
          <a:r>
            <a:rPr lang="en-US" sz="1200" kern="1200"/>
            <a:t>Targeting multiple projectiles</a:t>
          </a:r>
        </a:p>
        <a:p>
          <a:pPr marL="114300" lvl="1" indent="-114300" algn="l" defTabSz="533400">
            <a:lnSpc>
              <a:spcPct val="90000"/>
            </a:lnSpc>
            <a:spcBef>
              <a:spcPct val="0"/>
            </a:spcBef>
            <a:spcAft>
              <a:spcPct val="15000"/>
            </a:spcAft>
            <a:buChar char="•"/>
          </a:pPr>
          <a:r>
            <a:rPr lang="en-US" sz="1200" kern="1200"/>
            <a:t>Wireless connectivity to ESP32</a:t>
          </a:r>
        </a:p>
      </dsp:txBody>
      <dsp:txXfrm rot="-5400000">
        <a:off x="906124" y="2233637"/>
        <a:ext cx="4163357" cy="759253"/>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
        <p:cNvGrpSpPr/>
        <p:nvPr/>
      </p:nvGrpSpPr>
      <p:grpSpPr>
        <a:xfrm>
          <a:off x="0" y="0"/>
          <a:ext cx="0" cy="0"/>
          <a:chOff x="0" y="0"/>
          <a:chExt cx="0" cy="0"/>
        </a:xfrm>
      </p:grpSpPr>
      <p:sp>
        <p:nvSpPr>
          <p:cNvPr id="48" name="Google Shape;48;g2ef931fea1c_1_7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49" name="Google Shape;49;g2ef931fea1c_1_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
        <p:cNvGrpSpPr/>
        <p:nvPr/>
      </p:nvGrpSpPr>
      <p:grpSpPr>
        <a:xfrm>
          <a:off x="0" y="0"/>
          <a:ext cx="0" cy="0"/>
          <a:chOff x="0" y="0"/>
          <a:chExt cx="0" cy="0"/>
        </a:xfrm>
      </p:grpSpPr>
      <p:sp>
        <p:nvSpPr>
          <p:cNvPr id="57" name="Google Shape;57;g2ef931fea1c_1_8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8" name="Google Shape;58;g2ef931fea1c_1_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g2ef931fea1c_1_10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g2ef931fea1c_1_10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2ef931fea1c_1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g2ef931fea1c_1_1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a:extLst>
            <a:ext uri="{FF2B5EF4-FFF2-40B4-BE49-F238E27FC236}">
              <a16:creationId xmlns:a16="http://schemas.microsoft.com/office/drawing/2014/main" id="{A8DB0C7B-0368-7787-42F8-A17FD825FF33}"/>
            </a:ext>
          </a:extLst>
        </p:cNvPr>
        <p:cNvGrpSpPr/>
        <p:nvPr/>
      </p:nvGrpSpPr>
      <p:grpSpPr>
        <a:xfrm>
          <a:off x="0" y="0"/>
          <a:ext cx="0" cy="0"/>
          <a:chOff x="0" y="0"/>
          <a:chExt cx="0" cy="0"/>
        </a:xfrm>
      </p:grpSpPr>
      <p:sp>
        <p:nvSpPr>
          <p:cNvPr id="89" name="Google Shape;89;g2ef931fea1c_1_113:notes">
            <a:extLst>
              <a:ext uri="{FF2B5EF4-FFF2-40B4-BE49-F238E27FC236}">
                <a16:creationId xmlns:a16="http://schemas.microsoft.com/office/drawing/2014/main" id="{2C664E3A-2166-C086-1602-5A51AD40152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g2ef931fea1c_1_113:notes">
            <a:extLst>
              <a:ext uri="{FF2B5EF4-FFF2-40B4-BE49-F238E27FC236}">
                <a16:creationId xmlns:a16="http://schemas.microsoft.com/office/drawing/2014/main" id="{124AD225-2E35-3742-9E48-C252BADD88E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0911866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30DFD075-FCE6-9A3E-332C-5D6B4BA9FB17}"/>
            </a:ext>
          </a:extLst>
        </p:cNvPr>
        <p:cNvGrpSpPr/>
        <p:nvPr/>
      </p:nvGrpSpPr>
      <p:grpSpPr>
        <a:xfrm>
          <a:off x="0" y="0"/>
          <a:ext cx="0" cy="0"/>
          <a:chOff x="0" y="0"/>
          <a:chExt cx="0" cy="0"/>
        </a:xfrm>
      </p:grpSpPr>
      <p:sp>
        <p:nvSpPr>
          <p:cNvPr id="81" name="Google Shape;81;g2ef931fea1c_1_106:notes">
            <a:extLst>
              <a:ext uri="{FF2B5EF4-FFF2-40B4-BE49-F238E27FC236}">
                <a16:creationId xmlns:a16="http://schemas.microsoft.com/office/drawing/2014/main" id="{111969B1-6DA3-FC30-8A39-3E0CAF3F553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Should redo this slide.</a:t>
            </a:r>
          </a:p>
          <a:p>
            <a:pPr marL="0" lvl="0" indent="0" algn="l" rtl="0">
              <a:spcBef>
                <a:spcPts val="0"/>
              </a:spcBef>
              <a:spcAft>
                <a:spcPts val="0"/>
              </a:spcAft>
              <a:buNone/>
            </a:pPr>
            <a:endParaRPr lang="en-US"/>
          </a:p>
          <a:p>
            <a:pPr marL="0" lvl="0" indent="0" algn="l" rtl="0">
              <a:spcBef>
                <a:spcPts val="0"/>
              </a:spcBef>
              <a:spcAft>
                <a:spcPts val="0"/>
              </a:spcAft>
              <a:buNone/>
            </a:pPr>
            <a:r>
              <a:rPr lang="en-US"/>
              <a:t>Also somewhere in here, mention our green playground balls as our targets and why we chose them (allows us to train a concept of a green ball rather than specific colors or shapes. Can use different models and sized balls)</a:t>
            </a:r>
            <a:endParaRPr/>
          </a:p>
        </p:txBody>
      </p:sp>
      <p:sp>
        <p:nvSpPr>
          <p:cNvPr id="82" name="Google Shape;82;g2ef931fea1c_1_106:notes">
            <a:extLst>
              <a:ext uri="{FF2B5EF4-FFF2-40B4-BE49-F238E27FC236}">
                <a16:creationId xmlns:a16="http://schemas.microsoft.com/office/drawing/2014/main" id="{CB16218B-CEAA-0238-2A0F-95A11C1DA946}"/>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28388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2ef931fea1c_1_1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In addition to having an MCU, the project required a single-board computer capable of performing real-time image processing. Initially, ideas like the Raspberry Pi came into mind; however, the choice of the SBC would be determined by the image processing method. If the method chosen was resource demanding or would benefit from a GPU, then a more powerful board would be needed. In the end, a computationally heavy method was required, so the Nvidia Jetson Orin Nano was selected. The Orin Nano was advertised to perform well with computer vision models, and could allow us to select a more accurate computer vision model thanks to its GPU. </a:t>
            </a:r>
            <a:endParaRPr/>
          </a:p>
        </p:txBody>
      </p:sp>
      <p:sp>
        <p:nvSpPr>
          <p:cNvPr id="159" name="Google Shape;159;g2ef931fea1c_1_1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0FF19A63-61FF-D2F3-47BE-267AFD558F82}"/>
            </a:ext>
          </a:extLst>
        </p:cNvPr>
        <p:cNvGrpSpPr/>
        <p:nvPr/>
      </p:nvGrpSpPr>
      <p:grpSpPr>
        <a:xfrm>
          <a:off x="0" y="0"/>
          <a:ext cx="0" cy="0"/>
          <a:chOff x="0" y="0"/>
          <a:chExt cx="0" cy="0"/>
        </a:xfrm>
      </p:grpSpPr>
      <p:sp>
        <p:nvSpPr>
          <p:cNvPr id="158" name="Google Shape;158;g2ef931fea1c_1_177:notes">
            <a:extLst>
              <a:ext uri="{FF2B5EF4-FFF2-40B4-BE49-F238E27FC236}">
                <a16:creationId xmlns:a16="http://schemas.microsoft.com/office/drawing/2014/main" id="{16CA029E-2476-D9C8-1012-E2B61941995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camera is the method of which the SBC will capture images to do image processing. The camera should have a wide field of vision and be capable of hitting high frames per second. With the Orin Nano having both USB and CSI camera slots, a decision was first made between these two options. CSI is a popular interface for embedded cameras and imaging, and has the capabilities of outperforming a USB camera while using a much smaller ribbon cable compared to a longer USB cable. While the CSI cameras were typically cheaper and could bring better quality, users on the Nvidia forums noted problems in getting the CSI cameras to function even though they were advertised as supported. The camera chosen was the ELP </a:t>
            </a:r>
            <a:r>
              <a:rPr lang="en-US" err="1"/>
              <a:t>og</a:t>
            </a:r>
            <a:r>
              <a:rPr lang="en-US"/>
              <a:t> 05 B 10. Although it was priced higher, it featured a global shutter, meaning reduced motion blur, which would significantly help with object detection at high speeds. It also had incredible resolution and frames per second.</a:t>
            </a:r>
            <a:endParaRPr/>
          </a:p>
        </p:txBody>
      </p:sp>
      <p:sp>
        <p:nvSpPr>
          <p:cNvPr id="159" name="Google Shape;159;g2ef931fea1c_1_177:notes">
            <a:extLst>
              <a:ext uri="{FF2B5EF4-FFF2-40B4-BE49-F238E27FC236}">
                <a16:creationId xmlns:a16="http://schemas.microsoft.com/office/drawing/2014/main" id="{73BAD864-7AFD-EFE5-BAD4-6A2C076758D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467516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A894AAB9-F8D5-113D-E173-898640BCB1AB}"/>
            </a:ext>
          </a:extLst>
        </p:cNvPr>
        <p:cNvGrpSpPr/>
        <p:nvPr/>
      </p:nvGrpSpPr>
      <p:grpSpPr>
        <a:xfrm>
          <a:off x="0" y="0"/>
          <a:ext cx="0" cy="0"/>
          <a:chOff x="0" y="0"/>
          <a:chExt cx="0" cy="0"/>
        </a:xfrm>
      </p:grpSpPr>
      <p:sp>
        <p:nvSpPr>
          <p:cNvPr id="158" name="Google Shape;158;g2ef931fea1c_1_177:notes">
            <a:extLst>
              <a:ext uri="{FF2B5EF4-FFF2-40B4-BE49-F238E27FC236}">
                <a16:creationId xmlns:a16="http://schemas.microsoft.com/office/drawing/2014/main" id="{C0D1FD85-B0E2-65F7-BF5C-4B9D44C95F2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detection framework for detecting our targets is a key part of this project, and heavily influenced the SBC selection. OpenCV will be used in the project to access the camera and perform other tasks, but will not be the primary detection framework. Instead, a YOLO model from Ultralytics will be used. The YOLO model is unique in that it performs only a single pass over the image to search for objects, so it will provide the real-time detection speeds necessary while providing a high level of accuracy. The YOLO model used will be custom trained using the camera chosen.</a:t>
            </a:r>
            <a:endParaRPr/>
          </a:p>
        </p:txBody>
      </p:sp>
      <p:sp>
        <p:nvSpPr>
          <p:cNvPr id="159" name="Google Shape;159;g2ef931fea1c_1_177:notes">
            <a:extLst>
              <a:ext uri="{FF2B5EF4-FFF2-40B4-BE49-F238E27FC236}">
                <a16:creationId xmlns:a16="http://schemas.microsoft.com/office/drawing/2014/main" id="{821291EA-405B-9122-53C9-C5ED5B93E40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387935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2F2EADD8-FB52-4D40-FB40-E0EBAD05CA3A}"/>
            </a:ext>
          </a:extLst>
        </p:cNvPr>
        <p:cNvGrpSpPr/>
        <p:nvPr/>
      </p:nvGrpSpPr>
      <p:grpSpPr>
        <a:xfrm>
          <a:off x="0" y="0"/>
          <a:ext cx="0" cy="0"/>
          <a:chOff x="0" y="0"/>
          <a:chExt cx="0" cy="0"/>
        </a:xfrm>
      </p:grpSpPr>
      <p:sp>
        <p:nvSpPr>
          <p:cNvPr id="158" name="Google Shape;158;g2ef931fea1c_1_177:notes">
            <a:extLst>
              <a:ext uri="{FF2B5EF4-FFF2-40B4-BE49-F238E27FC236}">
                <a16:creationId xmlns:a16="http://schemas.microsoft.com/office/drawing/2014/main" id="{C5307027-3D6E-182B-0F2C-3364A9F6489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laser is an incredibly important component of the P.U.T.T.I as it will follow the target throughout the air ensuring proper detection and targeting occurs. In a real world practical case a much higher powered laser would be used as it would have the actual capabilities to disable or completely destroy the targets, however due to the safety concerns with this and the huge costs we opted to use a much lower powered laser. Out of all the laser diodes we considered we ended up choosing the 1054 laser diode by Adafruit. This laser diode is within the red wavelength that we wanted having a wavelength of 650nm, it accepts an input voltage of either 3.3V or 5.0V meaning it will be easily incorporated into the PCB, and the power of the device is very small at 5mW. This means that the laser diode is only considered a Class IIIa laser so eye protection is not required when operating the laser. Additionally the small packaging of the laser means it will be compact and easy to fit into the CAD of the device.</a:t>
            </a:r>
            <a:endParaRPr/>
          </a:p>
        </p:txBody>
      </p:sp>
      <p:sp>
        <p:nvSpPr>
          <p:cNvPr id="159" name="Google Shape;159;g2ef931fea1c_1_177:notes">
            <a:extLst>
              <a:ext uri="{FF2B5EF4-FFF2-40B4-BE49-F238E27FC236}">
                <a16:creationId xmlns:a16="http://schemas.microsoft.com/office/drawing/2014/main" id="{895C14C3-21FE-1A56-F5D2-931432B35BC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74938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345BCC33-4273-2E00-C978-9EB9F00AE647}"/>
            </a:ext>
          </a:extLst>
        </p:cNvPr>
        <p:cNvGrpSpPr/>
        <p:nvPr/>
      </p:nvGrpSpPr>
      <p:grpSpPr>
        <a:xfrm>
          <a:off x="0" y="0"/>
          <a:ext cx="0" cy="0"/>
          <a:chOff x="0" y="0"/>
          <a:chExt cx="0" cy="0"/>
        </a:xfrm>
      </p:grpSpPr>
      <p:sp>
        <p:nvSpPr>
          <p:cNvPr id="158" name="Google Shape;158;g2ef931fea1c_1_177:notes">
            <a:extLst>
              <a:ext uri="{FF2B5EF4-FFF2-40B4-BE49-F238E27FC236}">
                <a16:creationId xmlns:a16="http://schemas.microsoft.com/office/drawing/2014/main" id="{E6CD1EB0-F619-C284-09C1-D3F3398202D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I2C multiplexer is required for the P.U.T.T.I since all of the radars will use the same I2C channel however the ESP32 only has a limited number of channels. The multiplexer will then allow us to use all the components that communicate via I2C working when we need them to. The I2C multiplexer that we decided upon was the TCA9548APWR. We wanted a multiplexer that had at least 2 channels and took 3.3V or 5.0V. Even though the TCA9548APWR has many more channels at 8, we thought it was worth the additional expense incase any of the channels had issues or we wanted to have additional components. Whilst the 74HC151D multiplexer is very similar the key differences between why we didn’t choose this multiplexer is because its incredibly small footprint making it difficult to solder, and the very low current which would limit the size of the pull up resistors we could attach to the I2C lines.</a:t>
            </a:r>
            <a:endParaRPr/>
          </a:p>
        </p:txBody>
      </p:sp>
      <p:sp>
        <p:nvSpPr>
          <p:cNvPr id="159" name="Google Shape;159;g2ef931fea1c_1_177:notes">
            <a:extLst>
              <a:ext uri="{FF2B5EF4-FFF2-40B4-BE49-F238E27FC236}">
                <a16:creationId xmlns:a16="http://schemas.microsoft.com/office/drawing/2014/main" id="{50334E9C-E465-1EFA-16A6-23CE667AD39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452236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44268815-4946-F660-A85F-5C4C4071F1BF}"/>
            </a:ext>
          </a:extLst>
        </p:cNvPr>
        <p:cNvGrpSpPr/>
        <p:nvPr/>
      </p:nvGrpSpPr>
      <p:grpSpPr>
        <a:xfrm>
          <a:off x="0" y="0"/>
          <a:ext cx="0" cy="0"/>
          <a:chOff x="0" y="0"/>
          <a:chExt cx="0" cy="0"/>
        </a:xfrm>
      </p:grpSpPr>
      <p:sp>
        <p:nvSpPr>
          <p:cNvPr id="158" name="Google Shape;158;g2ef931fea1c_1_177:notes">
            <a:extLst>
              <a:ext uri="{FF2B5EF4-FFF2-40B4-BE49-F238E27FC236}">
                <a16:creationId xmlns:a16="http://schemas.microsoft.com/office/drawing/2014/main" id="{D89601D6-3790-23AC-2986-5039179B0FE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The humidity sensor will be used to measure the relative humidity of the surrounding environment as well as the ambient temperature. Collecting this data is particularly useful to the microwave sensor modules as are the most susceptible components on the device in regard to electrostatic discharge. We compared 5 different sensors based on their humidity range they can detect, the type of output they produce, the response time, and the voltage supply required to power the sensor. Based on this we decided to go with the AM2320 by Adafruit. It operates at the correct voltage supply, has a range large enough to encapsulate all environments, has a short response time, and outputs the values via I2C making it easy to use. Additionally, as mentioned before we also want to use this device to measure the ambient temperature which the AM2320 is capable of.</a:t>
            </a:r>
            <a:endParaRPr/>
          </a:p>
        </p:txBody>
      </p:sp>
      <p:sp>
        <p:nvSpPr>
          <p:cNvPr id="159" name="Google Shape;159;g2ef931fea1c_1_177:notes">
            <a:extLst>
              <a:ext uri="{FF2B5EF4-FFF2-40B4-BE49-F238E27FC236}">
                <a16:creationId xmlns:a16="http://schemas.microsoft.com/office/drawing/2014/main" id="{D31CCD0F-BA78-EA5E-AF3C-E13B846834E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899760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7C15DE81-0001-4C30-1163-AA27DAAAFE08}"/>
            </a:ext>
          </a:extLst>
        </p:cNvPr>
        <p:cNvGrpSpPr/>
        <p:nvPr/>
      </p:nvGrpSpPr>
      <p:grpSpPr>
        <a:xfrm>
          <a:off x="0" y="0"/>
          <a:ext cx="0" cy="0"/>
          <a:chOff x="0" y="0"/>
          <a:chExt cx="0" cy="0"/>
        </a:xfrm>
      </p:grpSpPr>
      <p:sp>
        <p:nvSpPr>
          <p:cNvPr id="158" name="Google Shape;158;g2ef931fea1c_1_177:notes">
            <a:extLst>
              <a:ext uri="{FF2B5EF4-FFF2-40B4-BE49-F238E27FC236}">
                <a16:creationId xmlns:a16="http://schemas.microsoft.com/office/drawing/2014/main" id="{6BCC6152-FD7D-2661-C01B-8CD7050114F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g2ef931fea1c_1_177:notes">
            <a:extLst>
              <a:ext uri="{FF2B5EF4-FFF2-40B4-BE49-F238E27FC236}">
                <a16:creationId xmlns:a16="http://schemas.microsoft.com/office/drawing/2014/main" id="{50B9963E-9454-B48A-5193-697083B650B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121034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F90611DA-1922-A081-3182-08284E6013E6}"/>
            </a:ext>
          </a:extLst>
        </p:cNvPr>
        <p:cNvGrpSpPr/>
        <p:nvPr/>
      </p:nvGrpSpPr>
      <p:grpSpPr>
        <a:xfrm>
          <a:off x="0" y="0"/>
          <a:ext cx="0" cy="0"/>
          <a:chOff x="0" y="0"/>
          <a:chExt cx="0" cy="0"/>
        </a:xfrm>
      </p:grpSpPr>
      <p:sp>
        <p:nvSpPr>
          <p:cNvPr id="158" name="Google Shape;158;g2ef931fea1c_1_177:notes">
            <a:extLst>
              <a:ext uri="{FF2B5EF4-FFF2-40B4-BE49-F238E27FC236}">
                <a16:creationId xmlns:a16="http://schemas.microsoft.com/office/drawing/2014/main" id="{8BB1B362-C78E-75FE-33D7-E2DD0661BEC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g2ef931fea1c_1_177:notes">
            <a:extLst>
              <a:ext uri="{FF2B5EF4-FFF2-40B4-BE49-F238E27FC236}">
                <a16:creationId xmlns:a16="http://schemas.microsoft.com/office/drawing/2014/main" id="{9FE9E1C1-C3D6-9598-27AB-F9A4B5F92D4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1753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F90611DA-1922-A081-3182-08284E6013E6}"/>
            </a:ext>
          </a:extLst>
        </p:cNvPr>
        <p:cNvGrpSpPr/>
        <p:nvPr/>
      </p:nvGrpSpPr>
      <p:grpSpPr>
        <a:xfrm>
          <a:off x="0" y="0"/>
          <a:ext cx="0" cy="0"/>
          <a:chOff x="0" y="0"/>
          <a:chExt cx="0" cy="0"/>
        </a:xfrm>
      </p:grpSpPr>
      <p:sp>
        <p:nvSpPr>
          <p:cNvPr id="158" name="Google Shape;158;g2ef931fea1c_1_177:notes">
            <a:extLst>
              <a:ext uri="{FF2B5EF4-FFF2-40B4-BE49-F238E27FC236}">
                <a16:creationId xmlns:a16="http://schemas.microsoft.com/office/drawing/2014/main" id="{8BB1B362-C78E-75FE-33D7-E2DD0661BEC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g2ef931fea1c_1_177:notes">
            <a:extLst>
              <a:ext uri="{FF2B5EF4-FFF2-40B4-BE49-F238E27FC236}">
                <a16:creationId xmlns:a16="http://schemas.microsoft.com/office/drawing/2014/main" id="{9FE9E1C1-C3D6-9598-27AB-F9A4B5F92D4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361643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B8CADCA9-2DD7-40CD-44BA-6B0AB5C0A30E}"/>
            </a:ext>
          </a:extLst>
        </p:cNvPr>
        <p:cNvGrpSpPr/>
        <p:nvPr/>
      </p:nvGrpSpPr>
      <p:grpSpPr>
        <a:xfrm>
          <a:off x="0" y="0"/>
          <a:ext cx="0" cy="0"/>
          <a:chOff x="0" y="0"/>
          <a:chExt cx="0" cy="0"/>
        </a:xfrm>
      </p:grpSpPr>
      <p:sp>
        <p:nvSpPr>
          <p:cNvPr id="158" name="Google Shape;158;g2ef931fea1c_1_177:notes">
            <a:extLst>
              <a:ext uri="{FF2B5EF4-FFF2-40B4-BE49-F238E27FC236}">
                <a16:creationId xmlns:a16="http://schemas.microsoft.com/office/drawing/2014/main" id="{39E7CEDC-46D5-5BAD-604F-E6549A987A6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g2ef931fea1c_1_177:notes">
            <a:extLst>
              <a:ext uri="{FF2B5EF4-FFF2-40B4-BE49-F238E27FC236}">
                <a16:creationId xmlns:a16="http://schemas.microsoft.com/office/drawing/2014/main" id="{0BDB236B-37C7-8B23-5179-6C6437C136D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169505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a:extLst>
            <a:ext uri="{FF2B5EF4-FFF2-40B4-BE49-F238E27FC236}">
              <a16:creationId xmlns:a16="http://schemas.microsoft.com/office/drawing/2014/main" id="{7718DC5B-459E-029D-367D-6D6DA98AA199}"/>
            </a:ext>
          </a:extLst>
        </p:cNvPr>
        <p:cNvGrpSpPr/>
        <p:nvPr/>
      </p:nvGrpSpPr>
      <p:grpSpPr>
        <a:xfrm>
          <a:off x="0" y="0"/>
          <a:ext cx="0" cy="0"/>
          <a:chOff x="0" y="0"/>
          <a:chExt cx="0" cy="0"/>
        </a:xfrm>
      </p:grpSpPr>
      <p:sp>
        <p:nvSpPr>
          <p:cNvPr id="158" name="Google Shape;158;g2ef931fea1c_1_177:notes">
            <a:extLst>
              <a:ext uri="{FF2B5EF4-FFF2-40B4-BE49-F238E27FC236}">
                <a16:creationId xmlns:a16="http://schemas.microsoft.com/office/drawing/2014/main" id="{8C7D11B3-1485-6F98-5679-BCE9F3FA1C5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9" name="Google Shape;159;g2ef931fea1c_1_177:notes">
            <a:extLst>
              <a:ext uri="{FF2B5EF4-FFF2-40B4-BE49-F238E27FC236}">
                <a16:creationId xmlns:a16="http://schemas.microsoft.com/office/drawing/2014/main" id="{D9316E44-AE70-2655-268A-5D45A13C6F8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2026242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The hardware block diagram outlines the responsibilities for each team member and shows how the power is distributed to each component and how each of the devices and peripherals interact with one another. The LCD, both the pan servo and tilt servo, the laser, and level shifter will be powered by the 5V </a:t>
            </a:r>
            <a:r>
              <a:rPr lang="en-US" err="1"/>
              <a:t>regulato</a:t>
            </a:r>
            <a:r>
              <a:rPr lang="en-US"/>
              <a:t>. The buzzer, ESP32, humidity/temperature sensor, and I2C multiplexer are powered by the 3.3 V regulator. The microwave sensor modules operate from the 1.8 V regulator, while the single-board computer (SBC) is powered by the 19 V regulator, additionally the SBC will power the camera through the USB port. We will have two power supplies with a 4S LiPo battery providing power to most of the board, connecting to the 1.8V, 3.3V, and 5.0V regulator whilst an 8S LiPo will connect to the 19V regulator. Knowing how each of the components communicates is also important. The humidity/temperature sensor along with the microwave sensor modules communicates with the ESP32 using I²C via the I2C multiplexer. The LCD communicates to the ESP32 over SPI. The motors are controlled using pulse width modulation signals. The SBC and microcontroller exchange data through UART. The laser and buzzer are controlled through simple GPIO outputs.</a:t>
            </a:r>
          </a:p>
          <a:p>
            <a:pPr marL="158750" indent="0">
              <a:buNone/>
            </a:pPr>
            <a:endParaRPr lang="en-US" b="1"/>
          </a:p>
        </p:txBody>
      </p:sp>
    </p:spTree>
    <p:extLst>
      <p:ext uri="{BB962C8B-B14F-4D97-AF65-F5344CB8AC3E}">
        <p14:creationId xmlns:p14="http://schemas.microsoft.com/office/powerpoint/2010/main" val="25156132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Understanding how much power we will be using is incredibly important to understanding how long the device will be able to function for. Here we have the maximum power that each component can produce, the largest consumers of power are the SBC at a maximum power of 45W, the servos which both have a maximum power usage of 25W, the camera which has a maximum power of 1.15W, and the MCU which has a maximum power usage of 1.2W.</a:t>
            </a:r>
          </a:p>
          <a:p>
            <a:pPr marL="158750" indent="0">
              <a:buNone/>
            </a:pPr>
            <a:endParaRPr lang="en-US" b="1"/>
          </a:p>
        </p:txBody>
      </p:sp>
    </p:spTree>
    <p:extLst>
      <p:ext uri="{BB962C8B-B14F-4D97-AF65-F5344CB8AC3E}">
        <p14:creationId xmlns:p14="http://schemas.microsoft.com/office/powerpoint/2010/main" val="25005099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F5B0B498-7351-22D9-CAD5-4ABAF8833EF5}"/>
            </a:ext>
          </a:extLst>
        </p:cNvPr>
        <p:cNvGrpSpPr/>
        <p:nvPr/>
      </p:nvGrpSpPr>
      <p:grpSpPr>
        <a:xfrm>
          <a:off x="0" y="0"/>
          <a:ext cx="0" cy="0"/>
          <a:chOff x="0" y="0"/>
          <a:chExt cx="0" cy="0"/>
        </a:xfrm>
      </p:grpSpPr>
      <p:sp>
        <p:nvSpPr>
          <p:cNvPr id="81" name="Google Shape;81;g2ef931fea1c_1_106:notes">
            <a:extLst>
              <a:ext uri="{FF2B5EF4-FFF2-40B4-BE49-F238E27FC236}">
                <a16:creationId xmlns:a16="http://schemas.microsoft.com/office/drawing/2014/main" id="{4FF01569-01A7-943F-88AB-A105D237CBF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These are the General and SBC Software Flowchart diagrams. To go into more detail on the General Flowchart on the Left, the device will start being turned on. After performing a handshake between the SBC and the MCU, we will first check to see if the Humidity and Temperature are at valid measurements to ensure that the Microwave modules or other modules are not damaged, as the Microwave modules in particular do have moderate ranges. After we are OK to run, the YOLO model will be used by the SBC to search for valid targets. Once we have a target and its projected trajectory, the angle and direction will be transmitted to the MCU, which will then use this information in tandem with the Microwave modules to identify and track the targets. Once the laser is aligned, the laser will be activated, simulating our target being neutralized, and a buzzer will announce that a quote-on-quote threat has been detected and handled. The device may repeat this loop as we see fit.</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On the right is the SBC flowchart. To go into more detail on this, we will use OpenCV to connect to the camera and then load the YOLO model. So that the device is not continuously detecting frames which are unchanging, a gating method will be implemented to first check if some motion is occurring, but we will check intermittent frames regardless in case the motion is minor. Once we have detected a target, we will signal the MCU with the previously mentioned information and wait for a response from the MCU before continuing to run.</a:t>
            </a:r>
            <a:endParaRPr/>
          </a:p>
        </p:txBody>
      </p:sp>
      <p:sp>
        <p:nvSpPr>
          <p:cNvPr id="82" name="Google Shape;82;g2ef931fea1c_1_106:notes">
            <a:extLst>
              <a:ext uri="{FF2B5EF4-FFF2-40B4-BE49-F238E27FC236}">
                <a16:creationId xmlns:a16="http://schemas.microsoft.com/office/drawing/2014/main" id="{2C265562-35F1-5939-0CDA-B67E3B3DA26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9840789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115260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B3585935-1E3B-8F50-2F6A-73E1D14B748B}"/>
            </a:ext>
          </a:extLst>
        </p:cNvPr>
        <p:cNvGrpSpPr/>
        <p:nvPr/>
      </p:nvGrpSpPr>
      <p:grpSpPr>
        <a:xfrm>
          <a:off x="0" y="0"/>
          <a:ext cx="0" cy="0"/>
          <a:chOff x="0" y="0"/>
          <a:chExt cx="0" cy="0"/>
        </a:xfrm>
      </p:grpSpPr>
      <p:sp>
        <p:nvSpPr>
          <p:cNvPr id="64" name="Google Shape;64;g2ef931fea1c_1_90:notes">
            <a:extLst>
              <a:ext uri="{FF2B5EF4-FFF2-40B4-BE49-F238E27FC236}">
                <a16:creationId xmlns:a16="http://schemas.microsoft.com/office/drawing/2014/main" id="{2D7FD0D3-8703-2774-86A3-6277A015E9C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Here we have the 3.3V and 5.0V regulators. Both of these regulators are the same except from some minor changes in values of capacitors, as a result they have the same switching frequency, efficiency, and output current at 256kHz, 92%, and 5A respectively. The 3.3V regulator supplies power to the microcontroller, buzzer, humidity/temperature sensor, and I2C multiplexer whilst the 5.0V regulator supplies both pan and tilt servos, the LCD, laser, and level shifter.</a:t>
            </a:r>
            <a:endParaRPr/>
          </a:p>
        </p:txBody>
      </p:sp>
      <p:sp>
        <p:nvSpPr>
          <p:cNvPr id="65" name="Google Shape;65;g2ef931fea1c_1_90:notes">
            <a:extLst>
              <a:ext uri="{FF2B5EF4-FFF2-40B4-BE49-F238E27FC236}">
                <a16:creationId xmlns:a16="http://schemas.microsoft.com/office/drawing/2014/main" id="{86F37D71-AEB6-33F7-2F9E-54F7941B558C}"/>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25951359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C3301402-639E-B625-47FD-FEB89DF53199}"/>
            </a:ext>
          </a:extLst>
        </p:cNvPr>
        <p:cNvGrpSpPr/>
        <p:nvPr/>
      </p:nvGrpSpPr>
      <p:grpSpPr>
        <a:xfrm>
          <a:off x="0" y="0"/>
          <a:ext cx="0" cy="0"/>
          <a:chOff x="0" y="0"/>
          <a:chExt cx="0" cy="0"/>
        </a:xfrm>
      </p:grpSpPr>
      <p:sp>
        <p:nvSpPr>
          <p:cNvPr id="64" name="Google Shape;64;g2ef931fea1c_1_90:notes">
            <a:extLst>
              <a:ext uri="{FF2B5EF4-FFF2-40B4-BE49-F238E27FC236}">
                <a16:creationId xmlns:a16="http://schemas.microsoft.com/office/drawing/2014/main" id="{8FDD63A1-C9BD-7734-32B6-FEAF830AE9BE}"/>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The other two regulators are required to power very specific components. The 1.8V regulator is a low-dropout regulator that has a 1A output current and is required to power the three microwave sensor modules. We were able to use an LDO since the voltage is very small and the load of the regulator would also be quite low. The 19V regulator is the same regulator base as the 3.3V and 5.0V regulator however the footprint is quite different to accommodate for the much larger output voltage that is required. It once again has a switching frequency of 256kHz, operates at around 92% efficiency, and has a maximum output current of 5A. This regulator only powers the single-board computer and due to the large output voltage will have its own battery and switch.</a:t>
            </a:r>
            <a:endParaRPr/>
          </a:p>
        </p:txBody>
      </p:sp>
      <p:sp>
        <p:nvSpPr>
          <p:cNvPr id="65" name="Google Shape;65;g2ef931fea1c_1_90:notes">
            <a:extLst>
              <a:ext uri="{FF2B5EF4-FFF2-40B4-BE49-F238E27FC236}">
                <a16:creationId xmlns:a16="http://schemas.microsoft.com/office/drawing/2014/main" id="{FCB6ECD4-E2FB-4CE4-B089-4D3795CF6C2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1075671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7109FF1F-994D-B0C1-BD87-2A1C187A9693}"/>
            </a:ext>
          </a:extLst>
        </p:cNvPr>
        <p:cNvGrpSpPr/>
        <p:nvPr/>
      </p:nvGrpSpPr>
      <p:grpSpPr>
        <a:xfrm>
          <a:off x="0" y="0"/>
          <a:ext cx="0" cy="0"/>
          <a:chOff x="0" y="0"/>
          <a:chExt cx="0" cy="0"/>
        </a:xfrm>
      </p:grpSpPr>
      <p:sp>
        <p:nvSpPr>
          <p:cNvPr id="64" name="Google Shape;64;g2ef931fea1c_1_90:notes">
            <a:extLst>
              <a:ext uri="{FF2B5EF4-FFF2-40B4-BE49-F238E27FC236}">
                <a16:creationId xmlns:a16="http://schemas.microsoft.com/office/drawing/2014/main" id="{6F95C833-9F61-631C-DCA6-73247D257FC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These are some of the peripheral schematics, we have the humidity/temperature sensor that has 4.7k ohm pull up resistors and will be have a header to ensure the sensor is able to measure the ambient temperature rather than the internal temperature of the device. We also have the laser schematic which </a:t>
            </a:r>
            <a:r>
              <a:rPr lang="en-US" err="1"/>
              <a:t>utilizies</a:t>
            </a:r>
            <a:r>
              <a:rPr lang="en-US"/>
              <a:t> a MOSFET to increase the efficiency and reduce heat from excess current. It would also allow for pulse width modulation in a higher-powered laser that would allow for the laser’s power to be changes but since we are using a lower powered laser it is mostly a safety consideration.</a:t>
            </a:r>
          </a:p>
        </p:txBody>
      </p:sp>
      <p:sp>
        <p:nvSpPr>
          <p:cNvPr id="65" name="Google Shape;65;g2ef931fea1c_1_90:notes">
            <a:extLst>
              <a:ext uri="{FF2B5EF4-FFF2-40B4-BE49-F238E27FC236}">
                <a16:creationId xmlns:a16="http://schemas.microsoft.com/office/drawing/2014/main" id="{2F21A396-E1C6-14B2-4FF4-767DC7FEF18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3012421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6B1B23CA-B571-260D-6D4A-A0008B543A95}"/>
            </a:ext>
          </a:extLst>
        </p:cNvPr>
        <p:cNvGrpSpPr/>
        <p:nvPr/>
      </p:nvGrpSpPr>
      <p:grpSpPr>
        <a:xfrm>
          <a:off x="0" y="0"/>
          <a:ext cx="0" cy="0"/>
          <a:chOff x="0" y="0"/>
          <a:chExt cx="0" cy="0"/>
        </a:xfrm>
      </p:grpSpPr>
      <p:sp>
        <p:nvSpPr>
          <p:cNvPr id="64" name="Google Shape;64;g2ef931fea1c_1_90:notes">
            <a:extLst>
              <a:ext uri="{FF2B5EF4-FFF2-40B4-BE49-F238E27FC236}">
                <a16:creationId xmlns:a16="http://schemas.microsoft.com/office/drawing/2014/main" id="{75A1E464-7476-3234-3D29-7C7F162441E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Some other peripherals are here, we have the buzzer which is controlled by an NPN BJT which amplifies the current from the microcontrollers GPIO pin it also has a flyback diode since we are using a magnetic buzzer we don’t want the transistor to be damages in the case of a voltage spike. We also have the LCD which is connected to the level shifter that steps up the 3.3V from the MCU up to 5V to power the LCD and contains a potentiometer to control the contrast of the LCD. There are some additional schematics however these are mostly headers which just connect components such as the pan servo and tilt servo, as well as the UART connection to write code to the ESP32, and the radar boards which Nathan will talk about next.</a:t>
            </a:r>
          </a:p>
        </p:txBody>
      </p:sp>
      <p:sp>
        <p:nvSpPr>
          <p:cNvPr id="65" name="Google Shape;65;g2ef931fea1c_1_90:notes">
            <a:extLst>
              <a:ext uri="{FF2B5EF4-FFF2-40B4-BE49-F238E27FC236}">
                <a16:creationId xmlns:a16="http://schemas.microsoft.com/office/drawing/2014/main" id="{70F68404-E226-D1DF-54ED-AAC4FAD1FBC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Tree>
    <p:extLst>
      <p:ext uri="{BB962C8B-B14F-4D97-AF65-F5344CB8AC3E}">
        <p14:creationId xmlns:p14="http://schemas.microsoft.com/office/powerpoint/2010/main" val="20833428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CCA0893E-4F9E-0F67-F57B-6773A320FC05}"/>
            </a:ext>
          </a:extLst>
        </p:cNvPr>
        <p:cNvGrpSpPr/>
        <p:nvPr/>
      </p:nvGrpSpPr>
      <p:grpSpPr>
        <a:xfrm>
          <a:off x="0" y="0"/>
          <a:ext cx="0" cy="0"/>
          <a:chOff x="0" y="0"/>
          <a:chExt cx="0" cy="0"/>
        </a:xfrm>
      </p:grpSpPr>
      <p:sp>
        <p:nvSpPr>
          <p:cNvPr id="64" name="Google Shape;64;g2ef931fea1c_1_90:notes">
            <a:extLst>
              <a:ext uri="{FF2B5EF4-FFF2-40B4-BE49-F238E27FC236}">
                <a16:creationId xmlns:a16="http://schemas.microsoft.com/office/drawing/2014/main" id="{F4E69798-31C6-8215-203F-64BC506980D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p>
        </p:txBody>
      </p:sp>
      <p:sp>
        <p:nvSpPr>
          <p:cNvPr id="65" name="Google Shape;65;g2ef931fea1c_1_90:notes">
            <a:extLst>
              <a:ext uri="{FF2B5EF4-FFF2-40B4-BE49-F238E27FC236}">
                <a16:creationId xmlns:a16="http://schemas.microsoft.com/office/drawing/2014/main" id="{37B3A7AB-7724-C78F-4E82-80C60683E3E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728132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
          <a:extLst>
            <a:ext uri="{FF2B5EF4-FFF2-40B4-BE49-F238E27FC236}">
              <a16:creationId xmlns:a16="http://schemas.microsoft.com/office/drawing/2014/main" id="{CCA0893E-4F9E-0F67-F57B-6773A320FC05}"/>
            </a:ext>
          </a:extLst>
        </p:cNvPr>
        <p:cNvGrpSpPr/>
        <p:nvPr/>
      </p:nvGrpSpPr>
      <p:grpSpPr>
        <a:xfrm>
          <a:off x="0" y="0"/>
          <a:ext cx="0" cy="0"/>
          <a:chOff x="0" y="0"/>
          <a:chExt cx="0" cy="0"/>
        </a:xfrm>
      </p:grpSpPr>
      <p:sp>
        <p:nvSpPr>
          <p:cNvPr id="64" name="Google Shape;64;g2ef931fea1c_1_90:notes">
            <a:extLst>
              <a:ext uri="{FF2B5EF4-FFF2-40B4-BE49-F238E27FC236}">
                <a16:creationId xmlns:a16="http://schemas.microsoft.com/office/drawing/2014/main" id="{F4E69798-31C6-8215-203F-64BC506980D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endParaRPr lang="en-US"/>
          </a:p>
        </p:txBody>
      </p:sp>
      <p:sp>
        <p:nvSpPr>
          <p:cNvPr id="65" name="Google Shape;65;g2ef931fea1c_1_90:notes">
            <a:extLst>
              <a:ext uri="{FF2B5EF4-FFF2-40B4-BE49-F238E27FC236}">
                <a16:creationId xmlns:a16="http://schemas.microsoft.com/office/drawing/2014/main" id="{37B3A7AB-7724-C78F-4E82-80C60683E3E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82498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a:extLst>
            <a:ext uri="{FF2B5EF4-FFF2-40B4-BE49-F238E27FC236}">
              <a16:creationId xmlns:a16="http://schemas.microsoft.com/office/drawing/2014/main" id="{31F8C2B9-1B42-11BB-0629-E36C2A5C60BB}"/>
            </a:ext>
          </a:extLst>
        </p:cNvPr>
        <p:cNvGrpSpPr/>
        <p:nvPr/>
      </p:nvGrpSpPr>
      <p:grpSpPr>
        <a:xfrm>
          <a:off x="0" y="0"/>
          <a:ext cx="0" cy="0"/>
          <a:chOff x="0" y="0"/>
          <a:chExt cx="0" cy="0"/>
        </a:xfrm>
      </p:grpSpPr>
      <p:sp>
        <p:nvSpPr>
          <p:cNvPr id="81" name="Google Shape;81;g2ef931fea1c_1_106:notes">
            <a:extLst>
              <a:ext uri="{FF2B5EF4-FFF2-40B4-BE49-F238E27FC236}">
                <a16:creationId xmlns:a16="http://schemas.microsoft.com/office/drawing/2014/main" id="{90F84AF0-DFFC-C61E-5C1F-455C64A3988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We set ourselves a budget of $1000 and stayed well below that budget by just under $267. The largest expenses were the </a:t>
            </a:r>
            <a:r>
              <a:rPr lang="en-US" err="1"/>
              <a:t>nvidia</a:t>
            </a:r>
            <a:r>
              <a:rPr lang="en-US"/>
              <a:t> </a:t>
            </a:r>
            <a:r>
              <a:rPr lang="en-US" err="1"/>
              <a:t>orin</a:t>
            </a:r>
            <a:r>
              <a:rPr lang="en-US"/>
              <a:t> nano at $249.99, the ELP OG05B10 camera at $163, and the miscellaneous PCB parts such as capacitors, resistors, inductors, etc. at $109.68. Overall we ended up spending $733.47 throughout the development and implementation of the P.U.T.T.I.</a:t>
            </a:r>
          </a:p>
          <a:p>
            <a:pPr marL="0" lvl="0" indent="0" algn="l" rtl="0">
              <a:spcBef>
                <a:spcPts val="0"/>
              </a:spcBef>
              <a:spcAft>
                <a:spcPts val="0"/>
              </a:spcAft>
              <a:buNone/>
            </a:pPr>
            <a:endParaRPr lang="en-US"/>
          </a:p>
          <a:p>
            <a:pPr marL="0" lvl="0" indent="0" algn="l" rtl="0">
              <a:spcBef>
                <a:spcPts val="0"/>
              </a:spcBef>
              <a:spcAft>
                <a:spcPts val="0"/>
              </a:spcAft>
              <a:buNone/>
            </a:pPr>
            <a:r>
              <a:rPr lang="en-US"/>
              <a:t>Orin Nano</a:t>
            </a:r>
          </a:p>
          <a:p>
            <a:pPr marL="0" lvl="0" indent="0" algn="l" rtl="0">
              <a:spcBef>
                <a:spcPts val="0"/>
              </a:spcBef>
              <a:spcAft>
                <a:spcPts val="0"/>
              </a:spcAft>
              <a:buNone/>
            </a:pPr>
            <a:r>
              <a:rPr lang="en-US"/>
              <a:t>Camera – ELP</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Laser</a:t>
            </a:r>
          </a:p>
          <a:p>
            <a:pPr marL="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a:t>Humidity</a:t>
            </a:r>
          </a:p>
          <a:p>
            <a:pPr marL="0" lvl="0" indent="0" algn="l" rtl="0">
              <a:spcBef>
                <a:spcPts val="0"/>
              </a:spcBef>
              <a:spcAft>
                <a:spcPts val="0"/>
              </a:spcAft>
              <a:buNone/>
            </a:pPr>
            <a:r>
              <a:rPr lang="en-US"/>
              <a:t>XM125 Radars</a:t>
            </a:r>
          </a:p>
          <a:p>
            <a:pPr marL="0" lvl="0" indent="0" algn="l" rtl="0">
              <a:spcBef>
                <a:spcPts val="0"/>
              </a:spcBef>
              <a:spcAft>
                <a:spcPts val="0"/>
              </a:spcAft>
              <a:buNone/>
            </a:pPr>
            <a:r>
              <a:rPr lang="en-US"/>
              <a:t>1 x Battery (NO CHARGER)</a:t>
            </a:r>
          </a:p>
          <a:p>
            <a:pPr marL="0" lvl="0" indent="0" algn="l" rtl="0">
              <a:spcBef>
                <a:spcPts val="0"/>
              </a:spcBef>
              <a:spcAft>
                <a:spcPts val="0"/>
              </a:spcAft>
              <a:buNone/>
            </a:pPr>
            <a:r>
              <a:rPr lang="en-US"/>
              <a:t>PCB (Price of the boards individually without shipping costs)</a:t>
            </a:r>
          </a:p>
          <a:p>
            <a:pPr marL="0" lvl="0" indent="0" algn="l" rtl="0">
              <a:spcBef>
                <a:spcPts val="0"/>
              </a:spcBef>
              <a:spcAft>
                <a:spcPts val="0"/>
              </a:spcAft>
              <a:buNone/>
            </a:pPr>
            <a:r>
              <a:rPr lang="en-US"/>
              <a:t>LCD</a:t>
            </a:r>
          </a:p>
          <a:p>
            <a:pPr marL="0" lvl="0" indent="0" algn="l" rtl="0">
              <a:spcBef>
                <a:spcPts val="0"/>
              </a:spcBef>
              <a:spcAft>
                <a:spcPts val="0"/>
              </a:spcAft>
              <a:buNone/>
            </a:pPr>
            <a:r>
              <a:rPr lang="en-US"/>
              <a:t>Servos</a:t>
            </a:r>
            <a:br>
              <a:rPr lang="en-US"/>
            </a:br>
            <a:r>
              <a:rPr lang="en-US"/>
              <a:t>Regulators</a:t>
            </a:r>
          </a:p>
          <a:p>
            <a:pPr marL="0" lvl="0" indent="0" algn="l" rtl="0">
              <a:spcBef>
                <a:spcPts val="0"/>
              </a:spcBef>
              <a:spcAft>
                <a:spcPts val="0"/>
              </a:spcAft>
              <a:buNone/>
            </a:pPr>
            <a:r>
              <a:rPr lang="en-US"/>
              <a:t>The remaining </a:t>
            </a:r>
            <a:r>
              <a:rPr lang="en-US" err="1"/>
              <a:t>Digikey</a:t>
            </a:r>
            <a:r>
              <a:rPr lang="en-US"/>
              <a:t> items ( Just conglomerate it into one category as “</a:t>
            </a:r>
            <a:r>
              <a:rPr lang="en-US" err="1"/>
              <a:t>Componenets</a:t>
            </a:r>
            <a:r>
              <a:rPr lang="en-US"/>
              <a:t>”)</a:t>
            </a:r>
          </a:p>
        </p:txBody>
      </p:sp>
      <p:sp>
        <p:nvSpPr>
          <p:cNvPr id="82" name="Google Shape;82;g2ef931fea1c_1_106:notes">
            <a:extLst>
              <a:ext uri="{FF2B5EF4-FFF2-40B4-BE49-F238E27FC236}">
                <a16:creationId xmlns:a16="http://schemas.microsoft.com/office/drawing/2014/main" id="{34F1417E-4445-CD93-1372-4DDCA790557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5184290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g2ef931fea1c_1_1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g2ef931fea1c_1_1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a:extLst>
            <a:ext uri="{FF2B5EF4-FFF2-40B4-BE49-F238E27FC236}">
              <a16:creationId xmlns:a16="http://schemas.microsoft.com/office/drawing/2014/main" id="{17C40DBD-DA13-B5A2-DAA0-36913FDC57B2}"/>
            </a:ext>
          </a:extLst>
        </p:cNvPr>
        <p:cNvGrpSpPr/>
        <p:nvPr/>
      </p:nvGrpSpPr>
      <p:grpSpPr>
        <a:xfrm>
          <a:off x="0" y="0"/>
          <a:ext cx="0" cy="0"/>
          <a:chOff x="0" y="0"/>
          <a:chExt cx="0" cy="0"/>
        </a:xfrm>
      </p:grpSpPr>
      <p:sp>
        <p:nvSpPr>
          <p:cNvPr id="110" name="Google Shape;110;g2ef931fea1c_1_132:notes">
            <a:extLst>
              <a:ext uri="{FF2B5EF4-FFF2-40B4-BE49-F238E27FC236}">
                <a16:creationId xmlns:a16="http://schemas.microsoft.com/office/drawing/2014/main" id="{C9123918-0D45-190F-D933-F1529DAFBB27}"/>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In order to test the YOLO model, a dataset was manually collected and labeled. The dataset contained approximately 3800 positive images containing a football and approximately 2800 negative images containing no football to show what should not be detected. The resulting YOLOv8 model trained on these images resulted in a highly-accurate model with little to no false positives, but more testing must be done. The Orin Nano will use Docker Compose to automate deployment, and we have tested that the container can access all necessary components like the camera and GPIO and UART. When running the model, the fps maintained between 20 and 30, which is ideal for our project.</a:t>
            </a:r>
            <a:endParaRPr/>
          </a:p>
        </p:txBody>
      </p:sp>
      <p:sp>
        <p:nvSpPr>
          <p:cNvPr id="111" name="Google Shape;111;g2ef931fea1c_1_132:notes">
            <a:extLst>
              <a:ext uri="{FF2B5EF4-FFF2-40B4-BE49-F238E27FC236}">
                <a16:creationId xmlns:a16="http://schemas.microsoft.com/office/drawing/2014/main" id="{ADEB01B2-BAD7-7165-EFE1-68163510DAE0}"/>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3083425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2ef931fea1c_1_1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2" name="Google Shape;102;g2ef931fea1c_1_1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0157584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ef931fea1c_1_1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g2ef931fea1c_1_1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a:extLst>
            <a:ext uri="{FF2B5EF4-FFF2-40B4-BE49-F238E27FC236}">
              <a16:creationId xmlns:a16="http://schemas.microsoft.com/office/drawing/2014/main" id="{C0688EC7-D38C-E0C1-0C78-20AB121537AC}"/>
            </a:ext>
          </a:extLst>
        </p:cNvPr>
        <p:cNvGrpSpPr/>
        <p:nvPr/>
      </p:nvGrpSpPr>
      <p:grpSpPr>
        <a:xfrm>
          <a:off x="0" y="0"/>
          <a:ext cx="0" cy="0"/>
          <a:chOff x="0" y="0"/>
          <a:chExt cx="0" cy="0"/>
        </a:xfrm>
      </p:grpSpPr>
      <p:sp>
        <p:nvSpPr>
          <p:cNvPr id="128" name="Google Shape;128;g2ef931fea1c_1_148:notes">
            <a:extLst>
              <a:ext uri="{FF2B5EF4-FFF2-40B4-BE49-F238E27FC236}">
                <a16:creationId xmlns:a16="http://schemas.microsoft.com/office/drawing/2014/main" id="{2742E481-C8F1-9450-DBB4-252973951E15}"/>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9" name="Google Shape;129;g2ef931fea1c_1_148:notes">
            <a:extLst>
              <a:ext uri="{FF2B5EF4-FFF2-40B4-BE49-F238E27FC236}">
                <a16:creationId xmlns:a16="http://schemas.microsoft.com/office/drawing/2014/main" id="{A11A5273-10D5-2B44-7E8C-9C245DCC91A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186065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1869350"/>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9200"/>
              <a:buNone/>
              <a:defRPr sz="9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3958900"/>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Font typeface="Alata"/>
              <a:buNone/>
              <a:defRPr sz="2800">
                <a:latin typeface="Alata"/>
                <a:ea typeface="Alata"/>
                <a:cs typeface="Alata"/>
                <a:sym typeface="Alata"/>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a:spLocks noGrp="1"/>
          </p:cNvSpPr>
          <p:nvPr>
            <p:ph type="pic" idx="2"/>
          </p:nvPr>
        </p:nvSpPr>
        <p:spPr>
          <a:xfrm>
            <a:off x="656688" y="2359850"/>
            <a:ext cx="1691100" cy="1691100"/>
          </a:xfrm>
          <a:prstGeom prst="rect">
            <a:avLst/>
          </a:prstGeom>
          <a:noFill/>
          <a:ln>
            <a:noFill/>
          </a:ln>
        </p:spPr>
      </p:sp>
      <p:sp>
        <p:nvSpPr>
          <p:cNvPr id="27" name="Google Shape;27;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8" name="Google Shape;28;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29" name="Google Shape;29;p6"/>
          <p:cNvSpPr>
            <a:spLocks noGrp="1"/>
          </p:cNvSpPr>
          <p:nvPr>
            <p:ph type="pic" idx="3"/>
          </p:nvPr>
        </p:nvSpPr>
        <p:spPr>
          <a:xfrm>
            <a:off x="6796213" y="2359850"/>
            <a:ext cx="1691100" cy="1691100"/>
          </a:xfrm>
          <a:prstGeom prst="rect">
            <a:avLst/>
          </a:prstGeom>
          <a:noFill/>
          <a:ln>
            <a:noFill/>
          </a:ln>
        </p:spPr>
      </p:sp>
      <p:sp>
        <p:nvSpPr>
          <p:cNvPr id="30" name="Google Shape;30;p6"/>
          <p:cNvSpPr>
            <a:spLocks noGrp="1"/>
          </p:cNvSpPr>
          <p:nvPr>
            <p:ph type="pic" idx="4"/>
          </p:nvPr>
        </p:nvSpPr>
        <p:spPr>
          <a:xfrm>
            <a:off x="2703196" y="2359850"/>
            <a:ext cx="1691100" cy="1691100"/>
          </a:xfrm>
          <a:prstGeom prst="rect">
            <a:avLst/>
          </a:prstGeom>
          <a:noFill/>
          <a:ln>
            <a:noFill/>
          </a:ln>
        </p:spPr>
      </p:sp>
      <p:sp>
        <p:nvSpPr>
          <p:cNvPr id="31" name="Google Shape;31;p6"/>
          <p:cNvSpPr>
            <a:spLocks noGrp="1"/>
          </p:cNvSpPr>
          <p:nvPr>
            <p:ph type="pic" idx="5"/>
          </p:nvPr>
        </p:nvSpPr>
        <p:spPr>
          <a:xfrm>
            <a:off x="4749704" y="2359850"/>
            <a:ext cx="1691100" cy="1691100"/>
          </a:xfrm>
          <a:prstGeom prst="rect">
            <a:avLst/>
          </a:prstGeom>
          <a:noFill/>
          <a:ln>
            <a:noFill/>
          </a:ln>
        </p:spPr>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7"/>
          <p:cNvSpPr txBox="1">
            <a:spLocks noGrp="1"/>
          </p:cNvSpPr>
          <p:nvPr>
            <p:ph type="title"/>
          </p:nvPr>
        </p:nvSpPr>
        <p:spPr>
          <a:xfrm>
            <a:off x="490250" y="450150"/>
            <a:ext cx="41064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5" name="Google Shape;35;p7"/>
          <p:cNvSpPr>
            <a:spLocks noGrp="1"/>
          </p:cNvSpPr>
          <p:nvPr>
            <p:ph type="pic" idx="2"/>
          </p:nvPr>
        </p:nvSpPr>
        <p:spPr>
          <a:xfrm>
            <a:off x="3814650" y="1349025"/>
            <a:ext cx="4657800" cy="281850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6"/>
        <p:cNvGrpSpPr/>
        <p:nvPr/>
      </p:nvGrpSpPr>
      <p:grpSpPr>
        <a:xfrm>
          <a:off x="0" y="0"/>
          <a:ext cx="0" cy="0"/>
          <a:chOff x="0" y="0"/>
          <a:chExt cx="0" cy="0"/>
        </a:xfrm>
      </p:grpSpPr>
      <p:sp>
        <p:nvSpPr>
          <p:cNvPr id="37" name="Google Shape;37;p8"/>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8"/>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9" name="Google Shape;39;p8"/>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0" name="Google Shape;40;p8"/>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1" name="Google Shape;41;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2"/>
        <p:cNvGrpSpPr/>
        <p:nvPr/>
      </p:nvGrpSpPr>
      <p:grpSpPr>
        <a:xfrm>
          <a:off x="0" y="0"/>
          <a:ext cx="0" cy="0"/>
          <a:chOff x="0" y="0"/>
          <a:chExt cx="0" cy="0"/>
        </a:xfrm>
      </p:grpSpPr>
      <p:sp>
        <p:nvSpPr>
          <p:cNvPr id="43" name="Google Shape;43;p9"/>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4" name="Google Shape;44;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5"/>
        <p:cNvGrpSpPr/>
        <p:nvPr/>
      </p:nvGrpSpPr>
      <p:grpSpPr>
        <a:xfrm>
          <a:off x="0" y="0"/>
          <a:ext cx="0" cy="0"/>
          <a:chOff x="0" y="0"/>
          <a:chExt cx="0" cy="0"/>
        </a:xfrm>
      </p:grpSpPr>
      <p:sp>
        <p:nvSpPr>
          <p:cNvPr id="46" name="Google Shape;46;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Anton"/>
              <a:buNone/>
              <a:defRPr sz="2800">
                <a:solidFill>
                  <a:schemeClr val="dk1"/>
                </a:solidFill>
                <a:latin typeface="Anton"/>
                <a:ea typeface="Anton"/>
                <a:cs typeface="Anton"/>
                <a:sym typeface="Anton"/>
              </a:defRPr>
            </a:lvl1pPr>
            <a:lvl2pPr lvl="1">
              <a:spcBef>
                <a:spcPts val="0"/>
              </a:spcBef>
              <a:spcAft>
                <a:spcPts val="0"/>
              </a:spcAft>
              <a:buClr>
                <a:schemeClr val="dk1"/>
              </a:buClr>
              <a:buSzPts val="2800"/>
              <a:buFont typeface="Anton"/>
              <a:buNone/>
              <a:defRPr sz="2800">
                <a:solidFill>
                  <a:schemeClr val="dk1"/>
                </a:solidFill>
                <a:latin typeface="Anton"/>
                <a:ea typeface="Anton"/>
                <a:cs typeface="Anton"/>
                <a:sym typeface="Anton"/>
              </a:defRPr>
            </a:lvl2pPr>
            <a:lvl3pPr lvl="2">
              <a:spcBef>
                <a:spcPts val="0"/>
              </a:spcBef>
              <a:spcAft>
                <a:spcPts val="0"/>
              </a:spcAft>
              <a:buClr>
                <a:schemeClr val="dk1"/>
              </a:buClr>
              <a:buSzPts val="2800"/>
              <a:buFont typeface="Anton"/>
              <a:buNone/>
              <a:defRPr sz="2800">
                <a:solidFill>
                  <a:schemeClr val="dk1"/>
                </a:solidFill>
                <a:latin typeface="Anton"/>
                <a:ea typeface="Anton"/>
                <a:cs typeface="Anton"/>
                <a:sym typeface="Anton"/>
              </a:defRPr>
            </a:lvl3pPr>
            <a:lvl4pPr lvl="3">
              <a:spcBef>
                <a:spcPts val="0"/>
              </a:spcBef>
              <a:spcAft>
                <a:spcPts val="0"/>
              </a:spcAft>
              <a:buClr>
                <a:schemeClr val="dk1"/>
              </a:buClr>
              <a:buSzPts val="2800"/>
              <a:buFont typeface="Anton"/>
              <a:buNone/>
              <a:defRPr sz="2800">
                <a:solidFill>
                  <a:schemeClr val="dk1"/>
                </a:solidFill>
                <a:latin typeface="Anton"/>
                <a:ea typeface="Anton"/>
                <a:cs typeface="Anton"/>
                <a:sym typeface="Anton"/>
              </a:defRPr>
            </a:lvl4pPr>
            <a:lvl5pPr lvl="4">
              <a:spcBef>
                <a:spcPts val="0"/>
              </a:spcBef>
              <a:spcAft>
                <a:spcPts val="0"/>
              </a:spcAft>
              <a:buClr>
                <a:schemeClr val="dk1"/>
              </a:buClr>
              <a:buSzPts val="2800"/>
              <a:buFont typeface="Anton"/>
              <a:buNone/>
              <a:defRPr sz="2800">
                <a:solidFill>
                  <a:schemeClr val="dk1"/>
                </a:solidFill>
                <a:latin typeface="Anton"/>
                <a:ea typeface="Anton"/>
                <a:cs typeface="Anton"/>
                <a:sym typeface="Anton"/>
              </a:defRPr>
            </a:lvl5pPr>
            <a:lvl6pPr lvl="5">
              <a:spcBef>
                <a:spcPts val="0"/>
              </a:spcBef>
              <a:spcAft>
                <a:spcPts val="0"/>
              </a:spcAft>
              <a:buClr>
                <a:schemeClr val="dk1"/>
              </a:buClr>
              <a:buSzPts val="2800"/>
              <a:buFont typeface="Anton"/>
              <a:buNone/>
              <a:defRPr sz="2800">
                <a:solidFill>
                  <a:schemeClr val="dk1"/>
                </a:solidFill>
                <a:latin typeface="Anton"/>
                <a:ea typeface="Anton"/>
                <a:cs typeface="Anton"/>
                <a:sym typeface="Anton"/>
              </a:defRPr>
            </a:lvl6pPr>
            <a:lvl7pPr lvl="6">
              <a:spcBef>
                <a:spcPts val="0"/>
              </a:spcBef>
              <a:spcAft>
                <a:spcPts val="0"/>
              </a:spcAft>
              <a:buClr>
                <a:schemeClr val="dk1"/>
              </a:buClr>
              <a:buSzPts val="2800"/>
              <a:buFont typeface="Anton"/>
              <a:buNone/>
              <a:defRPr sz="2800">
                <a:solidFill>
                  <a:schemeClr val="dk1"/>
                </a:solidFill>
                <a:latin typeface="Anton"/>
                <a:ea typeface="Anton"/>
                <a:cs typeface="Anton"/>
                <a:sym typeface="Anton"/>
              </a:defRPr>
            </a:lvl7pPr>
            <a:lvl8pPr lvl="7">
              <a:spcBef>
                <a:spcPts val="0"/>
              </a:spcBef>
              <a:spcAft>
                <a:spcPts val="0"/>
              </a:spcAft>
              <a:buClr>
                <a:schemeClr val="dk1"/>
              </a:buClr>
              <a:buSzPts val="2800"/>
              <a:buFont typeface="Anton"/>
              <a:buNone/>
              <a:defRPr sz="2800">
                <a:solidFill>
                  <a:schemeClr val="dk1"/>
                </a:solidFill>
                <a:latin typeface="Anton"/>
                <a:ea typeface="Anton"/>
                <a:cs typeface="Anton"/>
                <a:sym typeface="Anton"/>
              </a:defRPr>
            </a:lvl8pPr>
            <a:lvl9pPr lvl="8">
              <a:spcBef>
                <a:spcPts val="0"/>
              </a:spcBef>
              <a:spcAft>
                <a:spcPts val="0"/>
              </a:spcAft>
              <a:buClr>
                <a:schemeClr val="dk1"/>
              </a:buClr>
              <a:buSzPts val="2800"/>
              <a:buFont typeface="Anton"/>
              <a:buNone/>
              <a:defRPr sz="2800">
                <a:solidFill>
                  <a:schemeClr val="dk1"/>
                </a:solidFill>
                <a:latin typeface="Anton"/>
                <a:ea typeface="Anton"/>
                <a:cs typeface="Anton"/>
                <a:sym typeface="Anton"/>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Anton"/>
              <a:buChar char="●"/>
              <a:defRPr sz="1800">
                <a:solidFill>
                  <a:schemeClr val="dk2"/>
                </a:solidFill>
                <a:latin typeface="Anton"/>
                <a:ea typeface="Anton"/>
                <a:cs typeface="Anton"/>
                <a:sym typeface="Anton"/>
              </a:defRPr>
            </a:lvl1pPr>
            <a:lvl2pPr marL="914400" lvl="1" indent="-317500">
              <a:lnSpc>
                <a:spcPct val="115000"/>
              </a:lnSpc>
              <a:spcBef>
                <a:spcPts val="0"/>
              </a:spcBef>
              <a:spcAft>
                <a:spcPts val="0"/>
              </a:spcAft>
              <a:buClr>
                <a:schemeClr val="dk2"/>
              </a:buClr>
              <a:buSzPts val="1400"/>
              <a:buFont typeface="Anton"/>
              <a:buChar char="○"/>
              <a:defRPr>
                <a:solidFill>
                  <a:schemeClr val="dk2"/>
                </a:solidFill>
                <a:latin typeface="Anton"/>
                <a:ea typeface="Anton"/>
                <a:cs typeface="Anton"/>
                <a:sym typeface="Anton"/>
              </a:defRPr>
            </a:lvl2pPr>
            <a:lvl3pPr marL="1371600" lvl="2" indent="-317500">
              <a:lnSpc>
                <a:spcPct val="115000"/>
              </a:lnSpc>
              <a:spcBef>
                <a:spcPts val="0"/>
              </a:spcBef>
              <a:spcAft>
                <a:spcPts val="0"/>
              </a:spcAft>
              <a:buClr>
                <a:schemeClr val="dk2"/>
              </a:buClr>
              <a:buSzPts val="1400"/>
              <a:buFont typeface="Alata"/>
              <a:buChar char="■"/>
              <a:defRPr>
                <a:solidFill>
                  <a:schemeClr val="dk2"/>
                </a:solidFill>
                <a:latin typeface="Alata"/>
                <a:ea typeface="Alata"/>
                <a:cs typeface="Alata"/>
                <a:sym typeface="Alata"/>
              </a:defRPr>
            </a:lvl3pPr>
            <a:lvl4pPr marL="1828800" lvl="3" indent="-317500">
              <a:lnSpc>
                <a:spcPct val="115000"/>
              </a:lnSpc>
              <a:spcBef>
                <a:spcPts val="0"/>
              </a:spcBef>
              <a:spcAft>
                <a:spcPts val="0"/>
              </a:spcAft>
              <a:buClr>
                <a:schemeClr val="dk2"/>
              </a:buClr>
              <a:buSzPts val="1400"/>
              <a:buFont typeface="Alata"/>
              <a:buChar char="●"/>
              <a:defRPr>
                <a:solidFill>
                  <a:schemeClr val="dk2"/>
                </a:solidFill>
                <a:latin typeface="Alata"/>
                <a:ea typeface="Alata"/>
                <a:cs typeface="Alata"/>
                <a:sym typeface="Alata"/>
              </a:defRPr>
            </a:lvl4pPr>
            <a:lvl5pPr marL="2286000" lvl="4" indent="-317500">
              <a:lnSpc>
                <a:spcPct val="115000"/>
              </a:lnSpc>
              <a:spcBef>
                <a:spcPts val="0"/>
              </a:spcBef>
              <a:spcAft>
                <a:spcPts val="0"/>
              </a:spcAft>
              <a:buClr>
                <a:schemeClr val="dk2"/>
              </a:buClr>
              <a:buSzPts val="1400"/>
              <a:buFont typeface="Alata"/>
              <a:buChar char="○"/>
              <a:defRPr>
                <a:solidFill>
                  <a:schemeClr val="dk2"/>
                </a:solidFill>
                <a:latin typeface="Alata"/>
                <a:ea typeface="Alata"/>
                <a:cs typeface="Alata"/>
                <a:sym typeface="Alata"/>
              </a:defRPr>
            </a:lvl5pPr>
            <a:lvl6pPr marL="2743200" lvl="5" indent="-317500">
              <a:lnSpc>
                <a:spcPct val="115000"/>
              </a:lnSpc>
              <a:spcBef>
                <a:spcPts val="0"/>
              </a:spcBef>
              <a:spcAft>
                <a:spcPts val="0"/>
              </a:spcAft>
              <a:buClr>
                <a:schemeClr val="dk2"/>
              </a:buClr>
              <a:buSzPts val="1400"/>
              <a:buFont typeface="Alata"/>
              <a:buChar char="■"/>
              <a:defRPr>
                <a:solidFill>
                  <a:schemeClr val="dk2"/>
                </a:solidFill>
                <a:latin typeface="Alata"/>
                <a:ea typeface="Alata"/>
                <a:cs typeface="Alata"/>
                <a:sym typeface="Alata"/>
              </a:defRPr>
            </a:lvl6pPr>
            <a:lvl7pPr marL="3200400" lvl="6" indent="-317500">
              <a:lnSpc>
                <a:spcPct val="115000"/>
              </a:lnSpc>
              <a:spcBef>
                <a:spcPts val="0"/>
              </a:spcBef>
              <a:spcAft>
                <a:spcPts val="0"/>
              </a:spcAft>
              <a:buClr>
                <a:schemeClr val="dk2"/>
              </a:buClr>
              <a:buSzPts val="1400"/>
              <a:buFont typeface="Alata"/>
              <a:buChar char="●"/>
              <a:defRPr>
                <a:solidFill>
                  <a:schemeClr val="dk2"/>
                </a:solidFill>
                <a:latin typeface="Alata"/>
                <a:ea typeface="Alata"/>
                <a:cs typeface="Alata"/>
                <a:sym typeface="Alata"/>
              </a:defRPr>
            </a:lvl7pPr>
            <a:lvl8pPr marL="3657600" lvl="7" indent="-317500">
              <a:lnSpc>
                <a:spcPct val="115000"/>
              </a:lnSpc>
              <a:spcBef>
                <a:spcPts val="0"/>
              </a:spcBef>
              <a:spcAft>
                <a:spcPts val="0"/>
              </a:spcAft>
              <a:buClr>
                <a:schemeClr val="dk2"/>
              </a:buClr>
              <a:buSzPts val="1400"/>
              <a:buFont typeface="Alata"/>
              <a:buChar char="○"/>
              <a:defRPr>
                <a:solidFill>
                  <a:schemeClr val="dk2"/>
                </a:solidFill>
                <a:latin typeface="Alata"/>
                <a:ea typeface="Alata"/>
                <a:cs typeface="Alata"/>
                <a:sym typeface="Alata"/>
              </a:defRPr>
            </a:lvl8pPr>
            <a:lvl9pPr marL="4114800" lvl="8" indent="-317500">
              <a:lnSpc>
                <a:spcPct val="115000"/>
              </a:lnSpc>
              <a:spcBef>
                <a:spcPts val="0"/>
              </a:spcBef>
              <a:spcAft>
                <a:spcPts val="0"/>
              </a:spcAft>
              <a:buClr>
                <a:schemeClr val="dk2"/>
              </a:buClr>
              <a:buSzPts val="1400"/>
              <a:buFont typeface="Alata"/>
              <a:buChar char="■"/>
              <a:defRPr>
                <a:solidFill>
                  <a:schemeClr val="dk2"/>
                </a:solidFill>
                <a:latin typeface="Alata"/>
                <a:ea typeface="Alata"/>
                <a:cs typeface="Alata"/>
                <a:sym typeface="Alata"/>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3.pn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slideLayout" Target="../slideLayouts/slideLayout9.xml"/><Relationship Id="rId7" Type="http://schemas.openxmlformats.org/officeDocument/2006/relationships/image" Target="../media/image6.jpeg"/><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notesSlide" Target="../notesSlides/notesSlide2.xml"/><Relationship Id="rId9"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slideLayout" Target="../slideLayouts/slideLayout9.xml"/><Relationship Id="rId7" Type="http://schemas.openxmlformats.org/officeDocument/2006/relationships/diagramData" Target="../diagrams/data1.xml"/><Relationship Id="rId12" Type="http://schemas.openxmlformats.org/officeDocument/2006/relationships/image" Target="../media/image8.png"/><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11" Type="http://schemas.microsoft.com/office/2007/relationships/diagramDrawing" Target="../diagrams/drawing1.xml"/><Relationship Id="rId5" Type="http://schemas.openxmlformats.org/officeDocument/2006/relationships/image" Target="../media/image4.png"/><Relationship Id="rId10" Type="http://schemas.openxmlformats.org/officeDocument/2006/relationships/diagramColors" Target="../diagrams/colors1.xml"/><Relationship Id="rId4" Type="http://schemas.openxmlformats.org/officeDocument/2006/relationships/notesSlide" Target="../notesSlides/notesSlide3.xml"/><Relationship Id="rId9"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slideLayout" Target="../slideLayouts/slideLayout9.xml"/><Relationship Id="rId7" Type="http://schemas.openxmlformats.org/officeDocument/2006/relationships/diagramLayout" Target="../diagrams/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diagramData" Target="../diagrams/data2.xml"/><Relationship Id="rId11" Type="http://schemas.openxmlformats.org/officeDocument/2006/relationships/image" Target="../media/image2.png"/><Relationship Id="rId5" Type="http://schemas.openxmlformats.org/officeDocument/2006/relationships/image" Target="../media/image4.png"/><Relationship Id="rId10" Type="http://schemas.microsoft.com/office/2007/relationships/diagramDrawing" Target="../diagrams/drawing2.xml"/><Relationship Id="rId4" Type="http://schemas.openxmlformats.org/officeDocument/2006/relationships/notesSlide" Target="../notesSlides/notesSlide4.xml"/><Relationship Id="rId9" Type="http://schemas.openxmlformats.org/officeDocument/2006/relationships/diagramColors" Target="../diagrams/colors2.xml"/></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3.xml"/><Relationship Id="rId3" Type="http://schemas.openxmlformats.org/officeDocument/2006/relationships/slideLayout" Target="../slideLayouts/slideLayout9.xml"/><Relationship Id="rId7" Type="http://schemas.openxmlformats.org/officeDocument/2006/relationships/diagramLayout" Target="../diagrams/layout3.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diagramData" Target="../diagrams/data3.xml"/><Relationship Id="rId11" Type="http://schemas.openxmlformats.org/officeDocument/2006/relationships/image" Target="../media/image2.png"/><Relationship Id="rId5" Type="http://schemas.openxmlformats.org/officeDocument/2006/relationships/image" Target="../media/image4.png"/><Relationship Id="rId10" Type="http://schemas.microsoft.com/office/2007/relationships/diagramDrawing" Target="../diagrams/drawing3.xml"/><Relationship Id="rId4" Type="http://schemas.openxmlformats.org/officeDocument/2006/relationships/notesSlide" Target="../notesSlides/notesSlide5.xml"/><Relationship Id="rId9" Type="http://schemas.openxmlformats.org/officeDocument/2006/relationships/diagramColors" Target="../diagrams/colors3.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4.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7.jpe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2.png"/><Relationship Id="rId5" Type="http://schemas.openxmlformats.org/officeDocument/2006/relationships/image" Target="../media/image9.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10.jpe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7.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9.m4a"/><Relationship Id="rId1" Type="http://schemas.microsoft.com/office/2007/relationships/media" Target="../media/media9.m4a"/><Relationship Id="rId6" Type="http://schemas.openxmlformats.org/officeDocument/2006/relationships/image" Target="../media/image2.png"/><Relationship Id="rId5" Type="http://schemas.openxmlformats.org/officeDocument/2006/relationships/image" Target="../media/image7.jpe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11.png"/><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5.jpeg"/><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12.png"/><Relationship Id="rId2" Type="http://schemas.openxmlformats.org/officeDocument/2006/relationships/audio" Target="../media/media11.m4a"/><Relationship Id="rId1" Type="http://schemas.microsoft.com/office/2007/relationships/media" Target="../media/media11.m4a"/><Relationship Id="rId6" Type="http://schemas.openxmlformats.org/officeDocument/2006/relationships/image" Target="../media/image2.png"/><Relationship Id="rId5" Type="http://schemas.openxmlformats.org/officeDocument/2006/relationships/image" Target="../media/image5.jpe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9.xml"/><Relationship Id="rId7" Type="http://schemas.openxmlformats.org/officeDocument/2006/relationships/image" Target="../media/image5.jpeg"/><Relationship Id="rId2" Type="http://schemas.openxmlformats.org/officeDocument/2006/relationships/audio" Target="../media/media12.m4a"/><Relationship Id="rId1" Type="http://schemas.microsoft.com/office/2007/relationships/media" Target="../media/media12.m4a"/><Relationship Id="rId6" Type="http://schemas.microsoft.com/office/2007/relationships/hdphoto" Target="../media/hdphoto1.wdp"/><Relationship Id="rId5" Type="http://schemas.openxmlformats.org/officeDocument/2006/relationships/image" Target="../media/image13.pn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9.xml"/><Relationship Id="rId7" Type="http://schemas.microsoft.com/office/2007/relationships/hdphoto" Target="../media/hdphoto2.wdp"/><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14.png"/><Relationship Id="rId5" Type="http://schemas.openxmlformats.org/officeDocument/2006/relationships/image" Target="../media/image6.jpe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slideLayout" Target="../slideLayouts/slideLayout9.xml"/><Relationship Id="rId7" Type="http://schemas.openxmlformats.org/officeDocument/2006/relationships/image" Target="../media/image6.jpeg"/><Relationship Id="rId2" Type="http://schemas.openxmlformats.org/officeDocument/2006/relationships/audio" Target="../media/media14.mp3"/><Relationship Id="rId1" Type="http://schemas.microsoft.com/office/2007/relationships/media" Target="../media/media14.mp3"/><Relationship Id="rId6" Type="http://schemas.microsoft.com/office/2007/relationships/hdphoto" Target="../media/hdphoto3.wdp"/><Relationship Id="rId5" Type="http://schemas.openxmlformats.org/officeDocument/2006/relationships/image" Target="../media/image15.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17.png"/><Relationship Id="rId5" Type="http://schemas.openxmlformats.org/officeDocument/2006/relationships/image" Target="../media/image2.pn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2.png"/><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2.png"/><Relationship Id="rId2" Type="http://schemas.openxmlformats.org/officeDocument/2006/relationships/audio" Target="../media/media17.m4a"/><Relationship Id="rId1" Type="http://schemas.microsoft.com/office/2007/relationships/media" Target="../media/media17.m4a"/><Relationship Id="rId6" Type="http://schemas.openxmlformats.org/officeDocument/2006/relationships/image" Target="../media/image20.png"/><Relationship Id="rId5" Type="http://schemas.openxmlformats.org/officeDocument/2006/relationships/image" Target="../media/image4.png"/><Relationship Id="rId4"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8" Type="http://schemas.microsoft.com/office/2007/relationships/hdphoto" Target="../media/hdphoto4.wdp"/><Relationship Id="rId3" Type="http://schemas.openxmlformats.org/officeDocument/2006/relationships/slideLayout" Target="../slideLayouts/slideLayout9.xml"/><Relationship Id="rId7" Type="http://schemas.openxmlformats.org/officeDocument/2006/relationships/image" Target="../media/image21.png"/><Relationship Id="rId2" Type="http://schemas.openxmlformats.org/officeDocument/2006/relationships/audio" Target="../media/media18.m4a"/><Relationship Id="rId1" Type="http://schemas.microsoft.com/office/2007/relationships/media" Target="../media/media18.m4a"/><Relationship Id="rId6" Type="http://schemas.openxmlformats.org/officeDocument/2006/relationships/image" Target="../media/image4.png"/><Relationship Id="rId5" Type="http://schemas.openxmlformats.org/officeDocument/2006/relationships/image" Target="../media/image2.png"/><Relationship Id="rId4"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9.m4a"/><Relationship Id="rId1" Type="http://schemas.microsoft.com/office/2007/relationships/media" Target="../media/media19.m4a"/><Relationship Id="rId6" Type="http://schemas.openxmlformats.org/officeDocument/2006/relationships/image" Target="../media/image2.png"/><Relationship Id="rId5" Type="http://schemas.openxmlformats.org/officeDocument/2006/relationships/image" Target="../media/image22.png"/><Relationship Id="rId4" Type="http://schemas.openxmlformats.org/officeDocument/2006/relationships/image" Target="../media/image1.jpe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20.m4a"/><Relationship Id="rId1" Type="http://schemas.microsoft.com/office/2007/relationships/media" Target="../media/media20.m4a"/><Relationship Id="rId6" Type="http://schemas.openxmlformats.org/officeDocument/2006/relationships/image" Target="../media/image2.png"/><Relationship Id="rId5" Type="http://schemas.openxmlformats.org/officeDocument/2006/relationships/image" Target="../media/image5.jpeg"/><Relationship Id="rId4"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21.m4a"/><Relationship Id="rId1" Type="http://schemas.microsoft.com/office/2007/relationships/media" Target="../media/media21.m4a"/><Relationship Id="rId6" Type="http://schemas.openxmlformats.org/officeDocument/2006/relationships/image" Target="../media/image2.png"/><Relationship Id="rId5" Type="http://schemas.openxmlformats.org/officeDocument/2006/relationships/image" Target="../media/image5.jpeg"/><Relationship Id="rId4" Type="http://schemas.openxmlformats.org/officeDocument/2006/relationships/notesSlide" Target="../notesSlides/notesSlide19.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23.png"/><Relationship Id="rId2" Type="http://schemas.openxmlformats.org/officeDocument/2006/relationships/audio" Target="../media/media22.m4a"/><Relationship Id="rId1" Type="http://schemas.microsoft.com/office/2007/relationships/media" Target="../media/media22.m4a"/><Relationship Id="rId6" Type="http://schemas.openxmlformats.org/officeDocument/2006/relationships/image" Target="../media/image2.png"/><Relationship Id="rId5" Type="http://schemas.openxmlformats.org/officeDocument/2006/relationships/image" Target="../media/image7.jpeg"/><Relationship Id="rId4" Type="http://schemas.openxmlformats.org/officeDocument/2006/relationships/notesSlide" Target="../notesSlides/notesSlide20.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23.m4a"/><Relationship Id="rId1" Type="http://schemas.microsoft.com/office/2007/relationships/media" Target="../media/media23.m4a"/><Relationship Id="rId6" Type="http://schemas.openxmlformats.org/officeDocument/2006/relationships/image" Target="../media/image2.png"/><Relationship Id="rId5" Type="http://schemas.openxmlformats.org/officeDocument/2006/relationships/image" Target="../media/image7.jpe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2.png"/><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image" Target="../media/image6.jpeg"/><Relationship Id="rId5" Type="http://schemas.openxmlformats.org/officeDocument/2006/relationships/image" Target="../media/image25.png"/><Relationship Id="rId4" Type="http://schemas.openxmlformats.org/officeDocument/2006/relationships/notesSlide" Target="../notesSlides/notesSlide21.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audio" Target="../media/media25.mp3"/><Relationship Id="rId1" Type="http://schemas.microsoft.com/office/2007/relationships/media" Target="../media/media25.mp3"/><Relationship Id="rId6" Type="http://schemas.openxmlformats.org/officeDocument/2006/relationships/image" Target="../media/image2.png"/><Relationship Id="rId5" Type="http://schemas.openxmlformats.org/officeDocument/2006/relationships/image" Target="../media/image6.jpeg"/><Relationship Id="rId4" Type="http://schemas.openxmlformats.org/officeDocument/2006/relationships/image" Target="../media/image26.png"/></Relationships>
</file>

<file path=ppt/slides/_rels/slide26.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9.xml"/><Relationship Id="rId7" Type="http://schemas.openxmlformats.org/officeDocument/2006/relationships/image" Target="../media/image5.jpeg"/><Relationship Id="rId2" Type="http://schemas.openxmlformats.org/officeDocument/2006/relationships/audio" Target="../media/media26.m4a"/><Relationship Id="rId1" Type="http://schemas.microsoft.com/office/2007/relationships/media" Target="../media/media26.m4a"/><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notesSlide" Target="../notesSlides/notesSlide22.xml"/></Relationships>
</file>

<file path=ppt/slides/_rels/slide2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9.xml"/><Relationship Id="rId7" Type="http://schemas.openxmlformats.org/officeDocument/2006/relationships/image" Target="../media/image29.png"/><Relationship Id="rId2" Type="http://schemas.openxmlformats.org/officeDocument/2006/relationships/audio" Target="../media/media27.m4a"/><Relationship Id="rId1" Type="http://schemas.microsoft.com/office/2007/relationships/media" Target="../media/media27.m4a"/><Relationship Id="rId6" Type="http://schemas.openxmlformats.org/officeDocument/2006/relationships/image" Target="../media/image2.png"/><Relationship Id="rId5" Type="http://schemas.openxmlformats.org/officeDocument/2006/relationships/image" Target="../media/image5.jpeg"/><Relationship Id="rId4" Type="http://schemas.openxmlformats.org/officeDocument/2006/relationships/notesSlide" Target="../notesSlides/notesSlide23.xml"/></Relationships>
</file>

<file path=ppt/slides/_rels/slide2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9.xml"/><Relationship Id="rId7" Type="http://schemas.openxmlformats.org/officeDocument/2006/relationships/image" Target="../media/image31.png"/><Relationship Id="rId2" Type="http://schemas.openxmlformats.org/officeDocument/2006/relationships/audio" Target="../media/media28.m4a"/><Relationship Id="rId1" Type="http://schemas.microsoft.com/office/2007/relationships/media" Target="../media/media28.m4a"/><Relationship Id="rId6" Type="http://schemas.openxmlformats.org/officeDocument/2006/relationships/image" Target="../media/image2.png"/><Relationship Id="rId5" Type="http://schemas.openxmlformats.org/officeDocument/2006/relationships/image" Target="../media/image5.jpeg"/><Relationship Id="rId4" Type="http://schemas.openxmlformats.org/officeDocument/2006/relationships/notesSlide" Target="../notesSlides/notesSlide24.xml"/></Relationships>
</file>

<file path=ppt/slides/_rels/slide29.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slideLayout" Target="../slideLayouts/slideLayout9.xml"/><Relationship Id="rId7" Type="http://schemas.openxmlformats.org/officeDocument/2006/relationships/image" Target="../media/image33.png"/><Relationship Id="rId2" Type="http://schemas.openxmlformats.org/officeDocument/2006/relationships/audio" Target="../media/media29.m4a"/><Relationship Id="rId1" Type="http://schemas.microsoft.com/office/2007/relationships/media" Target="../media/media29.m4a"/><Relationship Id="rId6" Type="http://schemas.openxmlformats.org/officeDocument/2006/relationships/image" Target="../media/image2.png"/><Relationship Id="rId5" Type="http://schemas.openxmlformats.org/officeDocument/2006/relationships/image" Target="../media/image5.jpeg"/><Relationship Id="rId4" Type="http://schemas.openxmlformats.org/officeDocument/2006/relationships/notesSlide" Target="../notesSlides/notesSlide25.xml"/></Relationships>
</file>

<file path=ppt/slides/_rels/slide30.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slideLayout" Target="../slideLayouts/slideLayout9.xml"/><Relationship Id="rId7" Type="http://schemas.openxmlformats.org/officeDocument/2006/relationships/image" Target="../media/image38.png"/><Relationship Id="rId2" Type="http://schemas.openxmlformats.org/officeDocument/2006/relationships/audio" Target="../media/media30.mp3"/><Relationship Id="rId1" Type="http://schemas.microsoft.com/office/2007/relationships/media" Target="../media/media30.mp3"/><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9" Type="http://schemas.openxmlformats.org/officeDocument/2006/relationships/image" Target="../media/image2.png"/></Relationships>
</file>

<file path=ppt/slides/_rels/slide3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9.xml"/><Relationship Id="rId7" Type="http://schemas.openxmlformats.org/officeDocument/2006/relationships/image" Target="../media/image41.png"/><Relationship Id="rId2" Type="http://schemas.openxmlformats.org/officeDocument/2006/relationships/audio" Target="../media/media31.m4a"/><Relationship Id="rId1" Type="http://schemas.microsoft.com/office/2007/relationships/media" Target="../media/media31.m4a"/><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notesSlide" Target="../notesSlides/notesSlide26.xml"/><Relationship Id="rId9" Type="http://schemas.openxmlformats.org/officeDocument/2006/relationships/image" Target="../media/image2.png"/></Relationships>
</file>

<file path=ppt/slides/_rels/slide3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slideLayout" Target="../slideLayouts/slideLayout9.xml"/><Relationship Id="rId7" Type="http://schemas.openxmlformats.org/officeDocument/2006/relationships/image" Target="../media/image42.png"/><Relationship Id="rId12" Type="http://schemas.openxmlformats.org/officeDocument/2006/relationships/image" Target="../media/image47.png"/><Relationship Id="rId2" Type="http://schemas.openxmlformats.org/officeDocument/2006/relationships/audio" Target="../media/media32.m4a"/><Relationship Id="rId1" Type="http://schemas.microsoft.com/office/2007/relationships/media" Target="../media/media32.m4a"/><Relationship Id="rId6" Type="http://schemas.openxmlformats.org/officeDocument/2006/relationships/image" Target="../media/image4.png"/><Relationship Id="rId11" Type="http://schemas.openxmlformats.org/officeDocument/2006/relationships/image" Target="../media/image46.png"/><Relationship Id="rId5" Type="http://schemas.openxmlformats.org/officeDocument/2006/relationships/image" Target="../media/image2.png"/><Relationship Id="rId10" Type="http://schemas.openxmlformats.org/officeDocument/2006/relationships/image" Target="../media/image45.png"/><Relationship Id="rId4" Type="http://schemas.openxmlformats.org/officeDocument/2006/relationships/notesSlide" Target="../notesSlides/notesSlide27.xml"/><Relationship Id="rId9"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33.m4a"/><Relationship Id="rId1" Type="http://schemas.microsoft.com/office/2007/relationships/media" Target="../media/media33.m4a"/><Relationship Id="rId6" Type="http://schemas.openxmlformats.org/officeDocument/2006/relationships/image" Target="../media/image5.jpeg"/><Relationship Id="rId5" Type="http://schemas.openxmlformats.org/officeDocument/2006/relationships/image" Target="../media/image2.png"/><Relationship Id="rId4" Type="http://schemas.openxmlformats.org/officeDocument/2006/relationships/notesSlide" Target="../notesSlides/notesSlide28.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9.xml"/><Relationship Id="rId7" Type="http://schemas.openxmlformats.org/officeDocument/2006/relationships/image" Target="../media/image2.png"/><Relationship Id="rId2" Type="http://schemas.openxmlformats.org/officeDocument/2006/relationships/audio" Target="../media/media34.m4a"/><Relationship Id="rId1" Type="http://schemas.microsoft.com/office/2007/relationships/media" Target="../media/media34.m4a"/><Relationship Id="rId6" Type="http://schemas.openxmlformats.org/officeDocument/2006/relationships/image" Target="../media/image48.png"/><Relationship Id="rId5" Type="http://schemas.openxmlformats.org/officeDocument/2006/relationships/image" Target="../media/image6.jpeg"/><Relationship Id="rId4" Type="http://schemas.openxmlformats.org/officeDocument/2006/relationships/notesSlide" Target="../notesSlides/notesSlide29.xml"/></Relationships>
</file>

<file path=ppt/slides/_rels/slide35.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slideLayout" Target="../slideLayouts/slideLayout9.xml"/><Relationship Id="rId7" Type="http://schemas.openxmlformats.org/officeDocument/2006/relationships/image" Target="../media/image49.png"/><Relationship Id="rId2" Type="http://schemas.openxmlformats.org/officeDocument/2006/relationships/audio" Target="../media/media35.m4a"/><Relationship Id="rId1" Type="http://schemas.microsoft.com/office/2007/relationships/media" Target="../media/media35.m4a"/><Relationship Id="rId6" Type="http://schemas.openxmlformats.org/officeDocument/2006/relationships/image" Target="../media/image2.png"/><Relationship Id="rId5" Type="http://schemas.openxmlformats.org/officeDocument/2006/relationships/image" Target="../media/image7.jpeg"/><Relationship Id="rId4" Type="http://schemas.openxmlformats.org/officeDocument/2006/relationships/notesSlide" Target="../notesSlides/notesSlide30.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36.m4a"/><Relationship Id="rId1" Type="http://schemas.microsoft.com/office/2007/relationships/media" Target="../media/media36.m4a"/><Relationship Id="rId6" Type="http://schemas.openxmlformats.org/officeDocument/2006/relationships/image" Target="../media/image5.jpeg"/><Relationship Id="rId5" Type="http://schemas.openxmlformats.org/officeDocument/2006/relationships/image" Target="../media/image2.png"/><Relationship Id="rId4" Type="http://schemas.openxmlformats.org/officeDocument/2006/relationships/notesSlide" Target="../notesSlides/notesSlide31.xml"/></Relationships>
</file>

<file path=ppt/slides/_rels/slide37.xml.rels><?xml version="1.0" encoding="UTF-8" standalone="yes"?>
<Relationships xmlns="http://schemas.openxmlformats.org/package/2006/relationships"><Relationship Id="rId8" Type="http://schemas.openxmlformats.org/officeDocument/2006/relationships/diagramLayout" Target="../diagrams/layout4.xml"/><Relationship Id="rId3" Type="http://schemas.openxmlformats.org/officeDocument/2006/relationships/slideLayout" Target="../slideLayouts/slideLayout9.xml"/><Relationship Id="rId7" Type="http://schemas.openxmlformats.org/officeDocument/2006/relationships/diagramData" Target="../diagrams/data4.xml"/><Relationship Id="rId2" Type="http://schemas.openxmlformats.org/officeDocument/2006/relationships/audio" Target="../media/media37.mp3"/><Relationship Id="rId1" Type="http://schemas.microsoft.com/office/2007/relationships/media" Target="../media/media37.mp3"/><Relationship Id="rId6" Type="http://schemas.openxmlformats.org/officeDocument/2006/relationships/image" Target="../media/image2.png"/><Relationship Id="rId11" Type="http://schemas.microsoft.com/office/2007/relationships/diagramDrawing" Target="../diagrams/drawing4.xml"/><Relationship Id="rId5" Type="http://schemas.openxmlformats.org/officeDocument/2006/relationships/image" Target="../media/image6.jpeg"/><Relationship Id="rId10" Type="http://schemas.openxmlformats.org/officeDocument/2006/relationships/diagramColors" Target="../diagrams/colors4.xml"/><Relationship Id="rId4" Type="http://schemas.openxmlformats.org/officeDocument/2006/relationships/notesSlide" Target="../notesSlides/notesSlide32.xml"/><Relationship Id="rId9" Type="http://schemas.openxmlformats.org/officeDocument/2006/relationships/diagramQuickStyle" Target="../diagrams/quickStyle4.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37.mp3"/><Relationship Id="rId1" Type="http://schemas.microsoft.com/office/2007/relationships/media" Target="../media/media37.mp3"/><Relationship Id="rId6" Type="http://schemas.openxmlformats.org/officeDocument/2006/relationships/image" Target="../media/image2.png"/><Relationship Id="rId5" Type="http://schemas.openxmlformats.org/officeDocument/2006/relationships/image" Target="../media/image6.jpeg"/><Relationship Id="rId4"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50"/>
        <p:cNvGrpSpPr/>
        <p:nvPr/>
      </p:nvGrpSpPr>
      <p:grpSpPr>
        <a:xfrm>
          <a:off x="0" y="0"/>
          <a:ext cx="0" cy="0"/>
          <a:chOff x="0" y="0"/>
          <a:chExt cx="0" cy="0"/>
        </a:xfrm>
      </p:grpSpPr>
      <p:pic>
        <p:nvPicPr>
          <p:cNvPr id="7" name="Picture 6">
            <a:extLst>
              <a:ext uri="{FF2B5EF4-FFF2-40B4-BE49-F238E27FC236}">
                <a16:creationId xmlns:a16="http://schemas.microsoft.com/office/drawing/2014/main" id="{5500A404-AE16-AF05-EC26-3A3B4258DCA8}"/>
              </a:ext>
            </a:extLst>
          </p:cNvPr>
          <p:cNvPicPr>
            <a:picLocks noChangeAspect="1"/>
          </p:cNvPicPr>
          <p:nvPr/>
        </p:nvPicPr>
        <p:blipFill>
          <a:blip r:embed="rId5"/>
          <a:stretch>
            <a:fillRect/>
          </a:stretch>
        </p:blipFill>
        <p:spPr>
          <a:xfrm>
            <a:off x="6811948" y="2025175"/>
            <a:ext cx="2270330" cy="3027106"/>
          </a:xfrm>
          <a:prstGeom prst="rect">
            <a:avLst/>
          </a:prstGeom>
        </p:spPr>
      </p:pic>
      <p:grpSp>
        <p:nvGrpSpPr>
          <p:cNvPr id="2" name="Group 1">
            <a:extLst>
              <a:ext uri="{FF2B5EF4-FFF2-40B4-BE49-F238E27FC236}">
                <a16:creationId xmlns:a16="http://schemas.microsoft.com/office/drawing/2014/main" id="{F918A353-DB5F-32F1-F2B1-0196CD319B7D}"/>
              </a:ext>
            </a:extLst>
          </p:cNvPr>
          <p:cNvGrpSpPr/>
          <p:nvPr/>
        </p:nvGrpSpPr>
        <p:grpSpPr>
          <a:xfrm>
            <a:off x="1889550" y="1373771"/>
            <a:ext cx="5364900" cy="2107628"/>
            <a:chOff x="1889550" y="1273254"/>
            <a:chExt cx="5364900" cy="2107628"/>
          </a:xfrm>
        </p:grpSpPr>
        <p:sp>
          <p:nvSpPr>
            <p:cNvPr id="51" name="Google Shape;51;p11"/>
            <p:cNvSpPr txBox="1"/>
            <p:nvPr/>
          </p:nvSpPr>
          <p:spPr>
            <a:xfrm>
              <a:off x="1889550" y="1273254"/>
              <a:ext cx="5364900" cy="1846659"/>
            </a:xfrm>
            <a:prstGeom prst="rect">
              <a:avLst/>
            </a:prstGeom>
            <a:noFill/>
            <a:ln>
              <a:noFill/>
            </a:ln>
          </p:spPr>
          <p:txBody>
            <a:bodyPr spcFirstLastPara="1" wrap="square" lIns="0" tIns="0" rIns="0" bIns="0" anchor="t" anchorCtr="0">
              <a:spAutoFit/>
            </a:bodyPr>
            <a:lstStyle/>
            <a:p>
              <a:pPr algn="ctr"/>
              <a:r>
                <a:rPr lang="en" sz="4000">
                  <a:solidFill>
                    <a:srgbClr val="191515"/>
                  </a:solidFill>
                  <a:latin typeface="Anton"/>
                  <a:sym typeface="Anton"/>
                </a:rPr>
                <a:t>Portable Unitary Throwable Target Interceptor (P.U.T.T.I)</a:t>
              </a:r>
              <a:endParaRPr lang="en" sz="4000">
                <a:solidFill>
                  <a:srgbClr val="191515"/>
                </a:solidFill>
                <a:latin typeface="Anton"/>
              </a:endParaRPr>
            </a:p>
          </p:txBody>
        </p:sp>
        <p:sp>
          <p:nvSpPr>
            <p:cNvPr id="52" name="Google Shape;52;p11"/>
            <p:cNvSpPr txBox="1"/>
            <p:nvPr/>
          </p:nvSpPr>
          <p:spPr>
            <a:xfrm>
              <a:off x="4210896" y="3119913"/>
              <a:ext cx="722208" cy="260969"/>
            </a:xfrm>
            <a:prstGeom prst="rect">
              <a:avLst/>
            </a:prstGeom>
            <a:noFill/>
            <a:ln>
              <a:noFill/>
            </a:ln>
          </p:spPr>
          <p:txBody>
            <a:bodyPr spcFirstLastPara="1" wrap="square" lIns="0" tIns="0" rIns="0" bIns="0" anchor="t" anchorCtr="0">
              <a:spAutoFit/>
            </a:bodyPr>
            <a:lstStyle/>
            <a:p>
              <a:pPr>
                <a:lnSpc>
                  <a:spcPct val="106002"/>
                </a:lnSpc>
              </a:pPr>
              <a:r>
                <a:rPr lang="en" sz="1600">
                  <a:solidFill>
                    <a:srgbClr val="191515"/>
                  </a:solidFill>
                  <a:latin typeface="Anton"/>
                  <a:sym typeface="Anton"/>
                </a:rPr>
                <a:t>Group 18</a:t>
              </a:r>
              <a:endParaRPr lang="en" sz="1600">
                <a:solidFill>
                  <a:srgbClr val="191515"/>
                </a:solidFill>
                <a:latin typeface="Anton"/>
              </a:endParaRPr>
            </a:p>
          </p:txBody>
        </p:sp>
      </p:grpSp>
      <p:pic>
        <p:nvPicPr>
          <p:cNvPr id="18" name="Audio 17">
            <a:hlinkClick r:id="" action="ppaction://media"/>
            <a:extLst>
              <a:ext uri="{FF2B5EF4-FFF2-40B4-BE49-F238E27FC236}">
                <a16:creationId xmlns:a16="http://schemas.microsoft.com/office/drawing/2014/main" id="{85D9CC0B-63F1-4ED9-0236-B9A3AC794CCF}"/>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pic>
        <p:nvPicPr>
          <p:cNvPr id="9" name="Picture 8">
            <a:extLst>
              <a:ext uri="{FF2B5EF4-FFF2-40B4-BE49-F238E27FC236}">
                <a16:creationId xmlns:a16="http://schemas.microsoft.com/office/drawing/2014/main" id="{647C6F7D-4F4E-5D44-BFCD-6D746FE2B216}"/>
              </a:ext>
            </a:extLst>
          </p:cNvPr>
          <p:cNvPicPr>
            <a:picLocks noChangeAspect="1"/>
          </p:cNvPicPr>
          <p:nvPr/>
        </p:nvPicPr>
        <p:blipFill>
          <a:blip r:embed="rId7"/>
          <a:stretch>
            <a:fillRect/>
          </a:stretch>
        </p:blipFill>
        <p:spPr>
          <a:xfrm>
            <a:off x="61722" y="2571750"/>
            <a:ext cx="2510913" cy="2510913"/>
          </a:xfrm>
          <a:prstGeom prst="rect">
            <a:avLst/>
          </a:prstGeom>
        </p:spPr>
      </p:pic>
    </p:spTree>
    <p:extLst>
      <p:ext uri="{BB962C8B-B14F-4D97-AF65-F5344CB8AC3E}">
        <p14:creationId xmlns:p14="http://schemas.microsoft.com/office/powerpoint/2010/main" val="3005983185"/>
      </p:ext>
    </p:extLst>
  </p:cSld>
  <p:clrMapOvr>
    <a:masterClrMapping/>
  </p:clrMapOvr>
  <mc:AlternateContent xmlns:mc="http://schemas.openxmlformats.org/markup-compatibility/2006">
    <mc:Choice xmlns:p14="http://schemas.microsoft.com/office/powerpoint/2010/main" Requires="p14">
      <p:transition spd="slow" p14:dur="2000" advTm="9389"/>
    </mc:Choice>
    <mc:Fallback>
      <p:transition spd="slow" advTm="93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59"/>
        <p:cNvGrpSpPr/>
        <p:nvPr/>
      </p:nvGrpSpPr>
      <p:grpSpPr>
        <a:xfrm>
          <a:off x="0" y="0"/>
          <a:ext cx="0" cy="0"/>
          <a:chOff x="0" y="0"/>
          <a:chExt cx="0" cy="0"/>
        </a:xfrm>
      </p:grpSpPr>
      <p:sp>
        <p:nvSpPr>
          <p:cNvPr id="62" name="Google Shape;62;p12"/>
          <p:cNvSpPr txBox="1"/>
          <p:nvPr/>
        </p:nvSpPr>
        <p:spPr>
          <a:xfrm>
            <a:off x="253136" y="251064"/>
            <a:ext cx="4288200" cy="954107"/>
          </a:xfrm>
          <a:prstGeom prst="rect">
            <a:avLst/>
          </a:prstGeom>
          <a:noFill/>
          <a:ln>
            <a:noFill/>
          </a:ln>
        </p:spPr>
        <p:txBody>
          <a:bodyPr spcFirstLastPara="1" wrap="square" lIns="0" tIns="0" rIns="0" bIns="0" anchor="t" anchorCtr="0">
            <a:spAutoFit/>
          </a:bodyPr>
          <a:lstStyle/>
          <a:p>
            <a:pPr lvl="1"/>
            <a:r>
              <a:rPr lang="en" sz="6200">
                <a:solidFill>
                  <a:srgbClr val="191515"/>
                </a:solidFill>
                <a:latin typeface="Anton"/>
              </a:rPr>
              <a:t>OUR TEAM</a:t>
            </a:r>
            <a:endParaRPr lang="en-US"/>
          </a:p>
        </p:txBody>
      </p:sp>
      <p:pic>
        <p:nvPicPr>
          <p:cNvPr id="2" name="Picture 1">
            <a:extLst>
              <a:ext uri="{FF2B5EF4-FFF2-40B4-BE49-F238E27FC236}">
                <a16:creationId xmlns:a16="http://schemas.microsoft.com/office/drawing/2014/main" id="{DAF3545F-1B04-48CB-16D7-34955DBB054D}"/>
              </a:ext>
            </a:extLst>
          </p:cNvPr>
          <p:cNvPicPr>
            <a:picLocks noChangeAspect="1"/>
          </p:cNvPicPr>
          <p:nvPr/>
        </p:nvPicPr>
        <p:blipFill>
          <a:blip r:embed="rId5"/>
          <a:srcRect l="3803" r="3803"/>
          <a:stretch/>
        </p:blipFill>
        <p:spPr>
          <a:xfrm>
            <a:off x="606261" y="1293393"/>
            <a:ext cx="1749181"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6" name="Picture 5" descr="profile image">
            <a:extLst>
              <a:ext uri="{FF2B5EF4-FFF2-40B4-BE49-F238E27FC236}">
                <a16:creationId xmlns:a16="http://schemas.microsoft.com/office/drawing/2014/main" id="{2CE290BC-AEA9-E3AF-445E-7436B5992197}"/>
              </a:ext>
            </a:extLst>
          </p:cNvPr>
          <p:cNvPicPr>
            <a:picLocks noChangeAspect="1"/>
          </p:cNvPicPr>
          <p:nvPr/>
        </p:nvPicPr>
        <p:blipFill>
          <a:blip r:embed="rId6"/>
          <a:stretch>
            <a:fillRect/>
          </a:stretch>
        </p:blipFill>
        <p:spPr>
          <a:xfrm>
            <a:off x="2639427" y="1293393"/>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7" name="Picture 6" descr="A person wearing glasses smiling&#10;&#10;AI-generated content may be incorrect.">
            <a:extLst>
              <a:ext uri="{FF2B5EF4-FFF2-40B4-BE49-F238E27FC236}">
                <a16:creationId xmlns:a16="http://schemas.microsoft.com/office/drawing/2014/main" id="{A77C9CC4-BCA1-8DAE-4A14-9DE1377C6119}"/>
              </a:ext>
            </a:extLst>
          </p:cNvPr>
          <p:cNvPicPr>
            <a:picLocks noChangeAspect="1"/>
          </p:cNvPicPr>
          <p:nvPr/>
        </p:nvPicPr>
        <p:blipFill>
          <a:blip r:embed="rId7"/>
          <a:srcRect l="11353" r="11353"/>
          <a:stretch>
            <a:fillRect/>
          </a:stretch>
        </p:blipFill>
        <p:spPr>
          <a:xfrm>
            <a:off x="4669756" y="1293393"/>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sp>
        <p:nvSpPr>
          <p:cNvPr id="10" name="TextBox 9">
            <a:extLst>
              <a:ext uri="{FF2B5EF4-FFF2-40B4-BE49-F238E27FC236}">
                <a16:creationId xmlns:a16="http://schemas.microsoft.com/office/drawing/2014/main" id="{67B78235-A017-42D8-636A-AA667D4AC59F}"/>
              </a:ext>
            </a:extLst>
          </p:cNvPr>
          <p:cNvSpPr txBox="1"/>
          <p:nvPr/>
        </p:nvSpPr>
        <p:spPr>
          <a:xfrm>
            <a:off x="606261" y="3248668"/>
            <a:ext cx="1752524"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t>Alex</a:t>
            </a:r>
            <a:endParaRPr lang="en-US"/>
          </a:p>
          <a:p>
            <a:pPr algn="ctr"/>
            <a:r>
              <a:rPr lang="en-US" sz="2000"/>
              <a:t>Evison</a:t>
            </a:r>
            <a:endParaRPr lang="en-US"/>
          </a:p>
          <a:p>
            <a:pPr algn="ctr"/>
            <a:endParaRPr lang="en-US" sz="2000"/>
          </a:p>
          <a:p>
            <a:pPr algn="ctr"/>
            <a:r>
              <a:rPr lang="en-US" sz="2000"/>
              <a:t>Electrical Engineering</a:t>
            </a:r>
          </a:p>
        </p:txBody>
      </p:sp>
      <p:sp>
        <p:nvSpPr>
          <p:cNvPr id="11" name="TextBox 10">
            <a:extLst>
              <a:ext uri="{FF2B5EF4-FFF2-40B4-BE49-F238E27FC236}">
                <a16:creationId xmlns:a16="http://schemas.microsoft.com/office/drawing/2014/main" id="{87050110-7685-E38C-EC22-8731BBDB96EB}"/>
              </a:ext>
            </a:extLst>
          </p:cNvPr>
          <p:cNvSpPr txBox="1"/>
          <p:nvPr/>
        </p:nvSpPr>
        <p:spPr>
          <a:xfrm>
            <a:off x="2633468" y="3248668"/>
            <a:ext cx="1752524"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t>Callum</a:t>
            </a:r>
            <a:endParaRPr lang="en-US"/>
          </a:p>
          <a:p>
            <a:pPr algn="ctr"/>
            <a:r>
              <a:rPr lang="en-US" sz="2000"/>
              <a:t>Fuller</a:t>
            </a:r>
            <a:endParaRPr lang="en-US"/>
          </a:p>
          <a:p>
            <a:pPr algn="ctr"/>
            <a:endParaRPr lang="en-US" sz="2000"/>
          </a:p>
          <a:p>
            <a:pPr algn="ctr"/>
            <a:r>
              <a:rPr lang="en-US" sz="2000"/>
              <a:t>Electrical Engineering</a:t>
            </a:r>
          </a:p>
        </p:txBody>
      </p:sp>
      <p:sp>
        <p:nvSpPr>
          <p:cNvPr id="12" name="TextBox 11">
            <a:extLst>
              <a:ext uri="{FF2B5EF4-FFF2-40B4-BE49-F238E27FC236}">
                <a16:creationId xmlns:a16="http://schemas.microsoft.com/office/drawing/2014/main" id="{73A10CEB-3F88-AB66-8D2D-4EE3B1CC09AF}"/>
              </a:ext>
            </a:extLst>
          </p:cNvPr>
          <p:cNvSpPr txBox="1"/>
          <p:nvPr/>
        </p:nvSpPr>
        <p:spPr>
          <a:xfrm>
            <a:off x="4660676" y="3248667"/>
            <a:ext cx="1752524"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t>Nathan Kimmel</a:t>
            </a:r>
          </a:p>
          <a:p>
            <a:pPr algn="ctr"/>
            <a:endParaRPr lang="en-US" sz="2000"/>
          </a:p>
          <a:p>
            <a:pPr algn="ctr"/>
            <a:r>
              <a:rPr lang="en-US" sz="2000"/>
              <a:t>Electrical Engineering</a:t>
            </a:r>
          </a:p>
        </p:txBody>
      </p:sp>
      <p:sp>
        <p:nvSpPr>
          <p:cNvPr id="13" name="TextBox 12">
            <a:extLst>
              <a:ext uri="{FF2B5EF4-FFF2-40B4-BE49-F238E27FC236}">
                <a16:creationId xmlns:a16="http://schemas.microsoft.com/office/drawing/2014/main" id="{D6E9EDFD-A6BE-6F2E-7B5B-8938B503162E}"/>
              </a:ext>
            </a:extLst>
          </p:cNvPr>
          <p:cNvSpPr txBox="1"/>
          <p:nvPr/>
        </p:nvSpPr>
        <p:spPr>
          <a:xfrm>
            <a:off x="6698666" y="3248667"/>
            <a:ext cx="1752524"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000"/>
              <a:t>Jake Tattersall</a:t>
            </a:r>
          </a:p>
          <a:p>
            <a:pPr algn="ctr"/>
            <a:endParaRPr lang="en-US" sz="2000"/>
          </a:p>
          <a:p>
            <a:pPr algn="ctr"/>
            <a:r>
              <a:rPr lang="en-US" sz="2000"/>
              <a:t>Computer Engineering</a:t>
            </a:r>
          </a:p>
        </p:txBody>
      </p:sp>
      <p:pic>
        <p:nvPicPr>
          <p:cNvPr id="4" name="Picture 3">
            <a:extLst>
              <a:ext uri="{FF2B5EF4-FFF2-40B4-BE49-F238E27FC236}">
                <a16:creationId xmlns:a16="http://schemas.microsoft.com/office/drawing/2014/main" id="{805D0DCA-04FC-A8C0-4384-B3ADFB8F960B}"/>
              </a:ext>
            </a:extLst>
          </p:cNvPr>
          <p:cNvPicPr>
            <a:picLocks noChangeAspect="1"/>
          </p:cNvPicPr>
          <p:nvPr/>
        </p:nvPicPr>
        <p:blipFill>
          <a:blip r:embed="rId8"/>
          <a:stretch>
            <a:fillRect/>
          </a:stretch>
        </p:blipFill>
        <p:spPr>
          <a:xfrm>
            <a:off x="6698666" y="1293393"/>
            <a:ext cx="1743444" cy="1743444"/>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15" name="Audio 14">
            <a:hlinkClick r:id="" action="ppaction://media"/>
            <a:extLst>
              <a:ext uri="{FF2B5EF4-FFF2-40B4-BE49-F238E27FC236}">
                <a16:creationId xmlns:a16="http://schemas.microsoft.com/office/drawing/2014/main" id="{2E84F040-9DE1-89B8-B5DB-D74BDA8A3139}"/>
              </a:ext>
            </a:extLst>
          </p:cNvPr>
          <p:cNvPicPr>
            <a:picLocks noChangeAspect="1"/>
          </p:cNvPicPr>
          <p:nvPr>
            <a:audioFile r:link="rId2"/>
            <p:extLst>
              <p:ext uri="{DAA4B4D4-6D71-4841-9C94-3DE7FCFB9230}">
                <p14:media xmlns:p14="http://schemas.microsoft.com/office/powerpoint/2010/main" r:embed="rId1"/>
              </p:ext>
            </p:extLst>
          </p:nvPr>
        </p:nvPicPr>
        <p:blipFill>
          <a:blip r:embed="rId9"/>
          <a:srcRect l="-76563" t="-76563" r="-76563" b="-76563"/>
          <a:stretch>
            <a:fillRect/>
          </a:stretch>
        </p:blipFill>
        <p:spPr>
          <a:xfrm>
            <a:off x="7539228" y="3538728"/>
            <a:ext cx="1543050" cy="1543050"/>
          </a:xfrm>
          <a:prstGeom prst="ellipse">
            <a:avLst/>
          </a:prstGeom>
        </p:spPr>
      </p:pic>
    </p:spTree>
  </p:cSld>
  <p:clrMapOvr>
    <a:masterClrMapping/>
  </p:clrMapOvr>
  <mc:AlternateContent xmlns:mc="http://schemas.openxmlformats.org/markup-compatibility/2006">
    <mc:Choice xmlns:p14="http://schemas.microsoft.com/office/powerpoint/2010/main" Requires="p14">
      <p:transition spd="slow" p14:dur="2000" advTm="18052"/>
    </mc:Choice>
    <mc:Fallback>
      <p:transition spd="slow" advTm="180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83"/>
        <p:cNvGrpSpPr/>
        <p:nvPr/>
      </p:nvGrpSpPr>
      <p:grpSpPr>
        <a:xfrm>
          <a:off x="0" y="0"/>
          <a:ext cx="0" cy="0"/>
          <a:chOff x="0" y="0"/>
          <a:chExt cx="0" cy="0"/>
        </a:xfrm>
      </p:grpSpPr>
      <p:sp>
        <p:nvSpPr>
          <p:cNvPr id="85" name="Google Shape;85;p14"/>
          <p:cNvSpPr txBox="1"/>
          <p:nvPr/>
        </p:nvSpPr>
        <p:spPr>
          <a:xfrm>
            <a:off x="514350" y="516133"/>
            <a:ext cx="6766474" cy="1908215"/>
          </a:xfrm>
          <a:prstGeom prst="rect">
            <a:avLst/>
          </a:prstGeom>
          <a:noFill/>
          <a:ln>
            <a:noFill/>
          </a:ln>
        </p:spPr>
        <p:txBody>
          <a:bodyPr spcFirstLastPara="1" wrap="square" lIns="0" tIns="0" rIns="0" bIns="0" anchor="t" anchorCtr="0">
            <a:spAutoFit/>
          </a:bodyPr>
          <a:lstStyle/>
          <a:p>
            <a:pPr marL="0" marR="0" lvl="1" indent="0" algn="l" rtl="0">
              <a:lnSpc>
                <a:spcPct val="100000"/>
              </a:lnSpc>
              <a:spcBef>
                <a:spcPts val="0"/>
              </a:spcBef>
              <a:spcAft>
                <a:spcPts val="0"/>
              </a:spcAft>
              <a:buNone/>
            </a:pPr>
            <a:r>
              <a:rPr lang="en" sz="6200">
                <a:solidFill>
                  <a:srgbClr val="191515"/>
                </a:solidFill>
                <a:latin typeface="Anton"/>
                <a:sym typeface="Anton"/>
              </a:rPr>
              <a:t>BACKGROUND &amp; MOTIVATIONS</a:t>
            </a:r>
            <a:endParaRPr lang="en" sz="6200">
              <a:solidFill>
                <a:srgbClr val="191515"/>
              </a:solidFill>
              <a:latin typeface="Anton"/>
            </a:endParaRPr>
          </a:p>
        </p:txBody>
      </p:sp>
      <p:pic>
        <p:nvPicPr>
          <p:cNvPr id="3" name="Picture 2">
            <a:extLst>
              <a:ext uri="{FF2B5EF4-FFF2-40B4-BE49-F238E27FC236}">
                <a16:creationId xmlns:a16="http://schemas.microsoft.com/office/drawing/2014/main" id="{8DBB04E8-DF75-5E4D-07F5-34EAF248647F}"/>
              </a:ext>
            </a:extLst>
          </p:cNvPr>
          <p:cNvPicPr>
            <a:picLocks noChangeAspect="1"/>
          </p:cNvPicPr>
          <p:nvPr/>
        </p:nvPicPr>
        <p:blipFill>
          <a:blip r:embed="rId5"/>
          <a:srcRect l="3803" r="3803"/>
          <a:stretch/>
        </p:blipFill>
        <p:spPr>
          <a:xfrm>
            <a:off x="7333097" y="61722"/>
            <a:ext cx="1749181"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37" name="Audio 36">
            <a:hlinkClick r:id="" action="ppaction://media"/>
            <a:extLst>
              <a:ext uri="{FF2B5EF4-FFF2-40B4-BE49-F238E27FC236}">
                <a16:creationId xmlns:a16="http://schemas.microsoft.com/office/drawing/2014/main" id="{B09C1301-8B26-4379-BC99-525C84630834}"/>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108306" t="-108306" r="-108306" b="-108306"/>
          <a:stretch>
            <a:fillRect/>
          </a:stretch>
        </p:blipFill>
        <p:spPr>
          <a:xfrm>
            <a:off x="7539228" y="3538728"/>
            <a:ext cx="1543050" cy="1543050"/>
          </a:xfrm>
          <a:prstGeom prst="ellipse">
            <a:avLst/>
          </a:prstGeom>
        </p:spPr>
      </p:pic>
      <p:graphicFrame>
        <p:nvGraphicFramePr>
          <p:cNvPr id="4" name="Diagram 3">
            <a:extLst>
              <a:ext uri="{FF2B5EF4-FFF2-40B4-BE49-F238E27FC236}">
                <a16:creationId xmlns:a16="http://schemas.microsoft.com/office/drawing/2014/main" id="{961E4E6E-35B9-120E-AA5B-F1F2FA7F6CC7}"/>
              </a:ext>
            </a:extLst>
          </p:cNvPr>
          <p:cNvGraphicFramePr/>
          <p:nvPr>
            <p:extLst>
              <p:ext uri="{D42A27DB-BD31-4B8C-83A1-F6EECF244321}">
                <p14:modId xmlns:p14="http://schemas.microsoft.com/office/powerpoint/2010/main" val="2961237096"/>
              </p:ext>
            </p:extLst>
          </p:nvPr>
        </p:nvGraphicFramePr>
        <p:xfrm>
          <a:off x="514350" y="2302385"/>
          <a:ext cx="4062357" cy="2472685"/>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1026" name="Picture 2" descr="A close-up of a machine&#10;&#10;AI-generated content may be incorrect.">
            <a:extLst>
              <a:ext uri="{FF2B5EF4-FFF2-40B4-BE49-F238E27FC236}">
                <a16:creationId xmlns:a16="http://schemas.microsoft.com/office/drawing/2014/main" id="{2870882C-CB3B-B171-6B44-B382DDE27D9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261524" y="1717505"/>
            <a:ext cx="2019300" cy="284797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18DD1E4-288C-04C0-4EA9-97FB09AB2B25}"/>
              </a:ext>
            </a:extLst>
          </p:cNvPr>
          <p:cNvSpPr txBox="1"/>
          <p:nvPr/>
        </p:nvSpPr>
        <p:spPr>
          <a:xfrm>
            <a:off x="5261524" y="4565480"/>
            <a:ext cx="2019300" cy="461665"/>
          </a:xfrm>
          <a:prstGeom prst="rect">
            <a:avLst/>
          </a:prstGeom>
          <a:noFill/>
        </p:spPr>
        <p:txBody>
          <a:bodyPr wrap="square">
            <a:spAutoFit/>
          </a:bodyPr>
          <a:lstStyle/>
          <a:p>
            <a:pPr algn="ctr"/>
            <a:r>
              <a:rPr lang="en-US" sz="600" i="1"/>
              <a:t>Iron Fist Active Protection System</a:t>
            </a:r>
          </a:p>
          <a:p>
            <a:pPr algn="ctr"/>
            <a:r>
              <a:rPr lang="en-US" sz="600" i="1"/>
              <a:t>Image from https://www.gdots.com/protection-systems/active-protection-systems/iron-fist-active-protection-system/</a:t>
            </a:r>
          </a:p>
        </p:txBody>
      </p:sp>
    </p:spTree>
  </p:cSld>
  <p:clrMapOvr>
    <a:masterClrMapping/>
  </p:clrMapOvr>
  <mc:AlternateContent xmlns:mc="http://schemas.openxmlformats.org/markup-compatibility/2006">
    <mc:Choice xmlns:p14="http://schemas.microsoft.com/office/powerpoint/2010/main" Requires="p14">
      <p:transition spd="slow" p14:dur="2000" advTm="49659"/>
    </mc:Choice>
    <mc:Fallback>
      <p:transition spd="slow" advTm="496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7"/>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91"/>
        <p:cNvGrpSpPr/>
        <p:nvPr/>
      </p:nvGrpSpPr>
      <p:grpSpPr>
        <a:xfrm>
          <a:off x="0" y="0"/>
          <a:ext cx="0" cy="0"/>
          <a:chOff x="0" y="0"/>
          <a:chExt cx="0" cy="0"/>
        </a:xfrm>
      </p:grpSpPr>
      <p:sp>
        <p:nvSpPr>
          <p:cNvPr id="92" name="Google Shape;92;p15"/>
          <p:cNvSpPr txBox="1"/>
          <p:nvPr/>
        </p:nvSpPr>
        <p:spPr>
          <a:xfrm>
            <a:off x="514350" y="516133"/>
            <a:ext cx="6119179" cy="738664"/>
          </a:xfrm>
          <a:prstGeom prst="rect">
            <a:avLst/>
          </a:prstGeom>
          <a:noFill/>
          <a:ln>
            <a:noFill/>
          </a:ln>
        </p:spPr>
        <p:txBody>
          <a:bodyPr spcFirstLastPara="1" wrap="square" lIns="0" tIns="0" rIns="0" bIns="0" anchor="t" anchorCtr="0">
            <a:spAutoFit/>
          </a:bodyPr>
          <a:lstStyle/>
          <a:p>
            <a:pPr lvl="1"/>
            <a:r>
              <a:rPr lang="en" sz="4800">
                <a:solidFill>
                  <a:srgbClr val="191515"/>
                </a:solidFill>
                <a:latin typeface="Anton"/>
                <a:ea typeface="Anton"/>
                <a:cs typeface="Anton"/>
                <a:sym typeface="Anton"/>
              </a:rPr>
              <a:t>BASIC GOALS &amp; OBJECTIVES</a:t>
            </a:r>
            <a:endParaRPr lang="en-US" sz="4800"/>
          </a:p>
        </p:txBody>
      </p:sp>
      <p:pic>
        <p:nvPicPr>
          <p:cNvPr id="4" name="Picture 3">
            <a:extLst>
              <a:ext uri="{FF2B5EF4-FFF2-40B4-BE49-F238E27FC236}">
                <a16:creationId xmlns:a16="http://schemas.microsoft.com/office/drawing/2014/main" id="{2A018FA2-6F4E-E036-ED06-EC69F0FCBF35}"/>
              </a:ext>
            </a:extLst>
          </p:cNvPr>
          <p:cNvPicPr>
            <a:picLocks noChangeAspect="1"/>
          </p:cNvPicPr>
          <p:nvPr/>
        </p:nvPicPr>
        <p:blipFill>
          <a:blip r:embed="rId5"/>
          <a:srcRect l="3803" r="3803"/>
          <a:stretch/>
        </p:blipFill>
        <p:spPr>
          <a:xfrm>
            <a:off x="7333097" y="61722"/>
            <a:ext cx="1749181"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5" name="Diagram 4">
            <a:extLst>
              <a:ext uri="{FF2B5EF4-FFF2-40B4-BE49-F238E27FC236}">
                <a16:creationId xmlns:a16="http://schemas.microsoft.com/office/drawing/2014/main" id="{0A8F4A19-14C3-CD5F-D165-FE201FF7F1B8}"/>
              </a:ext>
            </a:extLst>
          </p:cNvPr>
          <p:cNvGraphicFramePr/>
          <p:nvPr>
            <p:extLst>
              <p:ext uri="{D42A27DB-BD31-4B8C-83A1-F6EECF244321}">
                <p14:modId xmlns:p14="http://schemas.microsoft.com/office/powerpoint/2010/main" val="1302574645"/>
              </p:ext>
            </p:extLst>
          </p:nvPr>
        </p:nvGraphicFramePr>
        <p:xfrm>
          <a:off x="514350" y="1254580"/>
          <a:ext cx="5458677" cy="3541997"/>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2" name="Recorded Sound">
            <a:hlinkClick r:id="" action="ppaction://media"/>
            <a:extLst>
              <a:ext uri="{FF2B5EF4-FFF2-40B4-BE49-F238E27FC236}">
                <a16:creationId xmlns:a16="http://schemas.microsoft.com/office/drawing/2014/main" id="{3964E1AB-AF8C-4036-AD5C-1D73EA6DA3BB}"/>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269260" y="4414380"/>
            <a:ext cx="487363" cy="487363"/>
          </a:xfrm>
          <a:prstGeom prst="rect">
            <a:avLst/>
          </a:prstGeom>
        </p:spPr>
      </p:pic>
    </p:spTree>
    <p:extLst>
      <p:ext uri="{BB962C8B-B14F-4D97-AF65-F5344CB8AC3E}">
        <p14:creationId xmlns:p14="http://schemas.microsoft.com/office/powerpoint/2010/main" val="4022357274"/>
      </p:ext>
    </p:extLst>
  </p:cSld>
  <p:clrMapOvr>
    <a:masterClrMapping/>
  </p:clrMapOvr>
  <mc:AlternateContent xmlns:mc="http://schemas.openxmlformats.org/markup-compatibility/2006">
    <mc:Choice xmlns:p14="http://schemas.microsoft.com/office/powerpoint/2010/main" Requires="p14">
      <p:transition spd="slow" p14:dur="2000" advTm="36962"/>
    </mc:Choice>
    <mc:Fallback>
      <p:transition spd="slow" advTm="3696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716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91">
          <a:extLst>
            <a:ext uri="{FF2B5EF4-FFF2-40B4-BE49-F238E27FC236}">
              <a16:creationId xmlns:a16="http://schemas.microsoft.com/office/drawing/2014/main" id="{99331977-A0D9-E302-2DDD-9A1C93A30199}"/>
            </a:ext>
          </a:extLst>
        </p:cNvPr>
        <p:cNvGrpSpPr/>
        <p:nvPr/>
      </p:nvGrpSpPr>
      <p:grpSpPr>
        <a:xfrm>
          <a:off x="0" y="0"/>
          <a:ext cx="0" cy="0"/>
          <a:chOff x="0" y="0"/>
          <a:chExt cx="0" cy="0"/>
        </a:xfrm>
      </p:grpSpPr>
      <p:sp>
        <p:nvSpPr>
          <p:cNvPr id="92" name="Google Shape;92;p15">
            <a:extLst>
              <a:ext uri="{FF2B5EF4-FFF2-40B4-BE49-F238E27FC236}">
                <a16:creationId xmlns:a16="http://schemas.microsoft.com/office/drawing/2014/main" id="{06CC87EB-E941-AB42-C9BB-C3850120C135}"/>
              </a:ext>
            </a:extLst>
          </p:cNvPr>
          <p:cNvSpPr txBox="1"/>
          <p:nvPr/>
        </p:nvSpPr>
        <p:spPr>
          <a:xfrm>
            <a:off x="514350" y="516133"/>
            <a:ext cx="6119179" cy="430887"/>
          </a:xfrm>
          <a:prstGeom prst="rect">
            <a:avLst/>
          </a:prstGeom>
          <a:noFill/>
          <a:ln>
            <a:noFill/>
          </a:ln>
        </p:spPr>
        <p:txBody>
          <a:bodyPr spcFirstLastPara="1" wrap="square" lIns="0" tIns="0" rIns="0" bIns="0" anchor="t" anchorCtr="0">
            <a:spAutoFit/>
          </a:bodyPr>
          <a:lstStyle/>
          <a:p>
            <a:pPr lvl="1"/>
            <a:r>
              <a:rPr lang="en" sz="2800">
                <a:solidFill>
                  <a:srgbClr val="191515"/>
                </a:solidFill>
                <a:latin typeface="Anton"/>
                <a:ea typeface="Anton"/>
                <a:cs typeface="Anton"/>
                <a:sym typeface="Anton"/>
              </a:rPr>
              <a:t>ADVANCED/STRETCH GOALS &amp; OBJECTIVES</a:t>
            </a:r>
            <a:endParaRPr lang="en-US" sz="2800"/>
          </a:p>
        </p:txBody>
      </p:sp>
      <p:pic>
        <p:nvPicPr>
          <p:cNvPr id="4" name="Picture 3">
            <a:extLst>
              <a:ext uri="{FF2B5EF4-FFF2-40B4-BE49-F238E27FC236}">
                <a16:creationId xmlns:a16="http://schemas.microsoft.com/office/drawing/2014/main" id="{9D6B5FE3-A76E-EFD5-3D7C-E3C71EEEB0B5}"/>
              </a:ext>
            </a:extLst>
          </p:cNvPr>
          <p:cNvPicPr>
            <a:picLocks noChangeAspect="1"/>
          </p:cNvPicPr>
          <p:nvPr/>
        </p:nvPicPr>
        <p:blipFill>
          <a:blip r:embed="rId5"/>
          <a:srcRect l="3803" r="3803"/>
          <a:stretch/>
        </p:blipFill>
        <p:spPr>
          <a:xfrm>
            <a:off x="7333097" y="61722"/>
            <a:ext cx="1749181"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5" name="Diagram 4">
            <a:extLst>
              <a:ext uri="{FF2B5EF4-FFF2-40B4-BE49-F238E27FC236}">
                <a16:creationId xmlns:a16="http://schemas.microsoft.com/office/drawing/2014/main" id="{5EE99DBA-B8CD-7755-9088-38654C857936}"/>
              </a:ext>
            </a:extLst>
          </p:cNvPr>
          <p:cNvGraphicFramePr/>
          <p:nvPr>
            <p:extLst>
              <p:ext uri="{D42A27DB-BD31-4B8C-83A1-F6EECF244321}">
                <p14:modId xmlns:p14="http://schemas.microsoft.com/office/powerpoint/2010/main" val="4015536187"/>
              </p:ext>
            </p:extLst>
          </p:nvPr>
        </p:nvGraphicFramePr>
        <p:xfrm>
          <a:off x="514350" y="953825"/>
          <a:ext cx="5911954" cy="3853535"/>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2" name="Recorded Sound">
            <a:hlinkClick r:id="" action="ppaction://media"/>
            <a:extLst>
              <a:ext uri="{FF2B5EF4-FFF2-40B4-BE49-F238E27FC236}">
                <a16:creationId xmlns:a16="http://schemas.microsoft.com/office/drawing/2014/main" id="{903FAC60-FB7B-4F9A-EDF5-C1DABD83D4CB}"/>
              </a:ext>
            </a:extLst>
          </p:cNvPr>
          <p:cNvPicPr>
            <a:picLocks noChangeAspect="1"/>
          </p:cNvPicPr>
          <p:nvPr>
            <a:audioFile r:link="rId2"/>
            <p:extLst>
              <p:ext uri="{DAA4B4D4-6D71-4841-9C94-3DE7FCFB9230}">
                <p14:media xmlns:p14="http://schemas.microsoft.com/office/powerpoint/2010/main" r:embed="rId1"/>
              </p:ext>
            </p:extLst>
          </p:nvPr>
        </p:nvPicPr>
        <p:blipFill>
          <a:blip r:embed="rId11"/>
          <a:stretch>
            <a:fillRect/>
          </a:stretch>
        </p:blipFill>
        <p:spPr>
          <a:xfrm>
            <a:off x="8216771" y="4414380"/>
            <a:ext cx="487363" cy="487363"/>
          </a:xfrm>
          <a:prstGeom prst="rect">
            <a:avLst/>
          </a:prstGeom>
        </p:spPr>
      </p:pic>
    </p:spTree>
    <p:extLst>
      <p:ext uri="{BB962C8B-B14F-4D97-AF65-F5344CB8AC3E}">
        <p14:creationId xmlns:p14="http://schemas.microsoft.com/office/powerpoint/2010/main" val="2604036215"/>
      </p:ext>
    </p:extLst>
  </p:cSld>
  <p:clrMapOvr>
    <a:masterClrMapping/>
  </p:clrMapOvr>
  <mc:AlternateContent xmlns:mc="http://schemas.openxmlformats.org/markup-compatibility/2006">
    <mc:Choice xmlns:p14="http://schemas.microsoft.com/office/powerpoint/2010/main" Requires="p14">
      <p:transition spd="slow" p14:dur="2000" advTm="36962"/>
    </mc:Choice>
    <mc:Fallback>
      <p:transition spd="slow" advTm="3696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156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83">
          <a:extLst>
            <a:ext uri="{FF2B5EF4-FFF2-40B4-BE49-F238E27FC236}">
              <a16:creationId xmlns:a16="http://schemas.microsoft.com/office/drawing/2014/main" id="{FF886FD5-801E-25FB-2101-B6B560C420D9}"/>
            </a:ext>
          </a:extLst>
        </p:cNvPr>
        <p:cNvGrpSpPr/>
        <p:nvPr/>
      </p:nvGrpSpPr>
      <p:grpSpPr>
        <a:xfrm>
          <a:off x="0" y="0"/>
          <a:ext cx="0" cy="0"/>
          <a:chOff x="0" y="0"/>
          <a:chExt cx="0" cy="0"/>
        </a:xfrm>
      </p:grpSpPr>
      <p:sp>
        <p:nvSpPr>
          <p:cNvPr id="85" name="Google Shape;85;p14">
            <a:extLst>
              <a:ext uri="{FF2B5EF4-FFF2-40B4-BE49-F238E27FC236}">
                <a16:creationId xmlns:a16="http://schemas.microsoft.com/office/drawing/2014/main" id="{E3322EE3-6E6F-6C3A-D594-3643B6A39F68}"/>
              </a:ext>
            </a:extLst>
          </p:cNvPr>
          <p:cNvSpPr txBox="1"/>
          <p:nvPr/>
        </p:nvSpPr>
        <p:spPr>
          <a:xfrm>
            <a:off x="269990" y="135612"/>
            <a:ext cx="8351263" cy="738664"/>
          </a:xfrm>
          <a:prstGeom prst="rect">
            <a:avLst/>
          </a:prstGeom>
          <a:noFill/>
          <a:ln>
            <a:noFill/>
          </a:ln>
        </p:spPr>
        <p:txBody>
          <a:bodyPr spcFirstLastPara="1" wrap="square" lIns="0" tIns="0" rIns="0" bIns="0" anchor="t" anchorCtr="0">
            <a:spAutoFit/>
          </a:bodyPr>
          <a:lstStyle/>
          <a:p>
            <a:pPr lvl="1"/>
            <a:r>
              <a:rPr lang="en" sz="4800">
                <a:solidFill>
                  <a:srgbClr val="191515"/>
                </a:solidFill>
                <a:latin typeface="Anton"/>
              </a:rPr>
              <a:t>ENGINEERING SPECIFICATIONS</a:t>
            </a:r>
          </a:p>
        </p:txBody>
      </p:sp>
      <p:graphicFrame>
        <p:nvGraphicFramePr>
          <p:cNvPr id="11" name="Table 10">
            <a:extLst>
              <a:ext uri="{FF2B5EF4-FFF2-40B4-BE49-F238E27FC236}">
                <a16:creationId xmlns:a16="http://schemas.microsoft.com/office/drawing/2014/main" id="{258ECA4F-6AD5-D1E4-94CC-19E1F78994A0}"/>
              </a:ext>
            </a:extLst>
          </p:cNvPr>
          <p:cNvGraphicFramePr>
            <a:graphicFrameLocks noGrp="1"/>
          </p:cNvGraphicFramePr>
          <p:nvPr>
            <p:extLst>
              <p:ext uri="{D42A27DB-BD31-4B8C-83A1-F6EECF244321}">
                <p14:modId xmlns:p14="http://schemas.microsoft.com/office/powerpoint/2010/main" val="3197479089"/>
              </p:ext>
            </p:extLst>
          </p:nvPr>
        </p:nvGraphicFramePr>
        <p:xfrm>
          <a:off x="269990" y="874276"/>
          <a:ext cx="4784895" cy="4026407"/>
        </p:xfrm>
        <a:graphic>
          <a:graphicData uri="http://schemas.openxmlformats.org/drawingml/2006/table">
            <a:tbl>
              <a:tblPr firstRow="1" firstCol="1" bandRow="1">
                <a:tableStyleId>{5C22544A-7EE6-4342-B048-85BDC9FD1C3A}</a:tableStyleId>
              </a:tblPr>
              <a:tblGrid>
                <a:gridCol w="1240311">
                  <a:extLst>
                    <a:ext uri="{9D8B030D-6E8A-4147-A177-3AD203B41FA5}">
                      <a16:colId xmlns:a16="http://schemas.microsoft.com/office/drawing/2014/main" val="1220322948"/>
                    </a:ext>
                  </a:extLst>
                </a:gridCol>
                <a:gridCol w="2445250">
                  <a:extLst>
                    <a:ext uri="{9D8B030D-6E8A-4147-A177-3AD203B41FA5}">
                      <a16:colId xmlns:a16="http://schemas.microsoft.com/office/drawing/2014/main" val="976726274"/>
                    </a:ext>
                  </a:extLst>
                </a:gridCol>
                <a:gridCol w="1099334">
                  <a:extLst>
                    <a:ext uri="{9D8B030D-6E8A-4147-A177-3AD203B41FA5}">
                      <a16:colId xmlns:a16="http://schemas.microsoft.com/office/drawing/2014/main" val="2525483796"/>
                    </a:ext>
                  </a:extLst>
                </a:gridCol>
              </a:tblGrid>
              <a:tr h="393063">
                <a:tc gridSpan="3">
                  <a:txBody>
                    <a:bodyPr/>
                    <a:lstStyle/>
                    <a:p>
                      <a:pPr marL="0" marR="0" algn="ctr">
                        <a:spcAft>
                          <a:spcPts val="400"/>
                        </a:spcAft>
                        <a:buNone/>
                      </a:pPr>
                      <a:r>
                        <a:rPr lang="en-US" sz="800" kern="100">
                          <a:effectLst/>
                        </a:rPr>
                        <a:t>Overall System Specifications</a:t>
                      </a:r>
                      <a:endParaRPr lang="en-US" sz="8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hMerge="1">
                  <a:txBody>
                    <a:bodyPr/>
                    <a:lstStyle/>
                    <a:p>
                      <a:endParaRPr/>
                    </a:p>
                  </a:txBody>
                  <a:tcPr marL="68580" marR="68580" marT="0" marB="0" anchor="ctr">
                    <a:solidFill>
                      <a:schemeClr val="accent6"/>
                    </a:solidFill>
                  </a:tcPr>
                </a:tc>
                <a:tc hMerge="1">
                  <a:txBody>
                    <a:bodyPr/>
                    <a:lstStyle/>
                    <a:p>
                      <a:endParaRPr/>
                    </a:p>
                  </a:txBody>
                  <a:tcPr marL="68580" marR="68580" marT="0" marB="0" anchor="ctr"/>
                </a:tc>
                <a:extLst>
                  <a:ext uri="{0D108BD9-81ED-4DB2-BD59-A6C34878D82A}">
                    <a16:rowId xmlns:a16="http://schemas.microsoft.com/office/drawing/2014/main" val="4283439034"/>
                  </a:ext>
                </a:extLst>
              </a:tr>
              <a:tr h="393063">
                <a:tc>
                  <a:txBody>
                    <a:bodyPr/>
                    <a:lstStyle/>
                    <a:p>
                      <a:pPr algn="ctr" rtl="0" fontAlgn="base">
                        <a:lnSpc>
                          <a:spcPts val="1457"/>
                        </a:lnSpc>
                        <a:buNone/>
                      </a:pPr>
                      <a:r>
                        <a:rPr lang="en-US" sz="700" b="1" i="0">
                          <a:solidFill>
                            <a:srgbClr val="000000"/>
                          </a:solidFill>
                          <a:effectLst/>
                          <a:latin typeface="Arial" panose="020B0604020202020204" pitchFamily="34" charset="0"/>
                        </a:rPr>
                        <a:t>Parameter </a:t>
                      </a:r>
                      <a:endParaRPr lang="en-US" sz="800" b="1" i="0">
                        <a:effectLst/>
                      </a:endParaRPr>
                    </a:p>
                  </a:txBody>
                  <a:tcPr anchor="ctr">
                    <a:solidFill>
                      <a:schemeClr val="accent1"/>
                    </a:solidFill>
                  </a:tcPr>
                </a:tc>
                <a:tc>
                  <a:txBody>
                    <a:bodyPr/>
                    <a:lstStyle/>
                    <a:p>
                      <a:pPr algn="ctr" rtl="0" fontAlgn="base">
                        <a:lnSpc>
                          <a:spcPts val="1457"/>
                        </a:lnSpc>
                        <a:buNone/>
                      </a:pPr>
                      <a:r>
                        <a:rPr lang="en-US" sz="700" b="1" i="0">
                          <a:solidFill>
                            <a:srgbClr val="000000"/>
                          </a:solidFill>
                          <a:effectLst/>
                          <a:latin typeface="Arial" panose="020B0604020202020204" pitchFamily="34" charset="0"/>
                        </a:rPr>
                        <a:t>Description </a:t>
                      </a:r>
                      <a:endParaRPr lang="en-US" sz="800" b="1" i="0">
                        <a:effectLst/>
                      </a:endParaRPr>
                    </a:p>
                  </a:txBody>
                  <a:tcPr anchor="ctr">
                    <a:solidFill>
                      <a:schemeClr val="accent1"/>
                    </a:solidFill>
                  </a:tcPr>
                </a:tc>
                <a:tc>
                  <a:txBody>
                    <a:bodyPr/>
                    <a:lstStyle/>
                    <a:p>
                      <a:pPr algn="ctr" rtl="0" fontAlgn="base">
                        <a:lnSpc>
                          <a:spcPts val="1457"/>
                        </a:lnSpc>
                        <a:buNone/>
                      </a:pPr>
                      <a:r>
                        <a:rPr lang="en-US" sz="700" b="1" i="0">
                          <a:solidFill>
                            <a:srgbClr val="000000"/>
                          </a:solidFill>
                          <a:effectLst/>
                          <a:latin typeface="Arial" panose="020B0604020202020204" pitchFamily="34" charset="0"/>
                        </a:rPr>
                        <a:t>Target Values </a:t>
                      </a:r>
                      <a:endParaRPr lang="en-US" sz="800" b="1" i="0">
                        <a:effectLst/>
                      </a:endParaRPr>
                    </a:p>
                  </a:txBody>
                  <a:tcPr anchor="ctr">
                    <a:solidFill>
                      <a:schemeClr val="accent1"/>
                    </a:solidFill>
                  </a:tcPr>
                </a:tc>
                <a:extLst>
                  <a:ext uri="{0D108BD9-81ED-4DB2-BD59-A6C34878D82A}">
                    <a16:rowId xmlns:a16="http://schemas.microsoft.com/office/drawing/2014/main" val="936783418"/>
                  </a:ext>
                </a:extLst>
              </a:tr>
              <a:tr h="393063">
                <a:tc>
                  <a:txBody>
                    <a:bodyPr/>
                    <a:lstStyle/>
                    <a:p>
                      <a:pPr algn="ctr" rtl="0" fontAlgn="base">
                        <a:lnSpc>
                          <a:spcPts val="1457"/>
                        </a:lnSpc>
                        <a:buNone/>
                      </a:pPr>
                      <a:r>
                        <a:rPr lang="en-US" sz="600" b="0" i="0">
                          <a:solidFill>
                            <a:srgbClr val="000000"/>
                          </a:solidFill>
                          <a:effectLst/>
                          <a:latin typeface="Arial" panose="020B0604020202020204" pitchFamily="34" charset="0"/>
                        </a:rPr>
                        <a:t>Detection Latency </a:t>
                      </a:r>
                      <a:endParaRPr lang="en-US" sz="700" b="0" i="0">
                        <a:effectLst/>
                      </a:endParaRPr>
                    </a:p>
                  </a:txBody>
                  <a:tcPr anchor="ctr">
                    <a:solidFill>
                      <a:srgbClr val="CFD9FB"/>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Time from projectile entering field of view to detection. </a:t>
                      </a:r>
                      <a:endParaRPr lang="en-US" sz="700" b="0" i="0">
                        <a:effectLst/>
                      </a:endParaRPr>
                    </a:p>
                  </a:txBody>
                  <a:tcPr anchor="ctr">
                    <a:solidFill>
                      <a:srgbClr val="CFD9FB"/>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 100 </a:t>
                      </a:r>
                      <a:r>
                        <a:rPr lang="en-US" sz="600" b="0" i="0" err="1">
                          <a:solidFill>
                            <a:srgbClr val="000000"/>
                          </a:solidFill>
                          <a:effectLst/>
                          <a:latin typeface="Arial" panose="020B0604020202020204" pitchFamily="34" charset="0"/>
                        </a:rPr>
                        <a:t>ms</a:t>
                      </a:r>
                      <a:r>
                        <a:rPr lang="en-US" sz="600" b="0" i="0">
                          <a:solidFill>
                            <a:srgbClr val="000000"/>
                          </a:solidFill>
                          <a:effectLst/>
                          <a:latin typeface="Arial" panose="020B0604020202020204" pitchFamily="34" charset="0"/>
                        </a:rPr>
                        <a:t> </a:t>
                      </a:r>
                      <a:endParaRPr lang="en-US" sz="700" b="0" i="0">
                        <a:effectLst/>
                      </a:endParaRPr>
                    </a:p>
                  </a:txBody>
                  <a:tcPr anchor="ctr">
                    <a:solidFill>
                      <a:srgbClr val="CFD9FB"/>
                    </a:solidFill>
                  </a:tcPr>
                </a:tc>
                <a:extLst>
                  <a:ext uri="{0D108BD9-81ED-4DB2-BD59-A6C34878D82A}">
                    <a16:rowId xmlns:a16="http://schemas.microsoft.com/office/drawing/2014/main" val="1100244284"/>
                  </a:ext>
                </a:extLst>
              </a:tr>
              <a:tr h="325818">
                <a:tc>
                  <a:txBody>
                    <a:bodyPr/>
                    <a:lstStyle/>
                    <a:p>
                      <a:pPr algn="ctr" rtl="0" fontAlgn="base">
                        <a:lnSpc>
                          <a:spcPts val="1457"/>
                        </a:lnSpc>
                        <a:buNone/>
                      </a:pPr>
                      <a:r>
                        <a:rPr lang="en-US" sz="600" b="0" i="0">
                          <a:solidFill>
                            <a:srgbClr val="000000"/>
                          </a:solidFill>
                          <a:effectLst/>
                          <a:latin typeface="Arial" panose="020B0604020202020204" pitchFamily="34" charset="0"/>
                        </a:rPr>
                        <a:t>Targeting Response Time </a:t>
                      </a:r>
                      <a:endParaRPr lang="en-US" sz="700" b="0" i="0">
                        <a:effectLst/>
                      </a:endParaRPr>
                    </a:p>
                  </a:txBody>
                  <a:tcPr anchor="ctr">
                    <a:solidFill>
                      <a:schemeClr val="accent6"/>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End-to-end delay from detection to targeting. </a:t>
                      </a:r>
                      <a:endParaRPr lang="en-US" sz="700" b="0" i="0">
                        <a:effectLst/>
                      </a:endParaRPr>
                    </a:p>
                  </a:txBody>
                  <a:tcPr anchor="ctr">
                    <a:solidFill>
                      <a:schemeClr val="accent6"/>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 500 </a:t>
                      </a:r>
                      <a:r>
                        <a:rPr lang="en-US" sz="600" b="0" i="0" err="1">
                          <a:solidFill>
                            <a:srgbClr val="000000"/>
                          </a:solidFill>
                          <a:effectLst/>
                          <a:latin typeface="Arial" panose="020B0604020202020204" pitchFamily="34" charset="0"/>
                        </a:rPr>
                        <a:t>ms</a:t>
                      </a:r>
                      <a:r>
                        <a:rPr lang="en-US" sz="600" b="0" i="0">
                          <a:solidFill>
                            <a:srgbClr val="000000"/>
                          </a:solidFill>
                          <a:effectLst/>
                          <a:latin typeface="Arial" panose="020B0604020202020204" pitchFamily="34" charset="0"/>
                        </a:rPr>
                        <a:t> </a:t>
                      </a:r>
                      <a:endParaRPr lang="en-US" sz="700" b="0" i="0">
                        <a:effectLst/>
                      </a:endParaRPr>
                    </a:p>
                  </a:txBody>
                  <a:tcPr anchor="ctr">
                    <a:solidFill>
                      <a:schemeClr val="accent6"/>
                    </a:solidFill>
                  </a:tcPr>
                </a:tc>
                <a:extLst>
                  <a:ext uri="{0D108BD9-81ED-4DB2-BD59-A6C34878D82A}">
                    <a16:rowId xmlns:a16="http://schemas.microsoft.com/office/drawing/2014/main" val="4213681435"/>
                  </a:ext>
                </a:extLst>
              </a:tr>
              <a:tr h="393063">
                <a:tc>
                  <a:txBody>
                    <a:bodyPr/>
                    <a:lstStyle/>
                    <a:p>
                      <a:pPr algn="ctr" rtl="0" fontAlgn="base">
                        <a:lnSpc>
                          <a:spcPts val="1457"/>
                        </a:lnSpc>
                        <a:buNone/>
                      </a:pPr>
                      <a:r>
                        <a:rPr lang="en-US" sz="600" b="0" i="0">
                          <a:solidFill>
                            <a:srgbClr val="000000"/>
                          </a:solidFill>
                          <a:effectLst/>
                          <a:latin typeface="Arial" panose="020B0604020202020204" pitchFamily="34" charset="0"/>
                        </a:rPr>
                        <a:t>Range </a:t>
                      </a:r>
                      <a:endParaRPr lang="en-US" sz="700" b="0" i="0">
                        <a:effectLst/>
                      </a:endParaRPr>
                    </a:p>
                  </a:txBody>
                  <a:tcPr anchor="ctr">
                    <a:solidFill>
                      <a:schemeClr val="accent6"/>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Maximum distance at which projectiles can be detected and tracked. </a:t>
                      </a:r>
                      <a:endParaRPr lang="en-US" sz="700" b="0" i="0">
                        <a:effectLst/>
                      </a:endParaRPr>
                    </a:p>
                  </a:txBody>
                  <a:tcPr anchor="ctr">
                    <a:solidFill>
                      <a:schemeClr val="accent6"/>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1 ft -&gt; 5+ ft </a:t>
                      </a:r>
                      <a:endParaRPr lang="en-US" sz="700" b="0" i="0">
                        <a:effectLst/>
                      </a:endParaRPr>
                    </a:p>
                  </a:txBody>
                  <a:tcPr anchor="ctr">
                    <a:solidFill>
                      <a:schemeClr val="accent6"/>
                    </a:solidFill>
                  </a:tcPr>
                </a:tc>
                <a:extLst>
                  <a:ext uri="{0D108BD9-81ED-4DB2-BD59-A6C34878D82A}">
                    <a16:rowId xmlns:a16="http://schemas.microsoft.com/office/drawing/2014/main" val="546004272"/>
                  </a:ext>
                </a:extLst>
              </a:tr>
              <a:tr h="327948">
                <a:tc>
                  <a:txBody>
                    <a:bodyPr/>
                    <a:lstStyle/>
                    <a:p>
                      <a:pPr algn="ctr" rtl="0" fontAlgn="base">
                        <a:lnSpc>
                          <a:spcPts val="1457"/>
                        </a:lnSpc>
                        <a:buNone/>
                      </a:pPr>
                      <a:r>
                        <a:rPr lang="en-US" sz="600" b="0" i="0">
                          <a:solidFill>
                            <a:schemeClr val="tx1"/>
                          </a:solidFill>
                          <a:effectLst/>
                          <a:latin typeface="Arial" panose="020B0604020202020204" pitchFamily="34" charset="0"/>
                        </a:rPr>
                        <a:t>Field of View </a:t>
                      </a:r>
                      <a:endParaRPr lang="en-US" sz="700" b="0" i="0">
                        <a:solidFill>
                          <a:schemeClr val="tx1"/>
                        </a:solidFill>
                        <a:effectLst/>
                      </a:endParaRPr>
                    </a:p>
                  </a:txBody>
                  <a:tcPr anchor="ctr">
                    <a:solidFill>
                      <a:srgbClr val="E9EDFD"/>
                    </a:solidFill>
                  </a:tcPr>
                </a:tc>
                <a:tc>
                  <a:txBody>
                    <a:bodyPr/>
                    <a:lstStyle/>
                    <a:p>
                      <a:pPr algn="ctr" rtl="0" fontAlgn="base">
                        <a:lnSpc>
                          <a:spcPts val="1457"/>
                        </a:lnSpc>
                        <a:buNone/>
                      </a:pPr>
                      <a:r>
                        <a:rPr lang="en-US" sz="600" b="0" i="0">
                          <a:effectLst/>
                          <a:latin typeface="Arial" panose="020B0604020202020204" pitchFamily="34" charset="0"/>
                        </a:rPr>
                        <a:t>Angular coverage. </a:t>
                      </a:r>
                      <a:endParaRPr lang="en-US" sz="700" b="0" i="0">
                        <a:effectLst/>
                      </a:endParaRPr>
                    </a:p>
                  </a:txBody>
                  <a:tcPr anchor="ctr">
                    <a:solidFill>
                      <a:srgbClr val="E9EDFD"/>
                    </a:solidFill>
                  </a:tcPr>
                </a:tc>
                <a:tc>
                  <a:txBody>
                    <a:bodyPr/>
                    <a:lstStyle/>
                    <a:p>
                      <a:pPr algn="ctr" rtl="0" fontAlgn="base">
                        <a:lnSpc>
                          <a:spcPts val="1457"/>
                        </a:lnSpc>
                        <a:buNone/>
                      </a:pPr>
                      <a:r>
                        <a:rPr lang="en-US" sz="600" b="0" i="0">
                          <a:effectLst/>
                          <a:latin typeface="Arial" panose="020B0604020202020204" pitchFamily="34" charset="0"/>
                        </a:rPr>
                        <a:t>≥ 120° H × 60° V </a:t>
                      </a:r>
                      <a:endParaRPr lang="en-US" sz="700" b="0" i="0">
                        <a:effectLst/>
                      </a:endParaRPr>
                    </a:p>
                  </a:txBody>
                  <a:tcPr anchor="ctr">
                    <a:solidFill>
                      <a:srgbClr val="E9EDFD"/>
                    </a:solidFill>
                  </a:tcPr>
                </a:tc>
                <a:extLst>
                  <a:ext uri="{0D108BD9-81ED-4DB2-BD59-A6C34878D82A}">
                    <a16:rowId xmlns:a16="http://schemas.microsoft.com/office/drawing/2014/main" val="2270879784"/>
                  </a:ext>
                </a:extLst>
              </a:tr>
              <a:tr h="393063">
                <a:tc>
                  <a:txBody>
                    <a:bodyPr/>
                    <a:lstStyle/>
                    <a:p>
                      <a:pPr algn="ctr" rtl="0" fontAlgn="base">
                        <a:lnSpc>
                          <a:spcPts val="1457"/>
                        </a:lnSpc>
                        <a:buNone/>
                      </a:pPr>
                      <a:r>
                        <a:rPr lang="en-US" sz="600" b="0" i="0">
                          <a:solidFill>
                            <a:srgbClr val="000000"/>
                          </a:solidFill>
                          <a:effectLst/>
                          <a:latin typeface="Arial" panose="020B0604020202020204" pitchFamily="34" charset="0"/>
                        </a:rPr>
                        <a:t>Targeting Success Rate </a:t>
                      </a:r>
                      <a:endParaRPr lang="en-US" sz="700" b="0" i="0">
                        <a:effectLst/>
                      </a:endParaRPr>
                    </a:p>
                  </a:txBody>
                  <a:tcPr anchor="ctr">
                    <a:solidFill>
                      <a:srgbClr val="CFD9FB"/>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Probability of successfully detecting and targeting projectiles. </a:t>
                      </a:r>
                      <a:endParaRPr lang="en-US" sz="700" b="0" i="0">
                        <a:effectLst/>
                      </a:endParaRPr>
                    </a:p>
                  </a:txBody>
                  <a:tcPr anchor="ctr">
                    <a:solidFill>
                      <a:srgbClr val="CFD9FB"/>
                    </a:solidFill>
                  </a:tcPr>
                </a:tc>
                <a:tc>
                  <a:txBody>
                    <a:bodyPr/>
                    <a:lstStyle/>
                    <a:p>
                      <a:pPr algn="ctr" rtl="0" fontAlgn="base">
                        <a:lnSpc>
                          <a:spcPts val="1457"/>
                        </a:lnSpc>
                        <a:buNone/>
                      </a:pPr>
                      <a:r>
                        <a:rPr lang="en-US" sz="600" b="0" i="0">
                          <a:effectLst/>
                          <a:latin typeface="Arial" panose="020B0604020202020204" pitchFamily="34" charset="0"/>
                        </a:rPr>
                        <a:t>≥ </a:t>
                      </a:r>
                      <a:r>
                        <a:rPr lang="en-US" sz="600" b="0" i="0">
                          <a:solidFill>
                            <a:srgbClr val="000000"/>
                          </a:solidFill>
                          <a:effectLst/>
                          <a:latin typeface="Arial" panose="020B0604020202020204" pitchFamily="34" charset="0"/>
                        </a:rPr>
                        <a:t>80%</a:t>
                      </a:r>
                      <a:endParaRPr lang="en-US" sz="700" b="0" i="0">
                        <a:effectLst/>
                      </a:endParaRPr>
                    </a:p>
                  </a:txBody>
                  <a:tcPr anchor="ctr">
                    <a:solidFill>
                      <a:srgbClr val="CFD9FB"/>
                    </a:solidFill>
                  </a:tcPr>
                </a:tc>
                <a:extLst>
                  <a:ext uri="{0D108BD9-81ED-4DB2-BD59-A6C34878D82A}">
                    <a16:rowId xmlns:a16="http://schemas.microsoft.com/office/drawing/2014/main" val="4220184144"/>
                  </a:ext>
                </a:extLst>
              </a:tr>
              <a:tr h="338069">
                <a:tc>
                  <a:txBody>
                    <a:bodyPr/>
                    <a:lstStyle/>
                    <a:p>
                      <a:pPr algn="ctr" rtl="0" fontAlgn="base">
                        <a:lnSpc>
                          <a:spcPts val="1457"/>
                        </a:lnSpc>
                        <a:buNone/>
                      </a:pPr>
                      <a:r>
                        <a:rPr lang="en-US" sz="600" b="0" i="0">
                          <a:solidFill>
                            <a:srgbClr val="000000"/>
                          </a:solidFill>
                          <a:effectLst/>
                          <a:latin typeface="Arial" panose="020B0604020202020204" pitchFamily="34" charset="0"/>
                        </a:rPr>
                        <a:t>Target Size </a:t>
                      </a:r>
                      <a:endParaRPr lang="en-US" sz="700" b="0" i="0">
                        <a:effectLst/>
                      </a:endParaRPr>
                    </a:p>
                  </a:txBody>
                  <a:tcPr anchor="ctr">
                    <a:solidFill>
                      <a:schemeClr val="accent6"/>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Approximate size of targets to be detected. </a:t>
                      </a:r>
                      <a:endParaRPr lang="en-US" sz="700" b="0" i="0">
                        <a:effectLst/>
                      </a:endParaRPr>
                    </a:p>
                  </a:txBody>
                  <a:tcPr anchor="ctr">
                    <a:solidFill>
                      <a:schemeClr val="accent6"/>
                    </a:solidFill>
                  </a:tcPr>
                </a:tc>
                <a:tc>
                  <a:txBody>
                    <a:bodyPr/>
                    <a:lstStyle/>
                    <a:p>
                      <a:pPr lvl="0" algn="ctr">
                        <a:lnSpc>
                          <a:spcPts val="1457"/>
                        </a:lnSpc>
                        <a:buNone/>
                      </a:pPr>
                      <a:r>
                        <a:rPr lang="en-US" sz="600" b="0" i="0" u="none" strike="noStrike" noProof="0">
                          <a:solidFill>
                            <a:srgbClr val="000000"/>
                          </a:solidFill>
                          <a:effectLst/>
                        </a:rPr>
                        <a:t>6 in -&gt; 12+ in</a:t>
                      </a:r>
                      <a:endParaRPr lang="en-US"/>
                    </a:p>
                  </a:txBody>
                  <a:tcPr anchor="ctr">
                    <a:solidFill>
                      <a:schemeClr val="accent6"/>
                    </a:solidFill>
                  </a:tcPr>
                </a:tc>
                <a:extLst>
                  <a:ext uri="{0D108BD9-81ED-4DB2-BD59-A6C34878D82A}">
                    <a16:rowId xmlns:a16="http://schemas.microsoft.com/office/drawing/2014/main" val="289807161"/>
                  </a:ext>
                </a:extLst>
              </a:tr>
              <a:tr h="320013">
                <a:tc>
                  <a:txBody>
                    <a:bodyPr/>
                    <a:lstStyle/>
                    <a:p>
                      <a:pPr algn="ctr" rtl="0" fontAlgn="base">
                        <a:lnSpc>
                          <a:spcPts val="1457"/>
                        </a:lnSpc>
                        <a:buNone/>
                      </a:pPr>
                      <a:r>
                        <a:rPr lang="en-US" sz="600" b="0" i="0">
                          <a:solidFill>
                            <a:srgbClr val="000000"/>
                          </a:solidFill>
                          <a:effectLst/>
                          <a:latin typeface="Arial" panose="020B0604020202020204" pitchFamily="34" charset="0"/>
                        </a:rPr>
                        <a:t>Operational Lifespan </a:t>
                      </a:r>
                      <a:endParaRPr lang="en-US" sz="700" b="0" i="0">
                        <a:effectLst/>
                      </a:endParaRPr>
                    </a:p>
                  </a:txBody>
                  <a:tcPr anchor="ctr">
                    <a:solidFill>
                      <a:srgbClr val="CFD9FB"/>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Minimum continuous operation time. </a:t>
                      </a:r>
                      <a:endParaRPr lang="en-US" sz="700" b="0" i="0">
                        <a:effectLst/>
                      </a:endParaRPr>
                    </a:p>
                  </a:txBody>
                  <a:tcPr anchor="ctr">
                    <a:solidFill>
                      <a:srgbClr val="CFD9FB"/>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 1 Hour </a:t>
                      </a:r>
                      <a:endParaRPr lang="en-US" sz="700" b="0" i="0">
                        <a:effectLst/>
                      </a:endParaRPr>
                    </a:p>
                  </a:txBody>
                  <a:tcPr anchor="ctr">
                    <a:solidFill>
                      <a:srgbClr val="CFD9FB"/>
                    </a:solidFill>
                  </a:tcPr>
                </a:tc>
                <a:extLst>
                  <a:ext uri="{0D108BD9-81ED-4DB2-BD59-A6C34878D82A}">
                    <a16:rowId xmlns:a16="http://schemas.microsoft.com/office/drawing/2014/main" val="3452641671"/>
                  </a:ext>
                </a:extLst>
              </a:tr>
              <a:tr h="307093">
                <a:tc>
                  <a:txBody>
                    <a:bodyPr/>
                    <a:lstStyle/>
                    <a:p>
                      <a:pPr algn="ctr" rtl="0" fontAlgn="base">
                        <a:lnSpc>
                          <a:spcPts val="1457"/>
                        </a:lnSpc>
                        <a:buNone/>
                      </a:pPr>
                      <a:r>
                        <a:rPr lang="en-US" sz="600" b="0" i="0">
                          <a:solidFill>
                            <a:srgbClr val="000000"/>
                          </a:solidFill>
                          <a:effectLst/>
                          <a:latin typeface="Arial" panose="020B0604020202020204" pitchFamily="34" charset="0"/>
                        </a:rPr>
                        <a:t>Weight </a:t>
                      </a:r>
                      <a:endParaRPr lang="en-US" sz="700" b="0" i="0">
                        <a:effectLst/>
                      </a:endParaRPr>
                    </a:p>
                  </a:txBody>
                  <a:tcPr anchor="ctr">
                    <a:solidFill>
                      <a:srgbClr val="E9EDFD"/>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Total system weight. </a:t>
                      </a:r>
                      <a:endParaRPr lang="en-US" sz="700" b="0" i="0">
                        <a:effectLst/>
                      </a:endParaRPr>
                    </a:p>
                  </a:txBody>
                  <a:tcPr anchor="ctr">
                    <a:solidFill>
                      <a:srgbClr val="E9EDFD"/>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2 – 5 kg </a:t>
                      </a:r>
                      <a:endParaRPr lang="en-US" sz="700" b="0" i="0">
                        <a:effectLst/>
                      </a:endParaRPr>
                    </a:p>
                  </a:txBody>
                  <a:tcPr anchor="ctr">
                    <a:solidFill>
                      <a:srgbClr val="E9EDFD"/>
                    </a:solidFill>
                  </a:tcPr>
                </a:tc>
                <a:extLst>
                  <a:ext uri="{0D108BD9-81ED-4DB2-BD59-A6C34878D82A}">
                    <a16:rowId xmlns:a16="http://schemas.microsoft.com/office/drawing/2014/main" val="81811346"/>
                  </a:ext>
                </a:extLst>
              </a:tr>
              <a:tr h="393063">
                <a:tc>
                  <a:txBody>
                    <a:bodyPr/>
                    <a:lstStyle/>
                    <a:p>
                      <a:pPr algn="ctr" rtl="0" fontAlgn="base">
                        <a:lnSpc>
                          <a:spcPts val="1457"/>
                        </a:lnSpc>
                        <a:buNone/>
                      </a:pPr>
                      <a:r>
                        <a:rPr lang="en-US" sz="600" b="0" i="0">
                          <a:solidFill>
                            <a:srgbClr val="000000"/>
                          </a:solidFill>
                          <a:effectLst/>
                          <a:latin typeface="Arial" panose="020B0604020202020204" pitchFamily="34" charset="0"/>
                        </a:rPr>
                        <a:t>Device Dimensions </a:t>
                      </a:r>
                      <a:endParaRPr lang="en-US" sz="700" b="0" i="0">
                        <a:effectLst/>
                      </a:endParaRPr>
                    </a:p>
                  </a:txBody>
                  <a:tcPr anchor="ctr">
                    <a:solidFill>
                      <a:srgbClr val="CFD9FB"/>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Overall size of device. </a:t>
                      </a:r>
                      <a:endParaRPr lang="en-US" sz="700" b="0" i="0">
                        <a:effectLst/>
                      </a:endParaRPr>
                    </a:p>
                  </a:txBody>
                  <a:tcPr anchor="ctr">
                    <a:solidFill>
                      <a:srgbClr val="CFD9FB"/>
                    </a:solidFill>
                  </a:tcPr>
                </a:tc>
                <a:tc>
                  <a:txBody>
                    <a:bodyPr/>
                    <a:lstStyle/>
                    <a:p>
                      <a:pPr algn="ctr" rtl="0" fontAlgn="base">
                        <a:lnSpc>
                          <a:spcPts val="1457"/>
                        </a:lnSpc>
                        <a:buNone/>
                      </a:pPr>
                      <a:r>
                        <a:rPr lang="en-US" sz="600" b="0" i="0">
                          <a:solidFill>
                            <a:srgbClr val="000000"/>
                          </a:solidFill>
                          <a:effectLst/>
                          <a:latin typeface="Arial" panose="020B0604020202020204" pitchFamily="34" charset="0"/>
                        </a:rPr>
                        <a:t>≤ 0.5 m × 0.5 m × 0.5 m </a:t>
                      </a:r>
                      <a:endParaRPr lang="en-US" sz="700" b="0" i="0">
                        <a:effectLst/>
                      </a:endParaRPr>
                    </a:p>
                  </a:txBody>
                  <a:tcPr anchor="ctr">
                    <a:solidFill>
                      <a:srgbClr val="CFD9FB"/>
                    </a:solidFill>
                  </a:tcPr>
                </a:tc>
                <a:extLst>
                  <a:ext uri="{0D108BD9-81ED-4DB2-BD59-A6C34878D82A}">
                    <a16:rowId xmlns:a16="http://schemas.microsoft.com/office/drawing/2014/main" val="2230069715"/>
                  </a:ext>
                </a:extLst>
              </a:tr>
            </a:tbl>
          </a:graphicData>
        </a:graphic>
      </p:graphicFrame>
      <p:graphicFrame>
        <p:nvGraphicFramePr>
          <p:cNvPr id="12" name="Table 11">
            <a:extLst>
              <a:ext uri="{FF2B5EF4-FFF2-40B4-BE49-F238E27FC236}">
                <a16:creationId xmlns:a16="http://schemas.microsoft.com/office/drawing/2014/main" id="{C71986D8-BC31-7A26-275A-185D9F70FAC6}"/>
              </a:ext>
            </a:extLst>
          </p:cNvPr>
          <p:cNvGraphicFramePr>
            <a:graphicFrameLocks noGrp="1"/>
          </p:cNvGraphicFramePr>
          <p:nvPr>
            <p:extLst>
              <p:ext uri="{D42A27DB-BD31-4B8C-83A1-F6EECF244321}">
                <p14:modId xmlns:p14="http://schemas.microsoft.com/office/powerpoint/2010/main" val="173807069"/>
              </p:ext>
            </p:extLst>
          </p:nvPr>
        </p:nvGraphicFramePr>
        <p:xfrm>
          <a:off x="5150635" y="1984644"/>
          <a:ext cx="3649180" cy="2916039"/>
        </p:xfrm>
        <a:graphic>
          <a:graphicData uri="http://schemas.openxmlformats.org/drawingml/2006/table">
            <a:tbl>
              <a:tblPr firstRow="1" firstCol="1" bandRow="1">
                <a:tableStyleId>{5C22544A-7EE6-4342-B048-85BDC9FD1C3A}</a:tableStyleId>
              </a:tblPr>
              <a:tblGrid>
                <a:gridCol w="981182">
                  <a:extLst>
                    <a:ext uri="{9D8B030D-6E8A-4147-A177-3AD203B41FA5}">
                      <a16:colId xmlns:a16="http://schemas.microsoft.com/office/drawing/2014/main" val="1220322948"/>
                    </a:ext>
                  </a:extLst>
                </a:gridCol>
                <a:gridCol w="1520576">
                  <a:extLst>
                    <a:ext uri="{9D8B030D-6E8A-4147-A177-3AD203B41FA5}">
                      <a16:colId xmlns:a16="http://schemas.microsoft.com/office/drawing/2014/main" val="976726274"/>
                    </a:ext>
                  </a:extLst>
                </a:gridCol>
                <a:gridCol w="1147422">
                  <a:extLst>
                    <a:ext uri="{9D8B030D-6E8A-4147-A177-3AD203B41FA5}">
                      <a16:colId xmlns:a16="http://schemas.microsoft.com/office/drawing/2014/main" val="2525483796"/>
                    </a:ext>
                  </a:extLst>
                </a:gridCol>
              </a:tblGrid>
              <a:tr h="393063">
                <a:tc gridSpan="3">
                  <a:txBody>
                    <a:bodyPr/>
                    <a:lstStyle/>
                    <a:p>
                      <a:pPr marL="0" marR="0" algn="ctr">
                        <a:spcAft>
                          <a:spcPts val="400"/>
                        </a:spcAft>
                        <a:buNone/>
                      </a:pPr>
                      <a:r>
                        <a:rPr lang="en-US" sz="800" kern="100">
                          <a:effectLst/>
                        </a:rPr>
                        <a:t>Component Specifications</a:t>
                      </a:r>
                      <a:endParaRPr lang="en-US" sz="8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hMerge="1">
                  <a:txBody>
                    <a:bodyPr/>
                    <a:lstStyle/>
                    <a:p>
                      <a:endParaRPr/>
                    </a:p>
                  </a:txBody>
                  <a:tcPr marL="68580" marR="68580" marT="0" marB="0" anchor="ctr">
                    <a:solidFill>
                      <a:schemeClr val="accent6"/>
                    </a:solidFill>
                  </a:tcPr>
                </a:tc>
                <a:tc hMerge="1">
                  <a:txBody>
                    <a:bodyPr/>
                    <a:lstStyle/>
                    <a:p>
                      <a:endParaRPr/>
                    </a:p>
                  </a:txBody>
                  <a:tcPr marL="68580" marR="68580" marT="0" marB="0" anchor="ctr"/>
                </a:tc>
                <a:extLst>
                  <a:ext uri="{0D108BD9-81ED-4DB2-BD59-A6C34878D82A}">
                    <a16:rowId xmlns:a16="http://schemas.microsoft.com/office/drawing/2014/main" val="4283439034"/>
                  </a:ext>
                </a:extLst>
              </a:tr>
              <a:tr h="393063">
                <a:tc>
                  <a:txBody>
                    <a:bodyPr/>
                    <a:lstStyle/>
                    <a:p>
                      <a:pPr algn="ctr" rtl="0" fontAlgn="base">
                        <a:lnSpc>
                          <a:spcPts val="1457"/>
                        </a:lnSpc>
                        <a:buNone/>
                      </a:pPr>
                      <a:r>
                        <a:rPr lang="en-US" sz="800" b="1" i="0">
                          <a:solidFill>
                            <a:srgbClr val="000000"/>
                          </a:solidFill>
                          <a:effectLst/>
                          <a:latin typeface="Arial" panose="020B0604020202020204" pitchFamily="34" charset="0"/>
                        </a:rPr>
                        <a:t>Components </a:t>
                      </a:r>
                      <a:endParaRPr lang="en-US" sz="900" b="1" i="0">
                        <a:effectLst/>
                      </a:endParaRPr>
                    </a:p>
                  </a:txBody>
                  <a:tcPr anchor="ctr">
                    <a:solidFill>
                      <a:schemeClr val="accent1"/>
                    </a:solidFill>
                  </a:tcPr>
                </a:tc>
                <a:tc>
                  <a:txBody>
                    <a:bodyPr/>
                    <a:lstStyle/>
                    <a:p>
                      <a:pPr algn="ctr" rtl="0" fontAlgn="base">
                        <a:lnSpc>
                          <a:spcPts val="1457"/>
                        </a:lnSpc>
                        <a:buNone/>
                      </a:pPr>
                      <a:r>
                        <a:rPr lang="en-US" sz="800" b="1" i="0">
                          <a:solidFill>
                            <a:srgbClr val="000000"/>
                          </a:solidFill>
                          <a:effectLst/>
                          <a:latin typeface="Arial" panose="020B0604020202020204" pitchFamily="34" charset="0"/>
                        </a:rPr>
                        <a:t>Parameters </a:t>
                      </a:r>
                      <a:endParaRPr lang="en-US" sz="900" b="1" i="0">
                        <a:effectLst/>
                      </a:endParaRPr>
                    </a:p>
                  </a:txBody>
                  <a:tcPr anchor="ctr">
                    <a:solidFill>
                      <a:schemeClr val="accent1"/>
                    </a:solidFill>
                  </a:tcPr>
                </a:tc>
                <a:tc>
                  <a:txBody>
                    <a:bodyPr/>
                    <a:lstStyle/>
                    <a:p>
                      <a:pPr algn="ctr" rtl="0" fontAlgn="base">
                        <a:lnSpc>
                          <a:spcPts val="1457"/>
                        </a:lnSpc>
                        <a:buNone/>
                      </a:pPr>
                      <a:r>
                        <a:rPr lang="en-US" sz="800" b="1" i="0">
                          <a:solidFill>
                            <a:srgbClr val="000000"/>
                          </a:solidFill>
                          <a:effectLst/>
                          <a:latin typeface="Arial" panose="020B0604020202020204" pitchFamily="34" charset="0"/>
                        </a:rPr>
                        <a:t>Target Values </a:t>
                      </a:r>
                      <a:endParaRPr lang="en-US" sz="900" b="1" i="0">
                        <a:effectLst/>
                      </a:endParaRPr>
                    </a:p>
                  </a:txBody>
                  <a:tcPr anchor="ctr">
                    <a:solidFill>
                      <a:schemeClr val="accent1"/>
                    </a:solidFill>
                  </a:tcPr>
                </a:tc>
                <a:extLst>
                  <a:ext uri="{0D108BD9-81ED-4DB2-BD59-A6C34878D82A}">
                    <a16:rowId xmlns:a16="http://schemas.microsoft.com/office/drawing/2014/main" val="936783418"/>
                  </a:ext>
                </a:extLst>
              </a:tr>
              <a:tr h="393063">
                <a:tc>
                  <a:txBody>
                    <a:bodyPr/>
                    <a:lstStyle/>
                    <a:p>
                      <a:pPr algn="ctr" rtl="0" fontAlgn="base">
                        <a:lnSpc>
                          <a:spcPts val="1457"/>
                        </a:lnSpc>
                        <a:buNone/>
                      </a:pPr>
                      <a:r>
                        <a:rPr lang="en-US" sz="800" b="0" i="0">
                          <a:solidFill>
                            <a:srgbClr val="000000"/>
                          </a:solidFill>
                          <a:effectLst/>
                          <a:latin typeface="Arial" panose="020B0604020202020204" pitchFamily="34" charset="0"/>
                        </a:rPr>
                        <a:t>Laser Module </a:t>
                      </a:r>
                      <a:endParaRPr lang="en-US" sz="900" b="0" i="0">
                        <a:effectLst/>
                      </a:endParaRPr>
                    </a:p>
                  </a:txBody>
                  <a:tcPr anchor="ctr">
                    <a:solidFill>
                      <a:srgbClr val="CFD9FB"/>
                    </a:solidFill>
                  </a:tcPr>
                </a:tc>
                <a:tc>
                  <a:txBody>
                    <a:bodyPr/>
                    <a:lstStyle/>
                    <a:p>
                      <a:pPr algn="ctr" rtl="0" fontAlgn="base">
                        <a:lnSpc>
                          <a:spcPts val="1457"/>
                        </a:lnSpc>
                        <a:buNone/>
                      </a:pPr>
                      <a:r>
                        <a:rPr lang="en-US" sz="800" b="0" i="0">
                          <a:solidFill>
                            <a:srgbClr val="000000"/>
                          </a:solidFill>
                          <a:effectLst/>
                          <a:latin typeface="Arial" panose="020B0604020202020204" pitchFamily="34" charset="0"/>
                        </a:rPr>
                        <a:t>Wavelength </a:t>
                      </a:r>
                      <a:endParaRPr lang="en-US" sz="900" b="0" i="0">
                        <a:effectLst/>
                      </a:endParaRPr>
                    </a:p>
                    <a:p>
                      <a:pPr algn="ctr" rtl="0" fontAlgn="base">
                        <a:lnSpc>
                          <a:spcPts val="1457"/>
                        </a:lnSpc>
                        <a:buNone/>
                      </a:pPr>
                      <a:r>
                        <a:rPr lang="en-US" sz="800" b="0" i="0">
                          <a:solidFill>
                            <a:srgbClr val="000000"/>
                          </a:solidFill>
                          <a:effectLst/>
                          <a:latin typeface="Arial" panose="020B0604020202020204" pitchFamily="34" charset="0"/>
                        </a:rPr>
                        <a:t>Output Power </a:t>
                      </a:r>
                      <a:endParaRPr lang="en-US" sz="900" b="0" i="0">
                        <a:effectLst/>
                      </a:endParaRPr>
                    </a:p>
                  </a:txBody>
                  <a:tcPr anchor="ctr">
                    <a:solidFill>
                      <a:srgbClr val="CFD9FB"/>
                    </a:solidFill>
                  </a:tcPr>
                </a:tc>
                <a:tc>
                  <a:txBody>
                    <a:bodyPr/>
                    <a:lstStyle/>
                    <a:p>
                      <a:pPr algn="ctr" rtl="0" fontAlgn="base">
                        <a:lnSpc>
                          <a:spcPts val="1457"/>
                        </a:lnSpc>
                        <a:buNone/>
                      </a:pPr>
                      <a:r>
                        <a:rPr lang="en-US" sz="800" b="0" i="0">
                          <a:solidFill>
                            <a:srgbClr val="000000"/>
                          </a:solidFill>
                          <a:effectLst/>
                          <a:latin typeface="Arial" panose="020B0604020202020204" pitchFamily="34" charset="0"/>
                        </a:rPr>
                        <a:t>630 nm – 680 nm  </a:t>
                      </a:r>
                      <a:endParaRPr lang="en-US" sz="900" b="0" i="0">
                        <a:effectLst/>
                      </a:endParaRPr>
                    </a:p>
                    <a:p>
                      <a:pPr algn="ctr" rtl="0" fontAlgn="base">
                        <a:lnSpc>
                          <a:spcPts val="1457"/>
                        </a:lnSpc>
                        <a:buNone/>
                      </a:pPr>
                      <a:r>
                        <a:rPr lang="en-US" sz="800" b="0" i="0">
                          <a:solidFill>
                            <a:srgbClr val="000000"/>
                          </a:solidFill>
                          <a:effectLst/>
                          <a:latin typeface="Arial" panose="020B0604020202020204" pitchFamily="34" charset="0"/>
                        </a:rPr>
                        <a:t>≤ 5 </a:t>
                      </a:r>
                      <a:r>
                        <a:rPr lang="en-US" sz="800" b="0" i="0" err="1">
                          <a:solidFill>
                            <a:srgbClr val="000000"/>
                          </a:solidFill>
                          <a:effectLst/>
                          <a:latin typeface="Arial" panose="020B0604020202020204" pitchFamily="34" charset="0"/>
                        </a:rPr>
                        <a:t>mW</a:t>
                      </a:r>
                      <a:r>
                        <a:rPr lang="en-US" sz="800" b="0" i="0">
                          <a:solidFill>
                            <a:srgbClr val="000000"/>
                          </a:solidFill>
                          <a:effectLst/>
                          <a:latin typeface="Arial" panose="020B0604020202020204" pitchFamily="34" charset="0"/>
                        </a:rPr>
                        <a:t> </a:t>
                      </a:r>
                      <a:endParaRPr lang="en-US" sz="900" b="0" i="0">
                        <a:effectLst/>
                      </a:endParaRPr>
                    </a:p>
                  </a:txBody>
                  <a:tcPr anchor="ctr">
                    <a:solidFill>
                      <a:srgbClr val="CFD9FB"/>
                    </a:solidFill>
                  </a:tcPr>
                </a:tc>
                <a:extLst>
                  <a:ext uri="{0D108BD9-81ED-4DB2-BD59-A6C34878D82A}">
                    <a16:rowId xmlns:a16="http://schemas.microsoft.com/office/drawing/2014/main" val="1100244284"/>
                  </a:ext>
                </a:extLst>
              </a:tr>
              <a:tr h="325818">
                <a:tc>
                  <a:txBody>
                    <a:bodyPr/>
                    <a:lstStyle/>
                    <a:p>
                      <a:pPr algn="ctr" rtl="0" fontAlgn="base">
                        <a:lnSpc>
                          <a:spcPts val="1457"/>
                        </a:lnSpc>
                        <a:buNone/>
                      </a:pPr>
                      <a:r>
                        <a:rPr lang="en-US" sz="800" b="0" i="0">
                          <a:solidFill>
                            <a:srgbClr val="000000"/>
                          </a:solidFill>
                          <a:effectLst/>
                          <a:latin typeface="Arial" panose="020B0604020202020204" pitchFamily="34" charset="0"/>
                        </a:rPr>
                        <a:t>Motors </a:t>
                      </a:r>
                      <a:endParaRPr lang="en-US" sz="900" b="0" i="0">
                        <a:effectLst/>
                      </a:endParaRPr>
                    </a:p>
                  </a:txBody>
                  <a:tcPr anchor="ctr">
                    <a:solidFill>
                      <a:srgbClr val="E9EDFD"/>
                    </a:solidFill>
                  </a:tcPr>
                </a:tc>
                <a:tc>
                  <a:txBody>
                    <a:bodyPr/>
                    <a:lstStyle/>
                    <a:p>
                      <a:pPr algn="ctr" rtl="0" fontAlgn="base">
                        <a:lnSpc>
                          <a:spcPts val="1457"/>
                        </a:lnSpc>
                        <a:buNone/>
                      </a:pPr>
                      <a:r>
                        <a:rPr lang="en-US" sz="800" b="0" i="0">
                          <a:solidFill>
                            <a:srgbClr val="000000"/>
                          </a:solidFill>
                          <a:effectLst/>
                          <a:latin typeface="Arial" panose="020B0604020202020204" pitchFamily="34" charset="0"/>
                        </a:rPr>
                        <a:t>Angular speed </a:t>
                      </a:r>
                      <a:endParaRPr lang="en-US" sz="900" b="0" i="0">
                        <a:effectLst/>
                      </a:endParaRPr>
                    </a:p>
                    <a:p>
                      <a:pPr algn="ctr" rtl="0" fontAlgn="base">
                        <a:lnSpc>
                          <a:spcPts val="1457"/>
                        </a:lnSpc>
                        <a:buNone/>
                      </a:pPr>
                      <a:r>
                        <a:rPr lang="en-US" sz="800" b="0" i="0">
                          <a:solidFill>
                            <a:srgbClr val="000000"/>
                          </a:solidFill>
                          <a:effectLst/>
                          <a:latin typeface="Arial" panose="020B0604020202020204" pitchFamily="34" charset="0"/>
                        </a:rPr>
                        <a:t>Resolution </a:t>
                      </a:r>
                      <a:endParaRPr lang="en-US" sz="900" b="0" i="0">
                        <a:effectLst/>
                      </a:endParaRPr>
                    </a:p>
                  </a:txBody>
                  <a:tcPr anchor="ctr">
                    <a:solidFill>
                      <a:srgbClr val="E9EDFD"/>
                    </a:solidFill>
                  </a:tcPr>
                </a:tc>
                <a:tc>
                  <a:txBody>
                    <a:bodyPr/>
                    <a:lstStyle/>
                    <a:p>
                      <a:pPr algn="ctr" rtl="0" fontAlgn="base">
                        <a:lnSpc>
                          <a:spcPts val="1457"/>
                        </a:lnSpc>
                        <a:buNone/>
                      </a:pPr>
                      <a:r>
                        <a:rPr lang="en-US" sz="800" b="0" i="0">
                          <a:solidFill>
                            <a:srgbClr val="000000"/>
                          </a:solidFill>
                          <a:effectLst/>
                          <a:latin typeface="Arial" panose="020B0604020202020204" pitchFamily="34" charset="0"/>
                        </a:rPr>
                        <a:t>≥ 150°/s </a:t>
                      </a:r>
                      <a:endParaRPr lang="en-US" sz="900" b="0" i="0">
                        <a:effectLst/>
                      </a:endParaRPr>
                    </a:p>
                    <a:p>
                      <a:pPr algn="ctr" rtl="0" fontAlgn="base">
                        <a:lnSpc>
                          <a:spcPts val="1457"/>
                        </a:lnSpc>
                        <a:buNone/>
                      </a:pPr>
                      <a:r>
                        <a:rPr lang="en-US" sz="800" b="0" i="0">
                          <a:solidFill>
                            <a:srgbClr val="000000"/>
                          </a:solidFill>
                          <a:effectLst/>
                          <a:latin typeface="Arial" panose="020B0604020202020204" pitchFamily="34" charset="0"/>
                        </a:rPr>
                        <a:t>≤ 1° </a:t>
                      </a:r>
                      <a:endParaRPr lang="en-US" sz="900" b="0" i="0">
                        <a:effectLst/>
                      </a:endParaRPr>
                    </a:p>
                  </a:txBody>
                  <a:tcPr anchor="ctr">
                    <a:solidFill>
                      <a:srgbClr val="E9EDFD"/>
                    </a:solidFill>
                  </a:tcPr>
                </a:tc>
                <a:extLst>
                  <a:ext uri="{0D108BD9-81ED-4DB2-BD59-A6C34878D82A}">
                    <a16:rowId xmlns:a16="http://schemas.microsoft.com/office/drawing/2014/main" val="4213681435"/>
                  </a:ext>
                </a:extLst>
              </a:tr>
              <a:tr h="393063">
                <a:tc>
                  <a:txBody>
                    <a:bodyPr/>
                    <a:lstStyle/>
                    <a:p>
                      <a:pPr algn="ctr" rtl="0" fontAlgn="base">
                        <a:lnSpc>
                          <a:spcPts val="1457"/>
                        </a:lnSpc>
                        <a:buNone/>
                      </a:pPr>
                      <a:r>
                        <a:rPr lang="en-US" sz="800" b="0" i="0">
                          <a:solidFill>
                            <a:srgbClr val="000000"/>
                          </a:solidFill>
                          <a:effectLst/>
                          <a:latin typeface="Arial" panose="020B0604020202020204" pitchFamily="34" charset="0"/>
                        </a:rPr>
                        <a:t>Camera </a:t>
                      </a:r>
                      <a:endParaRPr lang="en-US" sz="900" b="0" i="0">
                        <a:effectLst/>
                      </a:endParaRPr>
                    </a:p>
                  </a:txBody>
                  <a:tcPr anchor="ctr">
                    <a:solidFill>
                      <a:srgbClr val="CFD9FB"/>
                    </a:solidFill>
                  </a:tcPr>
                </a:tc>
                <a:tc>
                  <a:txBody>
                    <a:bodyPr/>
                    <a:lstStyle/>
                    <a:p>
                      <a:pPr algn="ctr" rtl="0" fontAlgn="base">
                        <a:lnSpc>
                          <a:spcPts val="1457"/>
                        </a:lnSpc>
                        <a:buNone/>
                      </a:pPr>
                      <a:r>
                        <a:rPr lang="en-US" sz="800" b="0" i="0">
                          <a:solidFill>
                            <a:srgbClr val="000000"/>
                          </a:solidFill>
                          <a:effectLst/>
                          <a:latin typeface="Arial" panose="020B0604020202020204" pitchFamily="34" charset="0"/>
                        </a:rPr>
                        <a:t>Max Frame Rate </a:t>
                      </a:r>
                      <a:endParaRPr lang="en-US" sz="900" b="0" i="0">
                        <a:effectLst/>
                      </a:endParaRPr>
                    </a:p>
                  </a:txBody>
                  <a:tcPr anchor="ctr">
                    <a:solidFill>
                      <a:srgbClr val="CFD9FB"/>
                    </a:solidFill>
                  </a:tcPr>
                </a:tc>
                <a:tc>
                  <a:txBody>
                    <a:bodyPr/>
                    <a:lstStyle/>
                    <a:p>
                      <a:pPr algn="ctr" rtl="0" fontAlgn="base">
                        <a:lnSpc>
                          <a:spcPts val="1457"/>
                        </a:lnSpc>
                        <a:buNone/>
                      </a:pPr>
                      <a:r>
                        <a:rPr lang="en-US" sz="800" b="0" i="0">
                          <a:solidFill>
                            <a:srgbClr val="000000"/>
                          </a:solidFill>
                          <a:effectLst/>
                          <a:latin typeface="Arial" panose="020B0604020202020204" pitchFamily="34" charset="0"/>
                        </a:rPr>
                        <a:t>≥ 30 fps </a:t>
                      </a:r>
                      <a:endParaRPr lang="en-US" sz="900" b="0" i="0">
                        <a:effectLst/>
                      </a:endParaRPr>
                    </a:p>
                  </a:txBody>
                  <a:tcPr anchor="ctr">
                    <a:solidFill>
                      <a:srgbClr val="CFD9FB"/>
                    </a:solidFill>
                  </a:tcPr>
                </a:tc>
                <a:extLst>
                  <a:ext uri="{0D108BD9-81ED-4DB2-BD59-A6C34878D82A}">
                    <a16:rowId xmlns:a16="http://schemas.microsoft.com/office/drawing/2014/main" val="546004272"/>
                  </a:ext>
                </a:extLst>
              </a:tr>
              <a:tr h="327948">
                <a:tc>
                  <a:txBody>
                    <a:bodyPr/>
                    <a:lstStyle/>
                    <a:p>
                      <a:pPr algn="ctr" rtl="0" fontAlgn="base">
                        <a:lnSpc>
                          <a:spcPts val="1457"/>
                        </a:lnSpc>
                        <a:buNone/>
                      </a:pPr>
                      <a:r>
                        <a:rPr lang="en-US" sz="800" b="0" i="0">
                          <a:solidFill>
                            <a:srgbClr val="000000"/>
                          </a:solidFill>
                          <a:effectLst/>
                          <a:latin typeface="Arial" panose="020B0604020202020204" pitchFamily="34" charset="0"/>
                        </a:rPr>
                        <a:t>Microwave Sensor </a:t>
                      </a:r>
                      <a:endParaRPr lang="en-US" sz="900" b="0" i="0">
                        <a:effectLst/>
                      </a:endParaRPr>
                    </a:p>
                  </a:txBody>
                  <a:tcPr anchor="ctr">
                    <a:solidFill>
                      <a:srgbClr val="E9EDFD"/>
                    </a:solidFill>
                  </a:tcPr>
                </a:tc>
                <a:tc>
                  <a:txBody>
                    <a:bodyPr/>
                    <a:lstStyle/>
                    <a:p>
                      <a:pPr algn="ctr" rtl="0" fontAlgn="base">
                        <a:lnSpc>
                          <a:spcPts val="1457"/>
                        </a:lnSpc>
                        <a:buNone/>
                      </a:pPr>
                      <a:r>
                        <a:rPr lang="en-US" sz="800" b="0" i="0">
                          <a:solidFill>
                            <a:srgbClr val="000000"/>
                          </a:solidFill>
                          <a:effectLst/>
                          <a:latin typeface="Arial" panose="020B0604020202020204" pitchFamily="34" charset="0"/>
                        </a:rPr>
                        <a:t>Detection Range </a:t>
                      </a:r>
                      <a:endParaRPr lang="en-US" sz="900" b="0" i="0">
                        <a:effectLst/>
                      </a:endParaRPr>
                    </a:p>
                  </a:txBody>
                  <a:tcPr anchor="ctr">
                    <a:solidFill>
                      <a:srgbClr val="E9EDFD"/>
                    </a:solidFill>
                  </a:tcPr>
                </a:tc>
                <a:tc>
                  <a:txBody>
                    <a:bodyPr/>
                    <a:lstStyle/>
                    <a:p>
                      <a:pPr algn="ctr" rtl="0" fontAlgn="base">
                        <a:lnSpc>
                          <a:spcPts val="1457"/>
                        </a:lnSpc>
                        <a:buNone/>
                      </a:pPr>
                      <a:r>
                        <a:rPr lang="en-US" sz="800" b="0" i="0">
                          <a:solidFill>
                            <a:srgbClr val="000000"/>
                          </a:solidFill>
                          <a:effectLst/>
                          <a:latin typeface="Arial" panose="020B0604020202020204" pitchFamily="34" charset="0"/>
                        </a:rPr>
                        <a:t>≥ 5 m </a:t>
                      </a:r>
                      <a:endParaRPr lang="en-US" sz="900" b="0" i="0">
                        <a:effectLst/>
                      </a:endParaRPr>
                    </a:p>
                  </a:txBody>
                  <a:tcPr anchor="ctr">
                    <a:solidFill>
                      <a:srgbClr val="E9EDFD"/>
                    </a:solidFill>
                  </a:tcPr>
                </a:tc>
                <a:extLst>
                  <a:ext uri="{0D108BD9-81ED-4DB2-BD59-A6C34878D82A}">
                    <a16:rowId xmlns:a16="http://schemas.microsoft.com/office/drawing/2014/main" val="2270879784"/>
                  </a:ext>
                </a:extLst>
              </a:tr>
              <a:tr h="393063">
                <a:tc>
                  <a:txBody>
                    <a:bodyPr/>
                    <a:lstStyle/>
                    <a:p>
                      <a:pPr algn="ctr" rtl="0" fontAlgn="base">
                        <a:lnSpc>
                          <a:spcPts val="1457"/>
                        </a:lnSpc>
                        <a:buNone/>
                      </a:pPr>
                      <a:r>
                        <a:rPr lang="en-US" sz="800" b="0" i="0">
                          <a:solidFill>
                            <a:srgbClr val="000000"/>
                          </a:solidFill>
                          <a:effectLst/>
                          <a:latin typeface="Arial" panose="020B0604020202020204" pitchFamily="34" charset="0"/>
                        </a:rPr>
                        <a:t>Microcontroller </a:t>
                      </a:r>
                      <a:endParaRPr lang="en-US" sz="900" b="0" i="0">
                        <a:effectLst/>
                      </a:endParaRPr>
                    </a:p>
                  </a:txBody>
                  <a:tcPr anchor="ctr">
                    <a:solidFill>
                      <a:srgbClr val="CFD9FB"/>
                    </a:solidFill>
                  </a:tcPr>
                </a:tc>
                <a:tc>
                  <a:txBody>
                    <a:bodyPr/>
                    <a:lstStyle/>
                    <a:p>
                      <a:pPr algn="ctr" rtl="0" fontAlgn="base">
                        <a:lnSpc>
                          <a:spcPts val="1457"/>
                        </a:lnSpc>
                        <a:buNone/>
                      </a:pPr>
                      <a:r>
                        <a:rPr lang="en-US" sz="800" b="0" i="0">
                          <a:solidFill>
                            <a:srgbClr val="000000"/>
                          </a:solidFill>
                          <a:effectLst/>
                          <a:latin typeface="Arial" panose="020B0604020202020204" pitchFamily="34" charset="0"/>
                        </a:rPr>
                        <a:t>Communication </a:t>
                      </a:r>
                      <a:endParaRPr lang="en-US" sz="900" b="0" i="0">
                        <a:effectLst/>
                      </a:endParaRPr>
                    </a:p>
                  </a:txBody>
                  <a:tcPr anchor="ctr">
                    <a:solidFill>
                      <a:srgbClr val="CFD9FB"/>
                    </a:solidFill>
                  </a:tcPr>
                </a:tc>
                <a:tc>
                  <a:txBody>
                    <a:bodyPr/>
                    <a:lstStyle/>
                    <a:p>
                      <a:pPr algn="ctr" rtl="0" fontAlgn="base">
                        <a:lnSpc>
                          <a:spcPts val="1457"/>
                        </a:lnSpc>
                        <a:buNone/>
                      </a:pPr>
                      <a:r>
                        <a:rPr lang="en-US" sz="800" b="0" i="0">
                          <a:solidFill>
                            <a:srgbClr val="000000"/>
                          </a:solidFill>
                          <a:effectLst/>
                          <a:latin typeface="Arial" panose="020B0604020202020204" pitchFamily="34" charset="0"/>
                        </a:rPr>
                        <a:t>UART/I2C Interface </a:t>
                      </a:r>
                      <a:endParaRPr lang="en-US" sz="900" b="0" i="0">
                        <a:effectLst/>
                      </a:endParaRPr>
                    </a:p>
                  </a:txBody>
                  <a:tcPr anchor="ctr">
                    <a:solidFill>
                      <a:srgbClr val="CFD9FB"/>
                    </a:solidFill>
                  </a:tcPr>
                </a:tc>
                <a:extLst>
                  <a:ext uri="{0D108BD9-81ED-4DB2-BD59-A6C34878D82A}">
                    <a16:rowId xmlns:a16="http://schemas.microsoft.com/office/drawing/2014/main" val="4220184144"/>
                  </a:ext>
                </a:extLst>
              </a:tr>
            </a:tbl>
          </a:graphicData>
        </a:graphic>
      </p:graphicFrame>
      <p:pic>
        <p:nvPicPr>
          <p:cNvPr id="2" name="Picture 1">
            <a:extLst>
              <a:ext uri="{FF2B5EF4-FFF2-40B4-BE49-F238E27FC236}">
                <a16:creationId xmlns:a16="http://schemas.microsoft.com/office/drawing/2014/main" id="{9857734F-2DA2-78B7-9721-96DBC9804128}"/>
              </a:ext>
            </a:extLst>
          </p:cNvPr>
          <p:cNvPicPr>
            <a:picLocks noChangeAspect="1"/>
          </p:cNvPicPr>
          <p:nvPr/>
        </p:nvPicPr>
        <p:blipFill>
          <a:blip r:embed="rId5"/>
          <a:srcRect l="3803" r="3803"/>
          <a:stretch/>
        </p:blipFill>
        <p:spPr>
          <a:xfrm>
            <a:off x="7333097" y="61722"/>
            <a:ext cx="1749181"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5" name="Recorded Sound">
            <a:hlinkClick r:id="" action="ppaction://media"/>
            <a:extLst>
              <a:ext uri="{FF2B5EF4-FFF2-40B4-BE49-F238E27FC236}">
                <a16:creationId xmlns:a16="http://schemas.microsoft.com/office/drawing/2014/main" id="{AA434BA2-7FB4-8F95-149E-32CF61A7F601}"/>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312452" y="4488560"/>
            <a:ext cx="487363" cy="487363"/>
          </a:xfrm>
          <a:prstGeom prst="rect">
            <a:avLst/>
          </a:prstGeom>
        </p:spPr>
      </p:pic>
    </p:spTree>
    <p:extLst>
      <p:ext uri="{BB962C8B-B14F-4D97-AF65-F5344CB8AC3E}">
        <p14:creationId xmlns:p14="http://schemas.microsoft.com/office/powerpoint/2010/main" val="2196248306"/>
      </p:ext>
    </p:extLst>
  </p:cSld>
  <p:clrMapOvr>
    <a:masterClrMapping/>
  </p:clrMapOvr>
  <mc:AlternateContent xmlns:mc="http://schemas.openxmlformats.org/markup-compatibility/2006">
    <mc:Choice xmlns:p14="http://schemas.microsoft.com/office/powerpoint/2010/main" Requires="p14">
      <p:transition spd="slow" p14:dur="2000" advTm="25466"/>
    </mc:Choice>
    <mc:Fallback>
      <p:transition spd="slow" advTm="2546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1328"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p:cNvGrpSpPr/>
        <p:nvPr/>
      </p:nvGrpSpPr>
      <p:grpSpPr>
        <a:xfrm>
          <a:off x="0" y="0"/>
          <a:ext cx="0" cy="0"/>
          <a:chOff x="0" y="0"/>
          <a:chExt cx="0" cy="0"/>
        </a:xfrm>
      </p:grpSpPr>
      <p:sp>
        <p:nvSpPr>
          <p:cNvPr id="161" name="Google Shape;161;p20"/>
          <p:cNvSpPr txBox="1"/>
          <p:nvPr/>
        </p:nvSpPr>
        <p:spPr>
          <a:xfrm>
            <a:off x="514350" y="516133"/>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SINGLE BOARD COMPUTER COMPARISON</a:t>
            </a:r>
          </a:p>
        </p:txBody>
      </p:sp>
      <p:graphicFrame>
        <p:nvGraphicFramePr>
          <p:cNvPr id="3" name="Table 2">
            <a:extLst>
              <a:ext uri="{FF2B5EF4-FFF2-40B4-BE49-F238E27FC236}">
                <a16:creationId xmlns:a16="http://schemas.microsoft.com/office/drawing/2014/main" id="{C5432B39-CF8A-09DF-A44F-F61F321E8732}"/>
              </a:ext>
            </a:extLst>
          </p:cNvPr>
          <p:cNvGraphicFramePr>
            <a:graphicFrameLocks noGrp="1"/>
          </p:cNvGraphicFramePr>
          <p:nvPr>
            <p:extLst>
              <p:ext uri="{D42A27DB-BD31-4B8C-83A1-F6EECF244321}">
                <p14:modId xmlns:p14="http://schemas.microsoft.com/office/powerpoint/2010/main" val="257013193"/>
              </p:ext>
            </p:extLst>
          </p:nvPr>
        </p:nvGraphicFramePr>
        <p:xfrm>
          <a:off x="636729" y="1474530"/>
          <a:ext cx="3935271" cy="3321274"/>
        </p:xfrm>
        <a:graphic>
          <a:graphicData uri="http://schemas.openxmlformats.org/drawingml/2006/table">
            <a:tbl>
              <a:tblPr firstRow="1" firstCol="1" bandRow="1">
                <a:tableStyleId>{5C22544A-7EE6-4342-B048-85BDC9FD1C3A}</a:tableStyleId>
              </a:tblPr>
              <a:tblGrid>
                <a:gridCol w="813547">
                  <a:extLst>
                    <a:ext uri="{9D8B030D-6E8A-4147-A177-3AD203B41FA5}">
                      <a16:colId xmlns:a16="http://schemas.microsoft.com/office/drawing/2014/main" val="493341973"/>
                    </a:ext>
                  </a:extLst>
                </a:gridCol>
                <a:gridCol w="780431">
                  <a:extLst>
                    <a:ext uri="{9D8B030D-6E8A-4147-A177-3AD203B41FA5}">
                      <a16:colId xmlns:a16="http://schemas.microsoft.com/office/drawing/2014/main" val="4226273705"/>
                    </a:ext>
                  </a:extLst>
                </a:gridCol>
                <a:gridCol w="780431">
                  <a:extLst>
                    <a:ext uri="{9D8B030D-6E8A-4147-A177-3AD203B41FA5}">
                      <a16:colId xmlns:a16="http://schemas.microsoft.com/office/drawing/2014/main" val="2754493628"/>
                    </a:ext>
                  </a:extLst>
                </a:gridCol>
                <a:gridCol w="780431">
                  <a:extLst>
                    <a:ext uri="{9D8B030D-6E8A-4147-A177-3AD203B41FA5}">
                      <a16:colId xmlns:a16="http://schemas.microsoft.com/office/drawing/2014/main" val="3163318150"/>
                    </a:ext>
                  </a:extLst>
                </a:gridCol>
                <a:gridCol w="780431">
                  <a:extLst>
                    <a:ext uri="{9D8B030D-6E8A-4147-A177-3AD203B41FA5}">
                      <a16:colId xmlns:a16="http://schemas.microsoft.com/office/drawing/2014/main" val="3733942566"/>
                    </a:ext>
                  </a:extLst>
                </a:gridCol>
              </a:tblGrid>
              <a:tr h="266672">
                <a:tc>
                  <a:txBody>
                    <a:bodyPr/>
                    <a:lstStyle/>
                    <a:p>
                      <a:pPr marL="0" marR="0" algn="ctr">
                        <a:spcAft>
                          <a:spcPts val="400"/>
                        </a:spcAft>
                        <a:buNone/>
                      </a:pPr>
                      <a:r>
                        <a:rPr lang="en-US" sz="500" kern="100">
                          <a:effectLst/>
                        </a:rPr>
                        <a:t>Feature</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Raspberry Pi</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Coral Dev Board</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solidFill>
                            <a:schemeClr val="tx1"/>
                          </a:solidFill>
                          <a:effectLst/>
                        </a:rPr>
                        <a:t>Nvidia Orin Nano </a:t>
                      </a:r>
                      <a:r>
                        <a:rPr lang="en-US" sz="500" kern="100" err="1">
                          <a:solidFill>
                            <a:schemeClr val="tx1"/>
                          </a:solidFill>
                          <a:effectLst/>
                        </a:rPr>
                        <a:t>DevKit</a:t>
                      </a:r>
                      <a:endParaRPr lang="en-US" sz="600" kern="100">
                        <a:solidFill>
                          <a:schemeClr val="tx1"/>
                        </a:solidFill>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Firefly ROC-RK3588S</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3166733658"/>
                  </a:ext>
                </a:extLst>
              </a:tr>
              <a:tr h="181821">
                <a:tc>
                  <a:txBody>
                    <a:bodyPr/>
                    <a:lstStyle/>
                    <a:p>
                      <a:pPr marL="0" marR="0">
                        <a:spcAft>
                          <a:spcPts val="400"/>
                        </a:spcAft>
                        <a:buNone/>
                      </a:pPr>
                      <a:r>
                        <a:rPr lang="en-US" sz="500" kern="100">
                          <a:effectLst/>
                        </a:rPr>
                        <a:t># GPIO </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40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40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40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20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4292546432"/>
                  </a:ext>
                </a:extLst>
              </a:tr>
              <a:tr h="181821">
                <a:tc>
                  <a:txBody>
                    <a:bodyPr/>
                    <a:lstStyle/>
                    <a:p>
                      <a:pPr marL="0" marR="0">
                        <a:spcAft>
                          <a:spcPts val="400"/>
                        </a:spcAft>
                        <a:buNone/>
                      </a:pPr>
                      <a:r>
                        <a:rPr lang="en-US" sz="500" kern="100">
                          <a:effectLst/>
                        </a:rPr>
                        <a:t>Bluetooth</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Bluetooth 5.0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Bluetooth 4.2</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No</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Bluetooth 4.2</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3829708720"/>
                  </a:ext>
                </a:extLst>
              </a:tr>
              <a:tr h="266672">
                <a:tc>
                  <a:txBody>
                    <a:bodyPr/>
                    <a:lstStyle/>
                    <a:p>
                      <a:pPr marL="0" marR="0">
                        <a:spcAft>
                          <a:spcPts val="400"/>
                        </a:spcAft>
                        <a:buNone/>
                      </a:pPr>
                      <a:r>
                        <a:rPr lang="en-US" sz="500" kern="100">
                          <a:effectLst/>
                        </a:rPr>
                        <a:t>Clock Speed (GHz)</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1.8</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1.5</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1.7</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2.4</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801867464"/>
                  </a:ext>
                </a:extLst>
              </a:tr>
              <a:tr h="181821">
                <a:tc>
                  <a:txBody>
                    <a:bodyPr/>
                    <a:lstStyle/>
                    <a:p>
                      <a:pPr marL="0" marR="0">
                        <a:spcAft>
                          <a:spcPts val="400"/>
                        </a:spcAft>
                        <a:buNone/>
                      </a:pPr>
                      <a:r>
                        <a:rPr lang="en-US" sz="500" kern="100">
                          <a:effectLst/>
                        </a:rPr>
                        <a:t>CSI</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1xMIPI CSI-2</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1xMIPI CSI-2</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2xMIPI CSI-2</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2xMIPI CSI-2</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2375880440"/>
                  </a:ext>
                </a:extLst>
              </a:tr>
              <a:tr h="266672">
                <a:tc>
                  <a:txBody>
                    <a:bodyPr/>
                    <a:lstStyle/>
                    <a:p>
                      <a:pPr marL="0" marR="0">
                        <a:spcAft>
                          <a:spcPts val="400"/>
                        </a:spcAft>
                        <a:buNone/>
                      </a:pPr>
                      <a:r>
                        <a:rPr lang="en-US" sz="500" kern="100">
                          <a:effectLst/>
                        </a:rPr>
                        <a:t>GPU</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Broadcom VideoCore VI</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GC7000 Lite</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Ampere</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Mali-G610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1188018870"/>
                  </a:ext>
                </a:extLst>
              </a:tr>
              <a:tr h="181821">
                <a:tc>
                  <a:txBody>
                    <a:bodyPr/>
                    <a:lstStyle/>
                    <a:p>
                      <a:pPr marL="0" marR="0">
                        <a:spcAft>
                          <a:spcPts val="400"/>
                        </a:spcAft>
                        <a:buNone/>
                      </a:pPr>
                      <a:r>
                        <a:rPr lang="en-US" sz="500" kern="100">
                          <a:effectLst/>
                        </a:rPr>
                        <a:t>Operating System</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Linux</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Mendel/Linux</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Linux</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Linux</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1005983657"/>
                  </a:ext>
                </a:extLst>
              </a:tr>
              <a:tr h="266672">
                <a:tc>
                  <a:txBody>
                    <a:bodyPr/>
                    <a:lstStyle/>
                    <a:p>
                      <a:pPr marL="0" marR="0">
                        <a:spcAft>
                          <a:spcPts val="400"/>
                        </a:spcAft>
                        <a:buNone/>
                      </a:pPr>
                      <a:r>
                        <a:rPr lang="en-US" sz="500" kern="100">
                          <a:effectLst/>
                        </a:rPr>
                        <a:t>Power Consumption (W) </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~7</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~2</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~7-25</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~7</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3528506191"/>
                  </a:ext>
                </a:extLst>
              </a:tr>
              <a:tr h="181821">
                <a:tc>
                  <a:txBody>
                    <a:bodyPr/>
                    <a:lstStyle/>
                    <a:p>
                      <a:pPr marL="0" marR="0">
                        <a:spcAft>
                          <a:spcPts val="400"/>
                        </a:spcAft>
                        <a:buNone/>
                      </a:pPr>
                      <a:r>
                        <a:rPr lang="en-US" sz="500" kern="100">
                          <a:effectLst/>
                        </a:rPr>
                        <a:t>Price</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~$60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~$130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~$250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~$200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3225490925"/>
                  </a:ext>
                </a:extLst>
              </a:tr>
              <a:tr h="355564">
                <a:tc>
                  <a:txBody>
                    <a:bodyPr/>
                    <a:lstStyle/>
                    <a:p>
                      <a:pPr marL="0" marR="0">
                        <a:spcAft>
                          <a:spcPts val="400"/>
                        </a:spcAft>
                        <a:buNone/>
                      </a:pPr>
                      <a:r>
                        <a:rPr lang="en-US" sz="500" kern="100">
                          <a:effectLst/>
                        </a:rPr>
                        <a:t>Processor</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Quad-core ARM Cortex-A72</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Quad-core Cortex A-53</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6-core Arm Cortex-A78AE</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Quad-core ARM Mali-G610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678972585"/>
                  </a:ext>
                </a:extLst>
              </a:tr>
              <a:tr h="181821">
                <a:tc>
                  <a:txBody>
                    <a:bodyPr/>
                    <a:lstStyle/>
                    <a:p>
                      <a:pPr marL="0" marR="0">
                        <a:spcAft>
                          <a:spcPts val="400"/>
                        </a:spcAft>
                        <a:buNone/>
                      </a:pPr>
                      <a:r>
                        <a:rPr lang="en-US" sz="500" kern="100">
                          <a:effectLst/>
                        </a:rPr>
                        <a:t>Size (mm)</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85.6 x 56.5</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56 x 85</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103 x 90.5 x 34.77</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90 x 60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1873594789"/>
                  </a:ext>
                </a:extLst>
              </a:tr>
              <a:tr h="444454">
                <a:tc>
                  <a:txBody>
                    <a:bodyPr/>
                    <a:lstStyle/>
                    <a:p>
                      <a:pPr marL="0" marR="0">
                        <a:spcAft>
                          <a:spcPts val="400"/>
                        </a:spcAft>
                        <a:buNone/>
                      </a:pPr>
                      <a:r>
                        <a:rPr lang="en-US" sz="500" kern="100">
                          <a:effectLst/>
                        </a:rPr>
                        <a:t>USB</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2 x USB 2.0, 2 x USB 3.0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1 x USB 3.0, 1x USB Type C, 1x USB 2.0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1 x USB 3.2, 1 x USB Type C</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1 x USB 3.0, 2 x USB 2.0, 1 x USB Type C</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1894526681"/>
                  </a:ext>
                </a:extLst>
              </a:tr>
              <a:tr h="181821">
                <a:tc>
                  <a:txBody>
                    <a:bodyPr/>
                    <a:lstStyle/>
                    <a:p>
                      <a:pPr marL="0" marR="0">
                        <a:spcAft>
                          <a:spcPts val="400"/>
                        </a:spcAft>
                        <a:buNone/>
                      </a:pPr>
                      <a:r>
                        <a:rPr lang="en-US" sz="500" kern="100">
                          <a:effectLst/>
                        </a:rPr>
                        <a:t>Weight (g)</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~70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~50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~176</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~50</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2265954832"/>
                  </a:ext>
                </a:extLst>
              </a:tr>
              <a:tr h="181821">
                <a:tc>
                  <a:txBody>
                    <a:bodyPr/>
                    <a:lstStyle/>
                    <a:p>
                      <a:pPr marL="0" marR="0">
                        <a:spcAft>
                          <a:spcPts val="400"/>
                        </a:spcAft>
                        <a:buNone/>
                      </a:pPr>
                      <a:r>
                        <a:rPr lang="en-US" sz="500" kern="100">
                          <a:effectLst/>
                        </a:rPr>
                        <a:t>Wi-Fi</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Dual-band 802.11ac</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Dual-band 802.11 ac</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tc>
                  <a:txBody>
                    <a:bodyPr/>
                    <a:lstStyle/>
                    <a:p>
                      <a:pPr marL="0" marR="0" algn="ctr">
                        <a:spcAft>
                          <a:spcPts val="400"/>
                        </a:spcAft>
                        <a:buNone/>
                      </a:pPr>
                      <a:r>
                        <a:rPr lang="en-US" sz="500" kern="100">
                          <a:effectLst/>
                        </a:rPr>
                        <a:t>GbE Connector</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solidFill>
                      <a:schemeClr val="accent6"/>
                    </a:solidFill>
                  </a:tcPr>
                </a:tc>
                <a:tc>
                  <a:txBody>
                    <a:bodyPr/>
                    <a:lstStyle/>
                    <a:p>
                      <a:pPr marL="0" marR="0" algn="ctr">
                        <a:spcAft>
                          <a:spcPts val="400"/>
                        </a:spcAft>
                        <a:buNone/>
                      </a:pPr>
                      <a:r>
                        <a:rPr lang="en-US" sz="500" kern="100">
                          <a:effectLst/>
                        </a:rPr>
                        <a:t>Dual-band 2.4 / 5 GHz</a:t>
                      </a:r>
                      <a:endParaRPr lang="en-US" sz="600" kern="100">
                        <a:effectLst/>
                        <a:latin typeface="Arial" panose="020B0604020202020204" pitchFamily="34" charset="0"/>
                        <a:ea typeface="MS PGothic" panose="020B0600070205080204" pitchFamily="34" charset="-128"/>
                        <a:cs typeface="Arial" panose="020B0604020202020204" pitchFamily="34" charset="0"/>
                      </a:endParaRPr>
                    </a:p>
                  </a:txBody>
                  <a:tcPr marL="33713" marR="33713" marT="0" marB="0" anchor="ctr"/>
                </a:tc>
                <a:extLst>
                  <a:ext uri="{0D108BD9-81ED-4DB2-BD59-A6C34878D82A}">
                    <a16:rowId xmlns:a16="http://schemas.microsoft.com/office/drawing/2014/main" val="1918681389"/>
                  </a:ext>
                </a:extLst>
              </a:tr>
            </a:tbl>
          </a:graphicData>
        </a:graphic>
      </p:graphicFrame>
      <p:pic>
        <p:nvPicPr>
          <p:cNvPr id="7" name="Picture 6">
            <a:extLst>
              <a:ext uri="{FF2B5EF4-FFF2-40B4-BE49-F238E27FC236}">
                <a16:creationId xmlns:a16="http://schemas.microsoft.com/office/drawing/2014/main" id="{141226C3-7128-D3CC-853B-3ECBEDBF52C5}"/>
              </a:ext>
            </a:extLst>
          </p:cNvPr>
          <p:cNvPicPr>
            <a:picLocks noChangeAspect="1"/>
          </p:cNvPicPr>
          <p:nvPr/>
        </p:nvPicPr>
        <p:blipFill>
          <a:blip r:embed="rId5"/>
          <a:stretch>
            <a:fillRect/>
          </a:stretch>
        </p:blipFill>
        <p:spPr>
          <a:xfrm>
            <a:off x="4798099" y="1474530"/>
            <a:ext cx="3077487" cy="1731402"/>
          </a:xfrm>
          <a:prstGeom prst="rect">
            <a:avLst/>
          </a:prstGeom>
        </p:spPr>
      </p:pic>
      <p:pic>
        <p:nvPicPr>
          <p:cNvPr id="27" name="Audio 26">
            <a:hlinkClick r:id="" action="ppaction://media"/>
            <a:extLst>
              <a:ext uri="{FF2B5EF4-FFF2-40B4-BE49-F238E27FC236}">
                <a16:creationId xmlns:a16="http://schemas.microsoft.com/office/drawing/2014/main" id="{366BB835-1994-525F-DEE7-F025186067D8}"/>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pic>
        <p:nvPicPr>
          <p:cNvPr id="2" name="Picture 1">
            <a:extLst>
              <a:ext uri="{FF2B5EF4-FFF2-40B4-BE49-F238E27FC236}">
                <a16:creationId xmlns:a16="http://schemas.microsoft.com/office/drawing/2014/main" id="{8AFF74AD-FE60-7BF9-9D4B-D1FFD3A2E914}"/>
              </a:ext>
            </a:extLst>
          </p:cNvPr>
          <p:cNvPicPr>
            <a:picLocks noChangeAspect="1"/>
          </p:cNvPicPr>
          <p:nvPr/>
        </p:nvPicPr>
        <p:blipFill>
          <a:blip r:embed="rId7"/>
          <a:stretch>
            <a:fillRect/>
          </a:stretch>
        </p:blipFill>
        <p:spPr>
          <a:xfrm>
            <a:off x="7354545" y="58235"/>
            <a:ext cx="1743444" cy="1743444"/>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sp>
        <p:nvSpPr>
          <p:cNvPr id="5" name="TextBox 4">
            <a:extLst>
              <a:ext uri="{FF2B5EF4-FFF2-40B4-BE49-F238E27FC236}">
                <a16:creationId xmlns:a16="http://schemas.microsoft.com/office/drawing/2014/main" id="{5433557B-C0F5-6F80-51A1-59780B399DD7}"/>
              </a:ext>
            </a:extLst>
          </p:cNvPr>
          <p:cNvSpPr txBox="1"/>
          <p:nvPr/>
        </p:nvSpPr>
        <p:spPr>
          <a:xfrm>
            <a:off x="4787541" y="3240999"/>
            <a:ext cx="3098601" cy="369332"/>
          </a:xfrm>
          <a:prstGeom prst="rect">
            <a:avLst/>
          </a:prstGeom>
          <a:noFill/>
        </p:spPr>
        <p:txBody>
          <a:bodyPr wrap="square" rtlCol="0">
            <a:spAutoFit/>
          </a:bodyPr>
          <a:lstStyle/>
          <a:p>
            <a:pPr algn="ctr"/>
            <a:r>
              <a:rPr lang="en-US" sz="600" i="1"/>
              <a:t>The Nvidia Orin Nano development kit. </a:t>
            </a:r>
          </a:p>
          <a:p>
            <a:pPr algn="ctr"/>
            <a:r>
              <a:rPr lang="en-US" sz="600" i="1"/>
              <a:t>https://www.nvidia.com/en-us/autonomous-machines/embedded-systems/jetson-orin/nano-super-developer-kit/</a:t>
            </a:r>
          </a:p>
        </p:txBody>
      </p:sp>
      <p:sp>
        <p:nvSpPr>
          <p:cNvPr id="6" name="TextBox 5">
            <a:extLst>
              <a:ext uri="{FF2B5EF4-FFF2-40B4-BE49-F238E27FC236}">
                <a16:creationId xmlns:a16="http://schemas.microsoft.com/office/drawing/2014/main" id="{FF98529F-3E77-EDC8-AEA7-872F9E7EE7F0}"/>
              </a:ext>
            </a:extLst>
          </p:cNvPr>
          <p:cNvSpPr txBox="1"/>
          <p:nvPr/>
        </p:nvSpPr>
        <p:spPr>
          <a:xfrm>
            <a:off x="4808657" y="3792109"/>
            <a:ext cx="3098601" cy="923330"/>
          </a:xfrm>
          <a:prstGeom prst="rect">
            <a:avLst/>
          </a:prstGeom>
          <a:noFill/>
        </p:spPr>
        <p:txBody>
          <a:bodyPr wrap="square" rtlCol="0">
            <a:spAutoFit/>
          </a:bodyPr>
          <a:lstStyle/>
          <a:p>
            <a:pPr marL="171450" indent="-171450">
              <a:buFont typeface="Arial" panose="020B0604020202020204" pitchFamily="34" charset="0"/>
              <a:buChar char="•"/>
            </a:pPr>
            <a:r>
              <a:rPr lang="en-US" sz="900"/>
              <a:t>A single board computer was needed to perform computer vision, as the MCU was not strong enough.</a:t>
            </a:r>
          </a:p>
          <a:p>
            <a:pPr marL="171450" indent="-171450">
              <a:buFont typeface="Arial" panose="020B0604020202020204" pitchFamily="34" charset="0"/>
              <a:buChar char="•"/>
            </a:pPr>
            <a:r>
              <a:rPr lang="en-US" sz="900"/>
              <a:t>The Orin Nano provided sufficient processing power to run the desired computer vision model.</a:t>
            </a:r>
          </a:p>
          <a:p>
            <a:pPr marL="171450" indent="-171450">
              <a:buFont typeface="Arial" panose="020B0604020202020204" pitchFamily="34" charset="0"/>
              <a:buChar char="•"/>
            </a:pPr>
            <a:r>
              <a:rPr lang="en-US" sz="900"/>
              <a:t>It also featured ports to allow communication to the other components, like MCU and camera.</a:t>
            </a:r>
          </a:p>
        </p:txBody>
      </p:sp>
    </p:spTree>
  </p:cSld>
  <p:clrMapOvr>
    <a:masterClrMapping/>
  </p:clrMapOvr>
  <mc:AlternateContent xmlns:mc="http://schemas.openxmlformats.org/markup-compatibility/2006">
    <mc:Choice xmlns:p14="http://schemas.microsoft.com/office/powerpoint/2010/main" Requires="p14">
      <p:transition spd="slow" p14:dur="2000" advTm="37686"/>
    </mc:Choice>
    <mc:Fallback>
      <p:transition spd="slow" advTm="3768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a:extLst>
            <a:ext uri="{FF2B5EF4-FFF2-40B4-BE49-F238E27FC236}">
              <a16:creationId xmlns:a16="http://schemas.microsoft.com/office/drawing/2014/main" id="{DEDD21F0-06BE-B03A-A715-EFBF12B519EC}"/>
            </a:ext>
          </a:extLst>
        </p:cNvPr>
        <p:cNvGrpSpPr/>
        <p:nvPr/>
      </p:nvGrpSpPr>
      <p:grpSpPr>
        <a:xfrm>
          <a:off x="0" y="0"/>
          <a:ext cx="0" cy="0"/>
          <a:chOff x="0" y="0"/>
          <a:chExt cx="0" cy="0"/>
        </a:xfrm>
      </p:grpSpPr>
      <p:sp>
        <p:nvSpPr>
          <p:cNvPr id="161" name="Google Shape;161;p20">
            <a:extLst>
              <a:ext uri="{FF2B5EF4-FFF2-40B4-BE49-F238E27FC236}">
                <a16:creationId xmlns:a16="http://schemas.microsoft.com/office/drawing/2014/main" id="{27A72385-B085-7572-50BA-857836BECD19}"/>
              </a:ext>
            </a:extLst>
          </p:cNvPr>
          <p:cNvSpPr txBox="1"/>
          <p:nvPr/>
        </p:nvSpPr>
        <p:spPr>
          <a:xfrm>
            <a:off x="514350" y="516133"/>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CAMERA COMPARISON</a:t>
            </a:r>
            <a:endParaRPr lang="en-US"/>
          </a:p>
        </p:txBody>
      </p:sp>
      <p:pic>
        <p:nvPicPr>
          <p:cNvPr id="2" name="Picture 1">
            <a:extLst>
              <a:ext uri="{FF2B5EF4-FFF2-40B4-BE49-F238E27FC236}">
                <a16:creationId xmlns:a16="http://schemas.microsoft.com/office/drawing/2014/main" id="{9D6C02B7-7480-BC0B-3B54-3E7CEFA0AAE8}"/>
              </a:ext>
            </a:extLst>
          </p:cNvPr>
          <p:cNvPicPr>
            <a:picLocks noChangeAspect="1"/>
          </p:cNvPicPr>
          <p:nvPr/>
        </p:nvPicPr>
        <p:blipFill>
          <a:blip r:embed="rId5"/>
          <a:stretch>
            <a:fillRect/>
          </a:stretch>
        </p:blipFill>
        <p:spPr>
          <a:xfrm>
            <a:off x="7344969" y="48660"/>
            <a:ext cx="1743444" cy="1743444"/>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4" name="Table 3">
            <a:extLst>
              <a:ext uri="{FF2B5EF4-FFF2-40B4-BE49-F238E27FC236}">
                <a16:creationId xmlns:a16="http://schemas.microsoft.com/office/drawing/2014/main" id="{A3B4442C-998B-6323-82D8-228233E40748}"/>
              </a:ext>
            </a:extLst>
          </p:cNvPr>
          <p:cNvGraphicFramePr>
            <a:graphicFrameLocks noGrp="1"/>
          </p:cNvGraphicFramePr>
          <p:nvPr>
            <p:extLst>
              <p:ext uri="{D42A27DB-BD31-4B8C-83A1-F6EECF244321}">
                <p14:modId xmlns:p14="http://schemas.microsoft.com/office/powerpoint/2010/main" val="2167188254"/>
              </p:ext>
            </p:extLst>
          </p:nvPr>
        </p:nvGraphicFramePr>
        <p:xfrm>
          <a:off x="296821" y="1729103"/>
          <a:ext cx="5440302" cy="2898262"/>
        </p:xfrm>
        <a:graphic>
          <a:graphicData uri="http://schemas.openxmlformats.org/drawingml/2006/table">
            <a:tbl>
              <a:tblPr firstRow="1" firstCol="1" bandRow="1">
                <a:tableStyleId>{5C22544A-7EE6-4342-B048-85BDC9FD1C3A}</a:tableStyleId>
              </a:tblPr>
              <a:tblGrid>
                <a:gridCol w="934974">
                  <a:extLst>
                    <a:ext uri="{9D8B030D-6E8A-4147-A177-3AD203B41FA5}">
                      <a16:colId xmlns:a16="http://schemas.microsoft.com/office/drawing/2014/main" val="220876397"/>
                    </a:ext>
                  </a:extLst>
                </a:gridCol>
                <a:gridCol w="762835">
                  <a:extLst>
                    <a:ext uri="{9D8B030D-6E8A-4147-A177-3AD203B41FA5}">
                      <a16:colId xmlns:a16="http://schemas.microsoft.com/office/drawing/2014/main" val="1986782425"/>
                    </a:ext>
                  </a:extLst>
                </a:gridCol>
                <a:gridCol w="701397">
                  <a:extLst>
                    <a:ext uri="{9D8B030D-6E8A-4147-A177-3AD203B41FA5}">
                      <a16:colId xmlns:a16="http://schemas.microsoft.com/office/drawing/2014/main" val="95026652"/>
                    </a:ext>
                  </a:extLst>
                </a:gridCol>
                <a:gridCol w="762834">
                  <a:extLst>
                    <a:ext uri="{9D8B030D-6E8A-4147-A177-3AD203B41FA5}">
                      <a16:colId xmlns:a16="http://schemas.microsoft.com/office/drawing/2014/main" val="2779922367"/>
                    </a:ext>
                  </a:extLst>
                </a:gridCol>
                <a:gridCol w="814032">
                  <a:extLst>
                    <a:ext uri="{9D8B030D-6E8A-4147-A177-3AD203B41FA5}">
                      <a16:colId xmlns:a16="http://schemas.microsoft.com/office/drawing/2014/main" val="17722527"/>
                    </a:ext>
                  </a:extLst>
                </a:gridCol>
                <a:gridCol w="711637">
                  <a:extLst>
                    <a:ext uri="{9D8B030D-6E8A-4147-A177-3AD203B41FA5}">
                      <a16:colId xmlns:a16="http://schemas.microsoft.com/office/drawing/2014/main" val="943926106"/>
                    </a:ext>
                  </a:extLst>
                </a:gridCol>
                <a:gridCol w="752593">
                  <a:extLst>
                    <a:ext uri="{9D8B030D-6E8A-4147-A177-3AD203B41FA5}">
                      <a16:colId xmlns:a16="http://schemas.microsoft.com/office/drawing/2014/main" val="3784218628"/>
                    </a:ext>
                  </a:extLst>
                </a:gridCol>
              </a:tblGrid>
              <a:tr h="657338">
                <a:tc>
                  <a:txBody>
                    <a:bodyPr/>
                    <a:lstStyle/>
                    <a:p>
                      <a:pPr marL="0" marR="0" algn="ctr">
                        <a:spcAft>
                          <a:spcPts val="400"/>
                        </a:spcAft>
                        <a:buNone/>
                      </a:pPr>
                      <a:r>
                        <a:rPr lang="en-US" sz="1050" kern="100">
                          <a:effectLst/>
                        </a:rPr>
                        <a:t>Feature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IFWATER AR0144</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solidFill>
                            <a:schemeClr val="bg1"/>
                          </a:solidFill>
                          <a:effectLst/>
                        </a:rPr>
                        <a:t>ELP OV2710</a:t>
                      </a:r>
                      <a:endParaRPr lang="en-US" sz="1050" kern="100">
                        <a:solidFill>
                          <a:schemeClr val="bg1"/>
                        </a:solidFill>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chemeClr val="accent1"/>
                    </a:solidFill>
                  </a:tcPr>
                </a:tc>
                <a:tc>
                  <a:txBody>
                    <a:bodyPr/>
                    <a:lstStyle/>
                    <a:p>
                      <a:pPr marL="0" marR="0" algn="ctr">
                        <a:spcAft>
                          <a:spcPts val="400"/>
                        </a:spcAft>
                        <a:buNone/>
                      </a:pPr>
                      <a:r>
                        <a:rPr lang="en-US" sz="1050" kern="100" err="1">
                          <a:effectLst/>
                        </a:rPr>
                        <a:t>Arducam</a:t>
                      </a:r>
                      <a:r>
                        <a:rPr lang="en-US" sz="1050" kern="100">
                          <a:effectLst/>
                        </a:rPr>
                        <a:t> 222</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err="1">
                          <a:effectLst/>
                        </a:rPr>
                        <a:t>Arducam</a:t>
                      </a:r>
                      <a:r>
                        <a:rPr lang="en-US" sz="1050" kern="100">
                          <a:effectLst/>
                        </a:rPr>
                        <a:t> 175</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err="1">
                          <a:effectLst/>
                        </a:rPr>
                        <a:t>Coolwell</a:t>
                      </a:r>
                      <a:r>
                        <a:rPr lang="en-US" sz="1050" kern="100">
                          <a:effectLst/>
                        </a:rPr>
                        <a:t> 160</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solidFill>
                            <a:schemeClr val="tx1"/>
                          </a:solidFill>
                          <a:effectLst/>
                          <a:latin typeface="Arial" panose="020B0604020202020204" pitchFamily="34" charset="0"/>
                          <a:ea typeface="MS PGothic" panose="020B0600070205080204" pitchFamily="34" charset="-128"/>
                          <a:cs typeface="Arial" panose="020B0604020202020204" pitchFamily="34" charset="0"/>
                        </a:rPr>
                        <a:t>ELP OG05B10</a:t>
                      </a:r>
                    </a:p>
                  </a:txBody>
                  <a:tcPr marL="68580" marR="68580" marT="0" marB="0" anchor="ctr">
                    <a:solidFill>
                      <a:schemeClr val="accent6"/>
                    </a:solidFill>
                  </a:tcPr>
                </a:tc>
                <a:extLst>
                  <a:ext uri="{0D108BD9-81ED-4DB2-BD59-A6C34878D82A}">
                    <a16:rowId xmlns:a16="http://schemas.microsoft.com/office/drawing/2014/main" val="4174295868"/>
                  </a:ext>
                </a:extLst>
              </a:tr>
              <a:tr h="497983">
                <a:tc>
                  <a:txBody>
                    <a:bodyPr/>
                    <a:lstStyle/>
                    <a:p>
                      <a:pPr marL="0" marR="0" algn="ctr">
                        <a:spcAft>
                          <a:spcPts val="400"/>
                        </a:spcAft>
                        <a:buNone/>
                      </a:pPr>
                      <a:r>
                        <a:rPr lang="en-US" sz="1050" kern="100">
                          <a:effectLst/>
                        </a:rPr>
                        <a:t>FOV (degrees)</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170</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170</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rgbClr val="CFD9FB"/>
                    </a:solidFill>
                  </a:tcPr>
                </a:tc>
                <a:tc>
                  <a:txBody>
                    <a:bodyPr/>
                    <a:lstStyle/>
                    <a:p>
                      <a:pPr marL="0" marR="0" algn="ctr">
                        <a:spcAft>
                          <a:spcPts val="400"/>
                        </a:spcAft>
                        <a:buNone/>
                      </a:pPr>
                      <a:r>
                        <a:rPr lang="en-US" sz="1050" kern="100">
                          <a:effectLst/>
                        </a:rPr>
                        <a:t>222</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175</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160</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solidFill>
                            <a:schemeClr val="tx1"/>
                          </a:solidFill>
                          <a:effectLst/>
                          <a:latin typeface="Arial" panose="020B0604020202020204" pitchFamily="34" charset="0"/>
                          <a:ea typeface="MS PGothic" panose="020B0600070205080204" pitchFamily="34" charset="-128"/>
                          <a:cs typeface="Arial" panose="020B0604020202020204" pitchFamily="34" charset="0"/>
                        </a:rPr>
                        <a:t>170</a:t>
                      </a:r>
                    </a:p>
                  </a:txBody>
                  <a:tcPr marL="68580" marR="68580" marT="0" marB="0" anchor="ctr">
                    <a:solidFill>
                      <a:schemeClr val="accent6"/>
                    </a:solidFill>
                  </a:tcPr>
                </a:tc>
                <a:extLst>
                  <a:ext uri="{0D108BD9-81ED-4DB2-BD59-A6C34878D82A}">
                    <a16:rowId xmlns:a16="http://schemas.microsoft.com/office/drawing/2014/main" val="814450530"/>
                  </a:ext>
                </a:extLst>
              </a:tr>
              <a:tr h="497983">
                <a:tc>
                  <a:txBody>
                    <a:bodyPr/>
                    <a:lstStyle/>
                    <a:p>
                      <a:pPr marL="0" marR="0" algn="ctr">
                        <a:spcAft>
                          <a:spcPts val="400"/>
                        </a:spcAft>
                        <a:buNone/>
                      </a:pPr>
                      <a:r>
                        <a:rPr lang="en-US" sz="1050" kern="100">
                          <a:effectLst/>
                        </a:rPr>
                        <a:t>FPS @ Max Quality</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20</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rgbClr val="E9EDFD"/>
                    </a:solidFill>
                  </a:tcPr>
                </a:tc>
                <a:tc>
                  <a:txBody>
                    <a:bodyPr/>
                    <a:lstStyle/>
                    <a:p>
                      <a:pPr marL="0" marR="0" algn="ctr">
                        <a:spcAft>
                          <a:spcPts val="400"/>
                        </a:spcAft>
                        <a:buNone/>
                      </a:pPr>
                      <a:r>
                        <a:rPr lang="en-US" sz="1050" kern="100">
                          <a:effectLst/>
                        </a:rPr>
                        <a:t>30</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rgbClr val="E9EDFD"/>
                    </a:solidFill>
                  </a:tcPr>
                </a:tc>
                <a:tc>
                  <a:txBody>
                    <a:bodyPr/>
                    <a:lstStyle/>
                    <a:p>
                      <a:pPr marL="0" marR="0" algn="ctr">
                        <a:spcAft>
                          <a:spcPts val="400"/>
                        </a:spcAft>
                        <a:buNone/>
                      </a:pPr>
                      <a:r>
                        <a:rPr lang="en-US" sz="1050" kern="100">
                          <a:effectLst/>
                        </a:rPr>
                        <a:t>21</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21</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21</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solidFill>
                            <a:schemeClr val="tx1"/>
                          </a:solidFill>
                          <a:effectLst/>
                          <a:latin typeface="Arial" panose="020B0604020202020204" pitchFamily="34" charset="0"/>
                          <a:ea typeface="MS PGothic" panose="020B0600070205080204" pitchFamily="34" charset="-128"/>
                          <a:cs typeface="Arial" panose="020B0604020202020204" pitchFamily="34" charset="0"/>
                        </a:rPr>
                        <a:t>50</a:t>
                      </a:r>
                    </a:p>
                  </a:txBody>
                  <a:tcPr marL="68580" marR="68580" marT="0" marB="0" anchor="ctr">
                    <a:solidFill>
                      <a:schemeClr val="accent6"/>
                    </a:solidFill>
                  </a:tcPr>
                </a:tc>
                <a:extLst>
                  <a:ext uri="{0D108BD9-81ED-4DB2-BD59-A6C34878D82A}">
                    <a16:rowId xmlns:a16="http://schemas.microsoft.com/office/drawing/2014/main" val="4072276179"/>
                  </a:ext>
                </a:extLst>
              </a:tr>
              <a:tr h="497983">
                <a:tc>
                  <a:txBody>
                    <a:bodyPr/>
                    <a:lstStyle/>
                    <a:p>
                      <a:pPr marL="0" marR="0" algn="ctr">
                        <a:spcAft>
                          <a:spcPts val="400"/>
                        </a:spcAft>
                        <a:buNone/>
                      </a:pPr>
                      <a:r>
                        <a:rPr lang="en-US" sz="1050" kern="100">
                          <a:effectLst/>
                        </a:rPr>
                        <a:t>Size (mm x mm)</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38 x 38</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38 x 38</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rgbClr val="CFD9FB"/>
                    </a:solidFill>
                  </a:tcPr>
                </a:tc>
                <a:tc>
                  <a:txBody>
                    <a:bodyPr/>
                    <a:lstStyle/>
                    <a:p>
                      <a:pPr marL="0" marR="0" algn="ctr">
                        <a:spcAft>
                          <a:spcPts val="400"/>
                        </a:spcAft>
                        <a:buNone/>
                      </a:pPr>
                      <a:r>
                        <a:rPr lang="en-US" sz="1050" kern="100">
                          <a:effectLst/>
                        </a:rPr>
                        <a:t>25 x 24</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25 x 24</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25 x 24</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solidFill>
                            <a:schemeClr val="tx1"/>
                          </a:solidFill>
                          <a:effectLst/>
                          <a:latin typeface="Arial" panose="020B0604020202020204" pitchFamily="34" charset="0"/>
                          <a:ea typeface="MS PGothic" panose="020B0600070205080204" pitchFamily="34" charset="-128"/>
                          <a:cs typeface="Arial" panose="020B0604020202020204" pitchFamily="34" charset="0"/>
                        </a:rPr>
                        <a:t>38 x 38</a:t>
                      </a:r>
                    </a:p>
                  </a:txBody>
                  <a:tcPr marL="68580" marR="68580" marT="0" marB="0" anchor="ctr">
                    <a:solidFill>
                      <a:schemeClr val="accent6"/>
                    </a:solidFill>
                  </a:tcPr>
                </a:tc>
                <a:extLst>
                  <a:ext uri="{0D108BD9-81ED-4DB2-BD59-A6C34878D82A}">
                    <a16:rowId xmlns:a16="http://schemas.microsoft.com/office/drawing/2014/main" val="984486374"/>
                  </a:ext>
                </a:extLst>
              </a:tr>
              <a:tr h="497983">
                <a:tc>
                  <a:txBody>
                    <a:bodyPr/>
                    <a:lstStyle/>
                    <a:p>
                      <a:pPr marL="0" marR="0" algn="ctr">
                        <a:spcAft>
                          <a:spcPts val="400"/>
                        </a:spcAft>
                        <a:buNone/>
                      </a:pPr>
                      <a:r>
                        <a:rPr lang="en-US" sz="1050" kern="100">
                          <a:effectLst/>
                        </a:rPr>
                        <a:t>Price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$49 </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$43 </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rgbClr val="E9EDFD"/>
                    </a:solidFill>
                  </a:tcPr>
                </a:tc>
                <a:tc>
                  <a:txBody>
                    <a:bodyPr/>
                    <a:lstStyle/>
                    <a:p>
                      <a:pPr marL="0" marR="0" algn="ctr">
                        <a:spcAft>
                          <a:spcPts val="400"/>
                        </a:spcAft>
                        <a:buNone/>
                      </a:pPr>
                      <a:r>
                        <a:rPr lang="en-US" sz="1050" kern="100">
                          <a:effectLst/>
                        </a:rPr>
                        <a:t>$26 </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$36 </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$21 </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solidFill>
                            <a:schemeClr val="tx1"/>
                          </a:solidFill>
                          <a:effectLst/>
                          <a:latin typeface="Arial" panose="020B0604020202020204" pitchFamily="34" charset="0"/>
                          <a:ea typeface="MS PGothic" panose="020B0600070205080204" pitchFamily="34" charset="-128"/>
                          <a:cs typeface="Arial" panose="020B0604020202020204" pitchFamily="34" charset="0"/>
                        </a:rPr>
                        <a:t>$163</a:t>
                      </a:r>
                    </a:p>
                  </a:txBody>
                  <a:tcPr marL="68580" marR="68580" marT="0" marB="0" anchor="ctr">
                    <a:solidFill>
                      <a:schemeClr val="accent6"/>
                    </a:solidFill>
                  </a:tcPr>
                </a:tc>
                <a:extLst>
                  <a:ext uri="{0D108BD9-81ED-4DB2-BD59-A6C34878D82A}">
                    <a16:rowId xmlns:a16="http://schemas.microsoft.com/office/drawing/2014/main" val="1558391816"/>
                  </a:ext>
                </a:extLst>
              </a:tr>
              <a:tr h="248992">
                <a:tc>
                  <a:txBody>
                    <a:bodyPr/>
                    <a:lstStyle/>
                    <a:p>
                      <a:pPr marL="0" marR="0" algn="ctr">
                        <a:spcAft>
                          <a:spcPts val="400"/>
                        </a:spcAft>
                        <a:buNone/>
                      </a:pPr>
                      <a:r>
                        <a:rPr lang="en-US" sz="1050" kern="100">
                          <a:effectLst/>
                        </a:rPr>
                        <a:t>Connection</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USB</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USB</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rgbClr val="CFD9FB"/>
                    </a:solidFill>
                  </a:tcPr>
                </a:tc>
                <a:tc>
                  <a:txBody>
                    <a:bodyPr/>
                    <a:lstStyle/>
                    <a:p>
                      <a:pPr marL="0" marR="0" algn="ctr">
                        <a:spcAft>
                          <a:spcPts val="400"/>
                        </a:spcAft>
                        <a:buNone/>
                      </a:pPr>
                      <a:r>
                        <a:rPr lang="en-US" sz="1050" kern="100">
                          <a:effectLst/>
                        </a:rPr>
                        <a:t>CSI</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CSI</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effectLst/>
                        </a:rPr>
                        <a:t>CSI</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050" kern="100">
                          <a:solidFill>
                            <a:schemeClr val="tx1"/>
                          </a:solidFill>
                          <a:effectLst/>
                          <a:latin typeface="Arial" panose="020B0604020202020204" pitchFamily="34" charset="0"/>
                          <a:ea typeface="MS PGothic" panose="020B0600070205080204" pitchFamily="34" charset="-128"/>
                          <a:cs typeface="Arial" panose="020B0604020202020204" pitchFamily="34" charset="0"/>
                        </a:rPr>
                        <a:t>USB</a:t>
                      </a:r>
                    </a:p>
                  </a:txBody>
                  <a:tcPr marL="68580" marR="68580" marT="0" marB="0" anchor="ctr">
                    <a:solidFill>
                      <a:schemeClr val="accent6"/>
                    </a:solidFill>
                  </a:tcPr>
                </a:tc>
                <a:extLst>
                  <a:ext uri="{0D108BD9-81ED-4DB2-BD59-A6C34878D82A}">
                    <a16:rowId xmlns:a16="http://schemas.microsoft.com/office/drawing/2014/main" val="4158446546"/>
                  </a:ext>
                </a:extLst>
              </a:tr>
            </a:tbl>
          </a:graphicData>
        </a:graphic>
      </p:graphicFrame>
      <p:pic>
        <p:nvPicPr>
          <p:cNvPr id="9" name="Audio 8">
            <a:hlinkClick r:id="" action="ppaction://media"/>
            <a:extLst>
              <a:ext uri="{FF2B5EF4-FFF2-40B4-BE49-F238E27FC236}">
                <a16:creationId xmlns:a16="http://schemas.microsoft.com/office/drawing/2014/main" id="{0D6EAA02-839F-0E45-7E18-01F485734852}"/>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pic>
        <p:nvPicPr>
          <p:cNvPr id="1026" name="Picture 2">
            <a:extLst>
              <a:ext uri="{FF2B5EF4-FFF2-40B4-BE49-F238E27FC236}">
                <a16:creationId xmlns:a16="http://schemas.microsoft.com/office/drawing/2014/main" id="{07FF36C3-BF35-FCB2-8F45-9AB3DFA0A24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80219" y="1777310"/>
            <a:ext cx="1212408" cy="120497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ED30F6E-756D-B058-E771-FA371AD9CA71}"/>
              </a:ext>
            </a:extLst>
          </p:cNvPr>
          <p:cNvSpPr txBox="1"/>
          <p:nvPr/>
        </p:nvSpPr>
        <p:spPr>
          <a:xfrm>
            <a:off x="5737123" y="3079691"/>
            <a:ext cx="3098601" cy="369332"/>
          </a:xfrm>
          <a:prstGeom prst="rect">
            <a:avLst/>
          </a:prstGeom>
          <a:noFill/>
        </p:spPr>
        <p:txBody>
          <a:bodyPr wrap="square" rtlCol="0">
            <a:spAutoFit/>
          </a:bodyPr>
          <a:lstStyle/>
          <a:p>
            <a:pPr algn="ctr"/>
            <a:r>
              <a:rPr lang="en-US" sz="600" i="1"/>
              <a:t>The ELP OG05B10 camera.</a:t>
            </a:r>
          </a:p>
          <a:p>
            <a:pPr algn="ctr"/>
            <a:r>
              <a:rPr lang="en-US" sz="600" i="1"/>
              <a:t>Image from https://www.elpcctv.com/elp-5mp-50fps-1080p-60fps-global-shutter-usb-camera-module-with-155-degree-fisheye-lens-p-578.html</a:t>
            </a:r>
          </a:p>
        </p:txBody>
      </p:sp>
      <p:sp>
        <p:nvSpPr>
          <p:cNvPr id="6" name="TextBox 5">
            <a:extLst>
              <a:ext uri="{FF2B5EF4-FFF2-40B4-BE49-F238E27FC236}">
                <a16:creationId xmlns:a16="http://schemas.microsoft.com/office/drawing/2014/main" id="{9233D638-4268-DDFF-CA78-4B158B6ECBD9}"/>
              </a:ext>
            </a:extLst>
          </p:cNvPr>
          <p:cNvSpPr txBox="1"/>
          <p:nvPr/>
        </p:nvSpPr>
        <p:spPr>
          <a:xfrm>
            <a:off x="5758239" y="3630801"/>
            <a:ext cx="3192966" cy="1061829"/>
          </a:xfrm>
          <a:prstGeom prst="rect">
            <a:avLst/>
          </a:prstGeom>
          <a:noFill/>
        </p:spPr>
        <p:txBody>
          <a:bodyPr wrap="square" rtlCol="0">
            <a:spAutoFit/>
          </a:bodyPr>
          <a:lstStyle/>
          <a:p>
            <a:pPr marL="171450" indent="-171450">
              <a:buFont typeface="Arial" panose="020B0604020202020204" pitchFamily="34" charset="0"/>
              <a:buChar char="•"/>
            </a:pPr>
            <a:r>
              <a:rPr lang="en-US" sz="900"/>
              <a:t>A camera was needed to perform initial target detection.</a:t>
            </a:r>
          </a:p>
          <a:p>
            <a:pPr marL="171450" indent="-171450">
              <a:buFont typeface="Arial" panose="020B0604020202020204" pitchFamily="34" charset="0"/>
              <a:buChar char="•"/>
            </a:pPr>
            <a:r>
              <a:rPr lang="en-US" sz="900"/>
              <a:t>The ELP OG05B10 camera was more expensive, but allowed for more robust implementation.</a:t>
            </a:r>
          </a:p>
          <a:p>
            <a:pPr marL="171450" indent="-171450">
              <a:buFont typeface="Arial" panose="020B0604020202020204" pitchFamily="34" charset="0"/>
              <a:buChar char="•"/>
            </a:pPr>
            <a:r>
              <a:rPr lang="en-US" sz="900"/>
              <a:t>It had a higher resolution, faster runtime, and featured a global shutter.</a:t>
            </a:r>
          </a:p>
          <a:p>
            <a:pPr marL="171450" indent="-171450">
              <a:buFont typeface="Arial" panose="020B0604020202020204" pitchFamily="34" charset="0"/>
              <a:buChar char="•"/>
            </a:pPr>
            <a:r>
              <a:rPr lang="en-US" sz="900"/>
              <a:t>USB was chosen over CSI due to potential problems with CSI listed on Nvidia forums.</a:t>
            </a:r>
          </a:p>
        </p:txBody>
      </p:sp>
    </p:spTree>
    <p:extLst>
      <p:ext uri="{BB962C8B-B14F-4D97-AF65-F5344CB8AC3E}">
        <p14:creationId xmlns:p14="http://schemas.microsoft.com/office/powerpoint/2010/main" val="2809000424"/>
      </p:ext>
    </p:extLst>
  </p:cSld>
  <p:clrMapOvr>
    <a:masterClrMapping/>
  </p:clrMapOvr>
  <mc:AlternateContent xmlns:mc="http://schemas.openxmlformats.org/markup-compatibility/2006">
    <mc:Choice xmlns:p14="http://schemas.microsoft.com/office/powerpoint/2010/main" Requires="p14">
      <p:transition spd="slow" p14:dur="2000" advTm="62880"/>
    </mc:Choice>
    <mc:Fallback>
      <p:transition spd="slow" advTm="6288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a:extLst>
            <a:ext uri="{FF2B5EF4-FFF2-40B4-BE49-F238E27FC236}">
              <a16:creationId xmlns:a16="http://schemas.microsoft.com/office/drawing/2014/main" id="{DF46C08C-C90B-79D8-4124-7805B9B4DC31}"/>
            </a:ext>
          </a:extLst>
        </p:cNvPr>
        <p:cNvGrpSpPr/>
        <p:nvPr/>
      </p:nvGrpSpPr>
      <p:grpSpPr>
        <a:xfrm>
          <a:off x="0" y="0"/>
          <a:ext cx="0" cy="0"/>
          <a:chOff x="0" y="0"/>
          <a:chExt cx="0" cy="0"/>
        </a:xfrm>
      </p:grpSpPr>
      <p:sp>
        <p:nvSpPr>
          <p:cNvPr id="161" name="Google Shape;161;p20">
            <a:extLst>
              <a:ext uri="{FF2B5EF4-FFF2-40B4-BE49-F238E27FC236}">
                <a16:creationId xmlns:a16="http://schemas.microsoft.com/office/drawing/2014/main" id="{A5F256E1-F204-BF09-90EF-7740077FF25D}"/>
              </a:ext>
            </a:extLst>
          </p:cNvPr>
          <p:cNvSpPr txBox="1"/>
          <p:nvPr/>
        </p:nvSpPr>
        <p:spPr>
          <a:xfrm>
            <a:off x="514350" y="516133"/>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DETECTION FRAMEWORK COMPARISONS</a:t>
            </a:r>
          </a:p>
        </p:txBody>
      </p:sp>
      <p:pic>
        <p:nvPicPr>
          <p:cNvPr id="2" name="Picture 1">
            <a:extLst>
              <a:ext uri="{FF2B5EF4-FFF2-40B4-BE49-F238E27FC236}">
                <a16:creationId xmlns:a16="http://schemas.microsoft.com/office/drawing/2014/main" id="{68D36896-0502-6BEF-BAD2-799F2567BCC4}"/>
              </a:ext>
            </a:extLst>
          </p:cNvPr>
          <p:cNvPicPr>
            <a:picLocks noChangeAspect="1"/>
          </p:cNvPicPr>
          <p:nvPr/>
        </p:nvPicPr>
        <p:blipFill>
          <a:blip r:embed="rId5"/>
          <a:stretch>
            <a:fillRect/>
          </a:stretch>
        </p:blipFill>
        <p:spPr>
          <a:xfrm>
            <a:off x="7364119" y="43873"/>
            <a:ext cx="1743444" cy="1743444"/>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4" name="Table 3">
            <a:extLst>
              <a:ext uri="{FF2B5EF4-FFF2-40B4-BE49-F238E27FC236}">
                <a16:creationId xmlns:a16="http://schemas.microsoft.com/office/drawing/2014/main" id="{EEC4B68B-A603-F566-C4C3-6C8416616136}"/>
              </a:ext>
            </a:extLst>
          </p:cNvPr>
          <p:cNvGraphicFramePr>
            <a:graphicFrameLocks noGrp="1"/>
          </p:cNvGraphicFramePr>
          <p:nvPr>
            <p:extLst>
              <p:ext uri="{D42A27DB-BD31-4B8C-83A1-F6EECF244321}">
                <p14:modId xmlns:p14="http://schemas.microsoft.com/office/powerpoint/2010/main" val="2357154247"/>
              </p:ext>
            </p:extLst>
          </p:nvPr>
        </p:nvGraphicFramePr>
        <p:xfrm>
          <a:off x="440444" y="1646878"/>
          <a:ext cx="5150615" cy="3097471"/>
        </p:xfrm>
        <a:graphic>
          <a:graphicData uri="http://schemas.openxmlformats.org/drawingml/2006/table">
            <a:tbl>
              <a:tblPr firstRow="1" firstCol="1" bandRow="1">
                <a:tableStyleId>{5C22544A-7EE6-4342-B048-85BDC9FD1C3A}</a:tableStyleId>
              </a:tblPr>
              <a:tblGrid>
                <a:gridCol w="1030123">
                  <a:extLst>
                    <a:ext uri="{9D8B030D-6E8A-4147-A177-3AD203B41FA5}">
                      <a16:colId xmlns:a16="http://schemas.microsoft.com/office/drawing/2014/main" val="2998342043"/>
                    </a:ext>
                  </a:extLst>
                </a:gridCol>
                <a:gridCol w="1030123">
                  <a:extLst>
                    <a:ext uri="{9D8B030D-6E8A-4147-A177-3AD203B41FA5}">
                      <a16:colId xmlns:a16="http://schemas.microsoft.com/office/drawing/2014/main" val="2912578832"/>
                    </a:ext>
                  </a:extLst>
                </a:gridCol>
                <a:gridCol w="1030123">
                  <a:extLst>
                    <a:ext uri="{9D8B030D-6E8A-4147-A177-3AD203B41FA5}">
                      <a16:colId xmlns:a16="http://schemas.microsoft.com/office/drawing/2014/main" val="1295972810"/>
                    </a:ext>
                  </a:extLst>
                </a:gridCol>
                <a:gridCol w="1030123">
                  <a:extLst>
                    <a:ext uri="{9D8B030D-6E8A-4147-A177-3AD203B41FA5}">
                      <a16:colId xmlns:a16="http://schemas.microsoft.com/office/drawing/2014/main" val="2355325229"/>
                    </a:ext>
                  </a:extLst>
                </a:gridCol>
                <a:gridCol w="1030123">
                  <a:extLst>
                    <a:ext uri="{9D8B030D-6E8A-4147-A177-3AD203B41FA5}">
                      <a16:colId xmlns:a16="http://schemas.microsoft.com/office/drawing/2014/main" val="2538189866"/>
                    </a:ext>
                  </a:extLst>
                </a:gridCol>
              </a:tblGrid>
              <a:tr h="567784">
                <a:tc>
                  <a:txBody>
                    <a:bodyPr/>
                    <a:lstStyle/>
                    <a:p>
                      <a:pPr marL="0" marR="0" algn="ctr">
                        <a:spcAft>
                          <a:spcPts val="400"/>
                        </a:spcAft>
                        <a:buNone/>
                      </a:pPr>
                      <a:r>
                        <a:rPr lang="en-US" sz="1200" kern="100">
                          <a:effectLst/>
                        </a:rPr>
                        <a:t>Feature</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OpenCV</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solidFill>
                            <a:schemeClr val="tx1"/>
                          </a:solidFill>
                          <a:effectLst/>
                        </a:rPr>
                        <a:t>YOLO</a:t>
                      </a:r>
                      <a:endParaRPr lang="en-US" sz="1200" kern="100">
                        <a:solidFill>
                          <a:schemeClr val="tx1"/>
                        </a:solidFill>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chemeClr val="accent6"/>
                    </a:solidFill>
                  </a:tcPr>
                </a:tc>
                <a:tc>
                  <a:txBody>
                    <a:bodyPr/>
                    <a:lstStyle/>
                    <a:p>
                      <a:pPr marL="0" marR="0" algn="ctr">
                        <a:spcAft>
                          <a:spcPts val="400"/>
                        </a:spcAft>
                        <a:buNone/>
                      </a:pPr>
                      <a:r>
                        <a:rPr lang="en-US" sz="1200" kern="100">
                          <a:effectLst/>
                        </a:rPr>
                        <a:t>Single Shot MultiBox</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Faster R-CNN</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extLst>
                  <a:ext uri="{0D108BD9-81ED-4DB2-BD59-A6C34878D82A}">
                    <a16:rowId xmlns:a16="http://schemas.microsoft.com/office/drawing/2014/main" val="368991417"/>
                  </a:ext>
                </a:extLst>
              </a:tr>
              <a:tr h="421131">
                <a:tc>
                  <a:txBody>
                    <a:bodyPr/>
                    <a:lstStyle/>
                    <a:p>
                      <a:pPr marL="0" marR="0" algn="ctr">
                        <a:spcAft>
                          <a:spcPts val="400"/>
                        </a:spcAft>
                        <a:buNone/>
                      </a:pPr>
                      <a:r>
                        <a:rPr lang="en-US" sz="1200" kern="100">
                          <a:effectLst/>
                        </a:rPr>
                        <a:t>Stages</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Depends</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One</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chemeClr val="accent6"/>
                    </a:solidFill>
                  </a:tcPr>
                </a:tc>
                <a:tc>
                  <a:txBody>
                    <a:bodyPr/>
                    <a:lstStyle/>
                    <a:p>
                      <a:pPr marL="0" marR="0" algn="ctr">
                        <a:spcAft>
                          <a:spcPts val="400"/>
                        </a:spcAft>
                        <a:buNone/>
                      </a:pPr>
                      <a:r>
                        <a:rPr lang="en-US" sz="1200" kern="100">
                          <a:effectLst/>
                        </a:rPr>
                        <a:t>One</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Two</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extLst>
                  <a:ext uri="{0D108BD9-81ED-4DB2-BD59-A6C34878D82A}">
                    <a16:rowId xmlns:a16="http://schemas.microsoft.com/office/drawing/2014/main" val="3308190334"/>
                  </a:ext>
                </a:extLst>
              </a:tr>
              <a:tr h="421131">
                <a:tc>
                  <a:txBody>
                    <a:bodyPr/>
                    <a:lstStyle/>
                    <a:p>
                      <a:pPr marL="0" marR="0" algn="ctr">
                        <a:spcAft>
                          <a:spcPts val="400"/>
                        </a:spcAft>
                        <a:buNone/>
                      </a:pPr>
                      <a:r>
                        <a:rPr lang="en-US" sz="1200" kern="100">
                          <a:effectLst/>
                        </a:rPr>
                        <a:t>Speed</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Depends</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Very Fast</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chemeClr val="accent6"/>
                    </a:solidFill>
                  </a:tcPr>
                </a:tc>
                <a:tc>
                  <a:txBody>
                    <a:bodyPr/>
                    <a:lstStyle/>
                    <a:p>
                      <a:pPr marL="0" marR="0" algn="ctr">
                        <a:spcAft>
                          <a:spcPts val="400"/>
                        </a:spcAft>
                        <a:buNone/>
                      </a:pPr>
                      <a:r>
                        <a:rPr lang="en-US" sz="1200" kern="100">
                          <a:effectLst/>
                        </a:rPr>
                        <a:t>Fast</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Slow</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extLst>
                  <a:ext uri="{0D108BD9-81ED-4DB2-BD59-A6C34878D82A}">
                    <a16:rowId xmlns:a16="http://schemas.microsoft.com/office/drawing/2014/main" val="1991374246"/>
                  </a:ext>
                </a:extLst>
              </a:tr>
              <a:tr h="421131">
                <a:tc>
                  <a:txBody>
                    <a:bodyPr/>
                    <a:lstStyle/>
                    <a:p>
                      <a:pPr marL="0" marR="0" algn="ctr">
                        <a:spcAft>
                          <a:spcPts val="400"/>
                        </a:spcAft>
                        <a:buNone/>
                      </a:pPr>
                      <a:r>
                        <a:rPr lang="en-US" sz="1200" kern="100">
                          <a:effectLst/>
                        </a:rPr>
                        <a:t>Accuracy</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Depends</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Moderate / High</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chemeClr val="accent6"/>
                    </a:solidFill>
                  </a:tcPr>
                </a:tc>
                <a:tc>
                  <a:txBody>
                    <a:bodyPr/>
                    <a:lstStyle/>
                    <a:p>
                      <a:pPr marL="0" marR="0" algn="ctr">
                        <a:spcAft>
                          <a:spcPts val="400"/>
                        </a:spcAft>
                        <a:buNone/>
                      </a:pPr>
                      <a:r>
                        <a:rPr lang="en-US" sz="1200" kern="100">
                          <a:effectLst/>
                        </a:rPr>
                        <a:t>Moderate</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High</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extLst>
                  <a:ext uri="{0D108BD9-81ED-4DB2-BD59-A6C34878D82A}">
                    <a16:rowId xmlns:a16="http://schemas.microsoft.com/office/drawing/2014/main" val="3679094575"/>
                  </a:ext>
                </a:extLst>
              </a:tr>
              <a:tr h="421131">
                <a:tc>
                  <a:txBody>
                    <a:bodyPr/>
                    <a:lstStyle/>
                    <a:p>
                      <a:pPr marL="0" marR="0" algn="ctr">
                        <a:spcAft>
                          <a:spcPts val="400"/>
                        </a:spcAft>
                        <a:buNone/>
                      </a:pPr>
                      <a:r>
                        <a:rPr lang="en-US" sz="1200" kern="100">
                          <a:effectLst/>
                        </a:rPr>
                        <a:t>Complexity</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Low</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Moderate</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chemeClr val="accent6"/>
                    </a:solidFill>
                  </a:tcPr>
                </a:tc>
                <a:tc>
                  <a:txBody>
                    <a:bodyPr/>
                    <a:lstStyle/>
                    <a:p>
                      <a:pPr marL="0" marR="0" algn="ctr">
                        <a:spcAft>
                          <a:spcPts val="400"/>
                        </a:spcAft>
                        <a:buNone/>
                      </a:pPr>
                      <a:r>
                        <a:rPr lang="en-US" sz="1200" kern="100">
                          <a:effectLst/>
                        </a:rPr>
                        <a:t>Moderate</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High</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extLst>
                  <a:ext uri="{0D108BD9-81ED-4DB2-BD59-A6C34878D82A}">
                    <a16:rowId xmlns:a16="http://schemas.microsoft.com/office/drawing/2014/main" val="31888365"/>
                  </a:ext>
                </a:extLst>
              </a:tr>
              <a:tr h="421131">
                <a:tc>
                  <a:txBody>
                    <a:bodyPr/>
                    <a:lstStyle/>
                    <a:p>
                      <a:pPr marL="0" marR="0" algn="ctr">
                        <a:spcAft>
                          <a:spcPts val="400"/>
                        </a:spcAft>
                        <a:buNone/>
                      </a:pPr>
                      <a:r>
                        <a:rPr lang="en-US" sz="1200" kern="100">
                          <a:effectLst/>
                        </a:rPr>
                        <a:t>Dataset?</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No</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Yes</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chemeClr val="accent6"/>
                    </a:solidFill>
                  </a:tcPr>
                </a:tc>
                <a:tc>
                  <a:txBody>
                    <a:bodyPr/>
                    <a:lstStyle/>
                    <a:p>
                      <a:pPr marL="0" marR="0" algn="ctr">
                        <a:spcAft>
                          <a:spcPts val="400"/>
                        </a:spcAft>
                        <a:buNone/>
                      </a:pPr>
                      <a:r>
                        <a:rPr lang="en-US" sz="1200" kern="100">
                          <a:effectLst/>
                        </a:rPr>
                        <a:t>Yes</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Yes</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extLst>
                  <a:ext uri="{0D108BD9-81ED-4DB2-BD59-A6C34878D82A}">
                    <a16:rowId xmlns:a16="http://schemas.microsoft.com/office/drawing/2014/main" val="1123928685"/>
                  </a:ext>
                </a:extLst>
              </a:tr>
              <a:tr h="424032">
                <a:tc>
                  <a:txBody>
                    <a:bodyPr/>
                    <a:lstStyle/>
                    <a:p>
                      <a:pPr marL="0" marR="0" algn="ctr">
                        <a:spcAft>
                          <a:spcPts val="400"/>
                        </a:spcAft>
                        <a:buNone/>
                      </a:pPr>
                      <a:r>
                        <a:rPr lang="en-US" sz="1200" kern="100">
                          <a:effectLst/>
                        </a:rPr>
                        <a:t>Size</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Small</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Small / Moderate</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solidFill>
                      <a:schemeClr val="accent6"/>
                    </a:solidFill>
                  </a:tcPr>
                </a:tc>
                <a:tc>
                  <a:txBody>
                    <a:bodyPr/>
                    <a:lstStyle/>
                    <a:p>
                      <a:pPr marL="0" marR="0" algn="ctr">
                        <a:spcAft>
                          <a:spcPts val="400"/>
                        </a:spcAft>
                        <a:buNone/>
                      </a:pPr>
                      <a:r>
                        <a:rPr lang="en-US" sz="1200" kern="100">
                          <a:effectLst/>
                        </a:rPr>
                        <a:t>Moderate</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algn="ctr">
                        <a:spcAft>
                          <a:spcPts val="400"/>
                        </a:spcAft>
                        <a:buNone/>
                      </a:pPr>
                      <a:r>
                        <a:rPr lang="en-US" sz="1200" kern="100">
                          <a:effectLst/>
                        </a:rPr>
                        <a:t>Large</a:t>
                      </a:r>
                      <a:endParaRPr lang="en-US" sz="12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extLst>
                  <a:ext uri="{0D108BD9-81ED-4DB2-BD59-A6C34878D82A}">
                    <a16:rowId xmlns:a16="http://schemas.microsoft.com/office/drawing/2014/main" val="2516827629"/>
                  </a:ext>
                </a:extLst>
              </a:tr>
            </a:tbl>
          </a:graphicData>
        </a:graphic>
      </p:graphicFrame>
      <p:pic>
        <p:nvPicPr>
          <p:cNvPr id="12" name="Audio 11">
            <a:hlinkClick r:id="" action="ppaction://media"/>
            <a:extLst>
              <a:ext uri="{FF2B5EF4-FFF2-40B4-BE49-F238E27FC236}">
                <a16:creationId xmlns:a16="http://schemas.microsoft.com/office/drawing/2014/main" id="{24A71AA6-5E52-9895-0D02-6D1765EFC453}"/>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
        <p:nvSpPr>
          <p:cNvPr id="3" name="TextBox 2">
            <a:extLst>
              <a:ext uri="{FF2B5EF4-FFF2-40B4-BE49-F238E27FC236}">
                <a16:creationId xmlns:a16="http://schemas.microsoft.com/office/drawing/2014/main" id="{EACA0FEB-D5A9-C966-A9C1-256CE123E1BB}"/>
              </a:ext>
            </a:extLst>
          </p:cNvPr>
          <p:cNvSpPr txBox="1"/>
          <p:nvPr/>
        </p:nvSpPr>
        <p:spPr>
          <a:xfrm>
            <a:off x="5750805" y="2179444"/>
            <a:ext cx="2877584" cy="1892826"/>
          </a:xfrm>
          <a:prstGeom prst="rect">
            <a:avLst/>
          </a:prstGeom>
          <a:noFill/>
        </p:spPr>
        <p:txBody>
          <a:bodyPr wrap="square" rtlCol="0">
            <a:spAutoFit/>
          </a:bodyPr>
          <a:lstStyle/>
          <a:p>
            <a:pPr marL="171450" indent="-171450">
              <a:buFont typeface="Arial" panose="020B0604020202020204" pitchFamily="34" charset="0"/>
              <a:buChar char="•"/>
            </a:pPr>
            <a:r>
              <a:rPr lang="en-US" sz="900"/>
              <a:t>YOLO is an acronym for “You Only Look Once”.</a:t>
            </a:r>
          </a:p>
          <a:p>
            <a:pPr marL="171450" indent="-171450">
              <a:buFont typeface="Arial" panose="020B0604020202020204" pitchFamily="34" charset="0"/>
              <a:buChar char="•"/>
            </a:pPr>
            <a:r>
              <a:rPr lang="en-US" sz="900"/>
              <a:t>It performs a single pass over the image to search for objects, saving time at the expense of accuracy, but is still fairly accurate.</a:t>
            </a:r>
          </a:p>
          <a:p>
            <a:pPr marL="171450" indent="-171450">
              <a:buFont typeface="Arial" panose="020B0604020202020204" pitchFamily="34" charset="0"/>
              <a:buChar char="•"/>
            </a:pPr>
            <a:r>
              <a:rPr lang="en-US" sz="900"/>
              <a:t>The model allowed for easy training of our targets and allowed for generalization of targets, rather than focusing on one specific brand and model.</a:t>
            </a:r>
          </a:p>
          <a:p>
            <a:pPr marL="171450" indent="-171450">
              <a:buFont typeface="Arial" panose="020B0604020202020204" pitchFamily="34" charset="0"/>
              <a:buChar char="•"/>
            </a:pPr>
            <a:r>
              <a:rPr lang="en-US" sz="900"/>
              <a:t>The model will be custom trained on the designated targets.</a:t>
            </a:r>
          </a:p>
          <a:p>
            <a:pPr marL="171450" indent="-171450">
              <a:buFont typeface="Arial" panose="020B0604020202020204" pitchFamily="34" charset="0"/>
              <a:buChar char="•"/>
            </a:pPr>
            <a:r>
              <a:rPr lang="en-US" sz="900"/>
              <a:t>OpenCV will still be used to perform </a:t>
            </a:r>
            <a:r>
              <a:rPr lang="en-US" sz="900" err="1"/>
              <a:t>undistortion</a:t>
            </a:r>
            <a:r>
              <a:rPr lang="en-US" sz="900"/>
              <a:t> and camera access, but will not be the primary solution.</a:t>
            </a:r>
          </a:p>
          <a:p>
            <a:pPr marL="171450" indent="-171450">
              <a:buFont typeface="Arial" panose="020B0604020202020204" pitchFamily="34" charset="0"/>
              <a:buChar char="•"/>
            </a:pPr>
            <a:endParaRPr lang="en-US" sz="900"/>
          </a:p>
        </p:txBody>
      </p:sp>
    </p:spTree>
    <p:extLst>
      <p:ext uri="{BB962C8B-B14F-4D97-AF65-F5344CB8AC3E}">
        <p14:creationId xmlns:p14="http://schemas.microsoft.com/office/powerpoint/2010/main" val="2407853906"/>
      </p:ext>
    </p:extLst>
  </p:cSld>
  <p:clrMapOvr>
    <a:masterClrMapping/>
  </p:clrMapOvr>
  <mc:AlternateContent xmlns:mc="http://schemas.openxmlformats.org/markup-compatibility/2006">
    <mc:Choice xmlns:p14="http://schemas.microsoft.com/office/powerpoint/2010/main" Requires="p14">
      <p:transition spd="slow" p14:dur="2000" advTm="33113"/>
    </mc:Choice>
    <mc:Fallback>
      <p:transition spd="slow" advTm="331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a:extLst>
            <a:ext uri="{FF2B5EF4-FFF2-40B4-BE49-F238E27FC236}">
              <a16:creationId xmlns:a16="http://schemas.microsoft.com/office/drawing/2014/main" id="{C26A8235-C45C-208B-270F-BE293ACF4D96}"/>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28A859EF-75C7-14F6-25A4-56EF712E468E}"/>
              </a:ext>
            </a:extLst>
          </p:cNvPr>
          <p:cNvSpPr txBox="1"/>
          <p:nvPr/>
        </p:nvSpPr>
        <p:spPr>
          <a:xfrm>
            <a:off x="6288426" y="3458662"/>
            <a:ext cx="2504412" cy="1338828"/>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en-US" sz="900"/>
              <a:t>Needs to be low power for safety concerns and be in red wavelength</a:t>
            </a:r>
          </a:p>
          <a:p>
            <a:pPr marL="171450" indent="-171450">
              <a:buFont typeface="Arial" panose="020B0604020202020204" pitchFamily="34" charset="0"/>
              <a:buChar char="•"/>
            </a:pPr>
            <a:r>
              <a:rPr lang="en-US" sz="900"/>
              <a:t>The 1054 laser diode was a cheap, low power choice</a:t>
            </a:r>
          </a:p>
          <a:p>
            <a:pPr marL="171450" indent="-171450">
              <a:buFont typeface="Arial" panose="020B0604020202020204" pitchFamily="34" charset="0"/>
              <a:buChar char="•"/>
            </a:pPr>
            <a:r>
              <a:rPr lang="en-US" sz="900"/>
              <a:t>It had a wavelength of 650nm so produced a red light</a:t>
            </a:r>
          </a:p>
          <a:p>
            <a:pPr marL="171450" indent="-171450">
              <a:buFont typeface="Arial" panose="020B0604020202020204" pitchFamily="34" charset="0"/>
              <a:buChar char="•"/>
            </a:pPr>
            <a:r>
              <a:rPr lang="en-US" sz="900"/>
              <a:t>5mW power means the laser is a Class IIIa laser so is safe to run without eye protection</a:t>
            </a:r>
          </a:p>
        </p:txBody>
      </p:sp>
      <p:sp>
        <p:nvSpPr>
          <p:cNvPr id="161" name="Google Shape;161;p20">
            <a:extLst>
              <a:ext uri="{FF2B5EF4-FFF2-40B4-BE49-F238E27FC236}">
                <a16:creationId xmlns:a16="http://schemas.microsoft.com/office/drawing/2014/main" id="{7E39EC72-27BC-F502-B9BB-527A61CB8038}"/>
              </a:ext>
            </a:extLst>
          </p:cNvPr>
          <p:cNvSpPr txBox="1"/>
          <p:nvPr/>
        </p:nvSpPr>
        <p:spPr>
          <a:xfrm>
            <a:off x="514350" y="516133"/>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LASER COMPARISON</a:t>
            </a:r>
          </a:p>
        </p:txBody>
      </p:sp>
      <p:graphicFrame>
        <p:nvGraphicFramePr>
          <p:cNvPr id="4" name="Table 3">
            <a:extLst>
              <a:ext uri="{FF2B5EF4-FFF2-40B4-BE49-F238E27FC236}">
                <a16:creationId xmlns:a16="http://schemas.microsoft.com/office/drawing/2014/main" id="{34924A2A-6073-DAA2-4DAB-2E87CAB2DACA}"/>
              </a:ext>
            </a:extLst>
          </p:cNvPr>
          <p:cNvGraphicFramePr>
            <a:graphicFrameLocks noGrp="1"/>
          </p:cNvGraphicFramePr>
          <p:nvPr>
            <p:extLst>
              <p:ext uri="{D42A27DB-BD31-4B8C-83A1-F6EECF244321}">
                <p14:modId xmlns:p14="http://schemas.microsoft.com/office/powerpoint/2010/main" val="3805141777"/>
              </p:ext>
            </p:extLst>
          </p:nvPr>
        </p:nvGraphicFramePr>
        <p:xfrm>
          <a:off x="236664" y="1165123"/>
          <a:ext cx="5760527" cy="3739480"/>
        </p:xfrm>
        <a:graphic>
          <a:graphicData uri="http://schemas.openxmlformats.org/drawingml/2006/table">
            <a:tbl>
              <a:tblPr firstRow="1" firstCol="1" bandRow="1">
                <a:tableStyleId>{5C22544A-7EE6-4342-B048-85BDC9FD1C3A}</a:tableStyleId>
              </a:tblPr>
              <a:tblGrid>
                <a:gridCol w="1082842">
                  <a:extLst>
                    <a:ext uri="{9D8B030D-6E8A-4147-A177-3AD203B41FA5}">
                      <a16:colId xmlns:a16="http://schemas.microsoft.com/office/drawing/2014/main" val="220876397"/>
                    </a:ext>
                  </a:extLst>
                </a:gridCol>
                <a:gridCol w="935537">
                  <a:extLst>
                    <a:ext uri="{9D8B030D-6E8A-4147-A177-3AD203B41FA5}">
                      <a16:colId xmlns:a16="http://schemas.microsoft.com/office/drawing/2014/main" val="1986782425"/>
                    </a:ext>
                  </a:extLst>
                </a:gridCol>
                <a:gridCol w="935537">
                  <a:extLst>
                    <a:ext uri="{9D8B030D-6E8A-4147-A177-3AD203B41FA5}">
                      <a16:colId xmlns:a16="http://schemas.microsoft.com/office/drawing/2014/main" val="3364815084"/>
                    </a:ext>
                  </a:extLst>
                </a:gridCol>
                <a:gridCol w="935537">
                  <a:extLst>
                    <a:ext uri="{9D8B030D-6E8A-4147-A177-3AD203B41FA5}">
                      <a16:colId xmlns:a16="http://schemas.microsoft.com/office/drawing/2014/main" val="2779922367"/>
                    </a:ext>
                  </a:extLst>
                </a:gridCol>
                <a:gridCol w="935537">
                  <a:extLst>
                    <a:ext uri="{9D8B030D-6E8A-4147-A177-3AD203B41FA5}">
                      <a16:colId xmlns:a16="http://schemas.microsoft.com/office/drawing/2014/main" val="943926106"/>
                    </a:ext>
                  </a:extLst>
                </a:gridCol>
                <a:gridCol w="935537">
                  <a:extLst>
                    <a:ext uri="{9D8B030D-6E8A-4147-A177-3AD203B41FA5}">
                      <a16:colId xmlns:a16="http://schemas.microsoft.com/office/drawing/2014/main" val="4094311236"/>
                    </a:ext>
                  </a:extLst>
                </a:gridCol>
              </a:tblGrid>
              <a:tr h="619880">
                <a:tc>
                  <a:txBody>
                    <a:bodyPr/>
                    <a:lstStyle/>
                    <a:p>
                      <a:pPr marL="0" marR="0" algn="ctr">
                        <a:spcAft>
                          <a:spcPts val="400"/>
                        </a:spcAft>
                        <a:buNone/>
                      </a:pPr>
                      <a:r>
                        <a:rPr lang="en-US" sz="1050" kern="100">
                          <a:effectLst/>
                        </a:rPr>
                        <a:t>Feature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lvl="0" algn="ctr" rtl="0">
                        <a:lnSpc>
                          <a:spcPct val="100000"/>
                        </a:lnSpc>
                        <a:spcBef>
                          <a:spcPts val="0"/>
                        </a:spcBef>
                        <a:spcAft>
                          <a:spcPts val="400"/>
                        </a:spcAft>
                        <a:buClr>
                          <a:srgbClr val="000000"/>
                        </a:buClr>
                        <a:buFont typeface="Arial"/>
                        <a:buNone/>
                      </a:pPr>
                      <a:r>
                        <a:rPr lang="en-US" sz="1050" b="1" i="0" u="none" strike="noStrike" kern="100" cap="none">
                          <a:solidFill>
                            <a:schemeClr val="tx1"/>
                          </a:solidFill>
                          <a:effectLst/>
                          <a:latin typeface="+mn-lt"/>
                          <a:ea typeface="+mn-ea"/>
                          <a:cs typeface="+mn-cs"/>
                          <a:sym typeface="Arial"/>
                        </a:rPr>
                        <a:t>1054</a:t>
                      </a:r>
                    </a:p>
                  </a:txBody>
                  <a:tcPr marL="68580" marR="68580" marT="0" marB="0" anchor="ctr">
                    <a:solidFill>
                      <a:schemeClr val="accent6"/>
                    </a:solidFill>
                  </a:tcPr>
                </a:tc>
                <a:tc>
                  <a:txBody>
                    <a:bodyPr/>
                    <a:lstStyle/>
                    <a:p>
                      <a:pPr marL="0" lvl="0" algn="ctr">
                        <a:spcAft>
                          <a:spcPts val="400"/>
                        </a:spcAft>
                        <a:buNone/>
                      </a:pPr>
                      <a:r>
                        <a:rPr lang="en-US" sz="1050" kern="100">
                          <a:effectLst/>
                        </a:rPr>
                        <a:t>PLT5520DB_P</a:t>
                      </a:r>
                    </a:p>
                  </a:txBody>
                  <a:tcPr marL="68580" marR="68580" marT="0" marB="0" anchor="ctr"/>
                </a:tc>
                <a:tc>
                  <a:txBody>
                    <a:bodyPr/>
                    <a:lstStyle/>
                    <a:p>
                      <a:pPr marL="0" marR="0" algn="ctr">
                        <a:spcAft>
                          <a:spcPts val="400"/>
                        </a:spcAft>
                        <a:buNone/>
                      </a:pPr>
                      <a:r>
                        <a:rPr lang="en-US" sz="1050" kern="100">
                          <a:effectLst/>
                        </a:rPr>
                        <a:t>VLM-650-04 LPA</a:t>
                      </a:r>
                    </a:p>
                  </a:txBody>
                  <a:tcPr marL="68580" marR="68580" marT="0" marB="0" anchor="ctr"/>
                </a:tc>
                <a:tc>
                  <a:txBody>
                    <a:bodyPr/>
                    <a:lstStyle/>
                    <a:p>
                      <a:pPr marL="0" marR="0" lvl="0" algn="ctr">
                        <a:spcAft>
                          <a:spcPts val="400"/>
                        </a:spcAft>
                        <a:buNone/>
                      </a:pPr>
                      <a:r>
                        <a:rPr lang="en-US" sz="1050" kern="100">
                          <a:effectLst/>
                        </a:rPr>
                        <a:t>D405-120</a:t>
                      </a:r>
                      <a:endParaRPr lang="en-US"/>
                    </a:p>
                  </a:txBody>
                  <a:tcPr marL="68580" marR="68580" marT="0" marB="0" anchor="ctr"/>
                </a:tc>
                <a:tc>
                  <a:txBody>
                    <a:bodyPr/>
                    <a:lstStyle/>
                    <a:p>
                      <a:pPr marL="0" lvl="0" algn="ctr">
                        <a:spcAft>
                          <a:spcPts val="400"/>
                        </a:spcAft>
                        <a:buNone/>
                      </a:pPr>
                      <a:r>
                        <a:rPr lang="en-US" sz="1050" kern="100">
                          <a:effectLst/>
                        </a:rPr>
                        <a:t>RLD85NZJ4-00A</a:t>
                      </a:r>
                    </a:p>
                  </a:txBody>
                  <a:tcPr marL="68580" marR="68580" marT="0" marB="0" anchor="ctr"/>
                </a:tc>
                <a:extLst>
                  <a:ext uri="{0D108BD9-81ED-4DB2-BD59-A6C34878D82A}">
                    <a16:rowId xmlns:a16="http://schemas.microsoft.com/office/drawing/2014/main" val="4174295868"/>
                  </a:ext>
                </a:extLst>
              </a:tr>
              <a:tr h="619880">
                <a:tc>
                  <a:txBody>
                    <a:bodyPr/>
                    <a:lstStyle/>
                    <a:p>
                      <a:pPr marL="0" marR="0" lvl="0" algn="ctr">
                        <a:spcAft>
                          <a:spcPts val="400"/>
                        </a:spcAft>
                        <a:buNone/>
                      </a:pPr>
                      <a:r>
                        <a:rPr lang="en-US" sz="1050" kern="100">
                          <a:effectLst/>
                        </a:rPr>
                        <a:t>Wavelength</a:t>
                      </a:r>
                      <a:endParaRPr lang="en-US"/>
                    </a:p>
                  </a:txBody>
                  <a:tcPr marL="68580" marR="68580" marT="0" marB="0" anchor="ctr"/>
                </a:tc>
                <a:tc>
                  <a:txBody>
                    <a:bodyPr/>
                    <a:lstStyle/>
                    <a:p>
                      <a:pPr marL="0" marR="0" lvl="0" algn="ctr" rtl="0">
                        <a:lnSpc>
                          <a:spcPct val="100000"/>
                        </a:lnSpc>
                        <a:spcBef>
                          <a:spcPts val="0"/>
                        </a:spcBef>
                        <a:spcAft>
                          <a:spcPts val="400"/>
                        </a:spcAft>
                        <a:buClr>
                          <a:srgbClr val="000000"/>
                        </a:buClr>
                        <a:buFont typeface="Arial"/>
                        <a:buNone/>
                      </a:pPr>
                      <a:r>
                        <a:rPr lang="en-US" sz="1050" b="1" i="0" u="none" strike="noStrike" kern="100" cap="none">
                          <a:solidFill>
                            <a:schemeClr val="tx1"/>
                          </a:solidFill>
                          <a:effectLst/>
                          <a:latin typeface="+mn-lt"/>
                          <a:ea typeface="+mn-ea"/>
                          <a:cs typeface="+mn-cs"/>
                        </a:rPr>
                        <a:t>650nm</a:t>
                      </a:r>
                      <a:endParaRPr lang="en-US" sz="1050" b="1" i="0" u="none" strike="noStrike" kern="100" cap="none">
                        <a:solidFill>
                          <a:schemeClr val="tx1"/>
                        </a:solidFill>
                        <a:effectLst/>
                        <a:latin typeface="+mn-lt"/>
                        <a:ea typeface="+mn-ea"/>
                        <a:cs typeface="+mn-cs"/>
                        <a:sym typeface="Arial"/>
                      </a:endParaRPr>
                    </a:p>
                  </a:txBody>
                  <a:tcPr marL="68580" marR="68580" marT="0" marB="0" anchor="ctr">
                    <a:solidFill>
                      <a:schemeClr val="accent6"/>
                    </a:solidFill>
                  </a:tcPr>
                </a:tc>
                <a:tc>
                  <a:txBody>
                    <a:bodyPr/>
                    <a:lstStyle/>
                    <a:p>
                      <a:pPr marL="0" lvl="0" algn="ctr">
                        <a:spcAft>
                          <a:spcPts val="400"/>
                        </a:spcAft>
                        <a:buNone/>
                      </a:pPr>
                      <a:r>
                        <a:rPr lang="en-US" sz="1050" kern="100">
                          <a:effectLst/>
                        </a:rPr>
                        <a:t>515nm</a:t>
                      </a:r>
                    </a:p>
                  </a:txBody>
                  <a:tcPr marL="68580" marR="68580" marT="0" marB="0" anchor="ctr"/>
                </a:tc>
                <a:tc>
                  <a:txBody>
                    <a:bodyPr/>
                    <a:lstStyle/>
                    <a:p>
                      <a:pPr marL="0" marR="0" algn="ctr">
                        <a:spcAft>
                          <a:spcPts val="400"/>
                        </a:spcAft>
                        <a:buNone/>
                      </a:pPr>
                      <a:r>
                        <a:rPr lang="en-US" sz="1050" kern="100">
                          <a:effectLst/>
                        </a:rPr>
                        <a:t>650nm</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lvl="0" algn="ctr">
                        <a:spcAft>
                          <a:spcPts val="400"/>
                        </a:spcAft>
                        <a:buNone/>
                      </a:pPr>
                      <a:r>
                        <a:rPr lang="en-US" sz="1050" kern="100">
                          <a:effectLst/>
                        </a:rPr>
                        <a:t>405nm</a:t>
                      </a:r>
                      <a:endParaRPr lang="en-US"/>
                    </a:p>
                  </a:txBody>
                  <a:tcPr marL="68580" marR="68580" marT="0" marB="0" anchor="ctr"/>
                </a:tc>
                <a:tc>
                  <a:txBody>
                    <a:bodyPr/>
                    <a:lstStyle/>
                    <a:p>
                      <a:pPr marL="0" lvl="0" algn="ctr">
                        <a:spcAft>
                          <a:spcPts val="400"/>
                        </a:spcAft>
                        <a:buNone/>
                      </a:pPr>
                      <a:r>
                        <a:rPr lang="en-US" sz="1050" kern="100">
                          <a:effectLst/>
                        </a:rPr>
                        <a:t>852nm</a:t>
                      </a:r>
                    </a:p>
                  </a:txBody>
                  <a:tcPr marL="68580" marR="68580" marT="0" marB="0" anchor="ctr"/>
                </a:tc>
                <a:extLst>
                  <a:ext uri="{0D108BD9-81ED-4DB2-BD59-A6C34878D82A}">
                    <a16:rowId xmlns:a16="http://schemas.microsoft.com/office/drawing/2014/main" val="814450530"/>
                  </a:ext>
                </a:extLst>
              </a:tr>
              <a:tr h="619880">
                <a:tc>
                  <a:txBody>
                    <a:bodyPr/>
                    <a:lstStyle/>
                    <a:p>
                      <a:pPr marL="0" marR="0" algn="ctr">
                        <a:spcAft>
                          <a:spcPts val="400"/>
                        </a:spcAft>
                        <a:buNone/>
                      </a:pPr>
                      <a:r>
                        <a:rPr lang="en-US" sz="1050" kern="100">
                          <a:effectLst/>
                        </a:rPr>
                        <a:t>Input Voltage</a:t>
                      </a:r>
                    </a:p>
                  </a:txBody>
                  <a:tcPr marL="68580" marR="68580" marT="0" marB="0" anchor="ctr"/>
                </a:tc>
                <a:tc>
                  <a:txBody>
                    <a:bodyPr/>
                    <a:lstStyle/>
                    <a:p>
                      <a:pPr marL="0" marR="0" lvl="0" algn="ctr" rtl="0">
                        <a:lnSpc>
                          <a:spcPct val="100000"/>
                        </a:lnSpc>
                        <a:spcBef>
                          <a:spcPts val="0"/>
                        </a:spcBef>
                        <a:spcAft>
                          <a:spcPts val="400"/>
                        </a:spcAft>
                        <a:buClr>
                          <a:srgbClr val="000000"/>
                        </a:buClr>
                        <a:buFont typeface="Arial"/>
                        <a:buNone/>
                      </a:pPr>
                      <a:r>
                        <a:rPr lang="en-US" sz="1050" b="1" i="0" u="none" strike="noStrike" kern="100" cap="none">
                          <a:solidFill>
                            <a:schemeClr val="tx1"/>
                          </a:solidFill>
                          <a:effectLst/>
                          <a:latin typeface="+mn-lt"/>
                          <a:ea typeface="+mn-ea"/>
                          <a:cs typeface="+mn-cs"/>
                        </a:rPr>
                        <a:t>2.8V ~ 5.2V</a:t>
                      </a:r>
                      <a:endParaRPr lang="en-US" sz="1050" b="1" i="0" u="none" strike="noStrike" kern="100" cap="none">
                        <a:solidFill>
                          <a:schemeClr val="tx1"/>
                        </a:solidFill>
                        <a:effectLst/>
                        <a:latin typeface="+mn-lt"/>
                        <a:ea typeface="+mn-ea"/>
                        <a:cs typeface="+mn-cs"/>
                        <a:sym typeface="Arial"/>
                      </a:endParaRPr>
                    </a:p>
                  </a:txBody>
                  <a:tcPr marL="68580" marR="68580" marT="0" marB="0" anchor="ctr">
                    <a:solidFill>
                      <a:schemeClr val="accent6"/>
                    </a:solidFill>
                  </a:tcPr>
                </a:tc>
                <a:tc>
                  <a:txBody>
                    <a:bodyPr/>
                    <a:lstStyle/>
                    <a:p>
                      <a:pPr marL="0" lvl="0" algn="ctr">
                        <a:spcAft>
                          <a:spcPts val="400"/>
                        </a:spcAft>
                        <a:buNone/>
                      </a:pPr>
                      <a:r>
                        <a:rPr lang="en-US" sz="1050" kern="100">
                          <a:effectLst/>
                        </a:rPr>
                        <a:t>5.8V</a:t>
                      </a:r>
                    </a:p>
                  </a:txBody>
                  <a:tcPr marL="68580" marR="68580" marT="0" marB="0" anchor="ctr"/>
                </a:tc>
                <a:tc>
                  <a:txBody>
                    <a:bodyPr/>
                    <a:lstStyle/>
                    <a:p>
                      <a:pPr marL="0" marR="0" lvl="0" algn="ctr">
                        <a:spcAft>
                          <a:spcPts val="400"/>
                        </a:spcAft>
                        <a:buNone/>
                      </a:pPr>
                      <a:r>
                        <a:rPr lang="en-US" sz="1050" kern="100">
                          <a:effectLst/>
                        </a:rPr>
                        <a:t>2.6V ~ 5V</a:t>
                      </a:r>
                      <a:endParaRPr lang="en-US"/>
                    </a:p>
                  </a:txBody>
                  <a:tcPr marL="68580" marR="68580" marT="0" marB="0" anchor="ctr"/>
                </a:tc>
                <a:tc>
                  <a:txBody>
                    <a:bodyPr/>
                    <a:lstStyle/>
                    <a:p>
                      <a:pPr marL="0" marR="0" algn="ctr">
                        <a:spcAft>
                          <a:spcPts val="400"/>
                        </a:spcAft>
                        <a:buNone/>
                      </a:pPr>
                      <a:r>
                        <a:rPr lang="en-US" sz="1050" kern="100">
                          <a:effectLst/>
                        </a:rPr>
                        <a:t>4.8V</a:t>
                      </a:r>
                    </a:p>
                  </a:txBody>
                  <a:tcPr marL="68580" marR="68580" marT="0" marB="0" anchor="ctr"/>
                </a:tc>
                <a:tc>
                  <a:txBody>
                    <a:bodyPr/>
                    <a:lstStyle/>
                    <a:p>
                      <a:pPr marL="0" lvl="0" algn="ctr">
                        <a:spcAft>
                          <a:spcPts val="400"/>
                        </a:spcAft>
                        <a:buNone/>
                      </a:pPr>
                      <a:r>
                        <a:rPr lang="en-US" sz="1050" kern="100">
                          <a:effectLst/>
                        </a:rPr>
                        <a:t>2.8V</a:t>
                      </a:r>
                    </a:p>
                  </a:txBody>
                  <a:tcPr marL="68580" marR="68580" marT="0" marB="0" anchor="ctr"/>
                </a:tc>
                <a:extLst>
                  <a:ext uri="{0D108BD9-81ED-4DB2-BD59-A6C34878D82A}">
                    <a16:rowId xmlns:a16="http://schemas.microsoft.com/office/drawing/2014/main" val="4072276179"/>
                  </a:ext>
                </a:extLst>
              </a:tr>
              <a:tr h="619880">
                <a:tc>
                  <a:txBody>
                    <a:bodyPr/>
                    <a:lstStyle/>
                    <a:p>
                      <a:pPr marL="0" marR="0" algn="ctr">
                        <a:spcAft>
                          <a:spcPts val="400"/>
                        </a:spcAft>
                        <a:buNone/>
                      </a:pPr>
                      <a:r>
                        <a:rPr lang="en-US" sz="1050" kern="100">
                          <a:effectLst/>
                        </a:rPr>
                        <a:t>Current Rating</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lvl="0" algn="ctr" rtl="0">
                        <a:lnSpc>
                          <a:spcPct val="100000"/>
                        </a:lnSpc>
                        <a:spcBef>
                          <a:spcPts val="0"/>
                        </a:spcBef>
                        <a:spcAft>
                          <a:spcPts val="400"/>
                        </a:spcAft>
                        <a:buClr>
                          <a:srgbClr val="000000"/>
                        </a:buClr>
                        <a:buFont typeface="Arial"/>
                        <a:buNone/>
                      </a:pPr>
                      <a:r>
                        <a:rPr lang="en-US" sz="1050" b="1" i="0" u="none" strike="noStrike" kern="100" cap="none">
                          <a:solidFill>
                            <a:schemeClr val="tx1"/>
                          </a:solidFill>
                          <a:effectLst/>
                          <a:latin typeface="+mn-lt"/>
                          <a:ea typeface="+mn-ea"/>
                          <a:cs typeface="+mn-cs"/>
                        </a:rPr>
                        <a:t>25mA</a:t>
                      </a:r>
                      <a:endParaRPr lang="en-US" sz="1050" b="1" i="0" u="none" strike="noStrike" kern="100" cap="none">
                        <a:solidFill>
                          <a:schemeClr val="tx1"/>
                        </a:solidFill>
                        <a:effectLst/>
                        <a:latin typeface="+mn-lt"/>
                        <a:ea typeface="+mn-ea"/>
                        <a:cs typeface="+mn-cs"/>
                        <a:sym typeface="Arial"/>
                      </a:endParaRPr>
                    </a:p>
                  </a:txBody>
                  <a:tcPr marL="68580" marR="68580" marT="0" marB="0" anchor="ctr">
                    <a:solidFill>
                      <a:schemeClr val="accent6"/>
                    </a:solidFill>
                  </a:tcPr>
                </a:tc>
                <a:tc>
                  <a:txBody>
                    <a:bodyPr/>
                    <a:lstStyle/>
                    <a:p>
                      <a:pPr marL="0" lvl="0" algn="ctr">
                        <a:spcAft>
                          <a:spcPts val="400"/>
                        </a:spcAft>
                        <a:buNone/>
                      </a:pPr>
                      <a:r>
                        <a:rPr lang="en-US" sz="1050" kern="100">
                          <a:effectLst/>
                        </a:rPr>
                        <a:t>60mA</a:t>
                      </a:r>
                    </a:p>
                  </a:txBody>
                  <a:tcPr marL="68580" marR="68580" marT="0" marB="0" anchor="ctr"/>
                </a:tc>
                <a:tc>
                  <a:txBody>
                    <a:bodyPr/>
                    <a:lstStyle/>
                    <a:p>
                      <a:pPr marL="0" marR="0" lvl="0" algn="ctr">
                        <a:spcAft>
                          <a:spcPts val="400"/>
                        </a:spcAft>
                        <a:buNone/>
                      </a:pPr>
                      <a:r>
                        <a:rPr lang="en-US" sz="1050" kern="100">
                          <a:effectLst/>
                        </a:rPr>
                        <a:t>40mA</a:t>
                      </a:r>
                      <a:endParaRPr lang="en-US"/>
                    </a:p>
                  </a:txBody>
                  <a:tcPr marL="68580" marR="68580" marT="0" marB="0" anchor="ctr"/>
                </a:tc>
                <a:tc>
                  <a:txBody>
                    <a:bodyPr/>
                    <a:lstStyle/>
                    <a:p>
                      <a:pPr marL="0" marR="0" lvl="0" algn="ctr">
                        <a:spcAft>
                          <a:spcPts val="400"/>
                        </a:spcAft>
                        <a:buNone/>
                      </a:pPr>
                      <a:r>
                        <a:rPr lang="en-US" sz="1050" kern="100">
                          <a:effectLst/>
                        </a:rPr>
                        <a:t>150mA</a:t>
                      </a:r>
                      <a:endParaRPr lang="en-US"/>
                    </a:p>
                  </a:txBody>
                  <a:tcPr marL="68580" marR="68580" marT="0" marB="0" anchor="ctr"/>
                </a:tc>
                <a:tc>
                  <a:txBody>
                    <a:bodyPr/>
                    <a:lstStyle/>
                    <a:p>
                      <a:pPr marL="0" lvl="0" algn="ctr">
                        <a:spcAft>
                          <a:spcPts val="400"/>
                        </a:spcAft>
                        <a:buNone/>
                      </a:pPr>
                      <a:r>
                        <a:rPr lang="en-US" sz="1050" kern="100">
                          <a:effectLst/>
                        </a:rPr>
                        <a:t>350mA</a:t>
                      </a:r>
                    </a:p>
                  </a:txBody>
                  <a:tcPr marL="68580" marR="68580" marT="0" marB="0" anchor="ctr"/>
                </a:tc>
                <a:extLst>
                  <a:ext uri="{0D108BD9-81ED-4DB2-BD59-A6C34878D82A}">
                    <a16:rowId xmlns:a16="http://schemas.microsoft.com/office/drawing/2014/main" val="984486374"/>
                  </a:ext>
                </a:extLst>
              </a:tr>
              <a:tr h="619880">
                <a:tc>
                  <a:txBody>
                    <a:bodyPr/>
                    <a:lstStyle/>
                    <a:p>
                      <a:pPr marL="0" marR="0" algn="ctr">
                        <a:spcAft>
                          <a:spcPts val="400"/>
                        </a:spcAft>
                        <a:buNone/>
                      </a:pPr>
                      <a:r>
                        <a:rPr lang="en-US" sz="1050" kern="100">
                          <a:effectLst/>
                        </a:rPr>
                        <a:t>Power</a:t>
                      </a:r>
                    </a:p>
                  </a:txBody>
                  <a:tcPr marL="68580" marR="68580" marT="0" marB="0" anchor="ctr"/>
                </a:tc>
                <a:tc>
                  <a:txBody>
                    <a:bodyPr/>
                    <a:lstStyle/>
                    <a:p>
                      <a:pPr marL="0" marR="0" lvl="0" algn="ctr" rtl="0">
                        <a:lnSpc>
                          <a:spcPct val="100000"/>
                        </a:lnSpc>
                        <a:spcBef>
                          <a:spcPts val="0"/>
                        </a:spcBef>
                        <a:spcAft>
                          <a:spcPts val="400"/>
                        </a:spcAft>
                        <a:buClr>
                          <a:srgbClr val="000000"/>
                        </a:buClr>
                        <a:buFont typeface="Arial"/>
                        <a:buNone/>
                      </a:pPr>
                      <a:r>
                        <a:rPr lang="en-US" sz="1050" b="1" i="0" u="none" strike="noStrike" kern="100" cap="none">
                          <a:solidFill>
                            <a:schemeClr val="tx1"/>
                          </a:solidFill>
                          <a:effectLst/>
                          <a:latin typeface="+mn-lt"/>
                          <a:ea typeface="+mn-ea"/>
                          <a:cs typeface="+mn-cs"/>
                        </a:rPr>
                        <a:t>5mW</a:t>
                      </a:r>
                      <a:r>
                        <a:rPr lang="en-US" sz="1050" b="1" i="0" u="none" strike="noStrike" kern="100" cap="none">
                          <a:solidFill>
                            <a:schemeClr val="tx1"/>
                          </a:solidFill>
                          <a:effectLst/>
                          <a:latin typeface="+mn-lt"/>
                          <a:ea typeface="+mn-ea"/>
                          <a:cs typeface="+mn-cs"/>
                          <a:sym typeface="Arial"/>
                        </a:rPr>
                        <a:t> </a:t>
                      </a:r>
                    </a:p>
                  </a:txBody>
                  <a:tcPr marL="68580" marR="68580" marT="0" marB="0" anchor="ctr">
                    <a:solidFill>
                      <a:schemeClr val="accent6"/>
                    </a:solidFill>
                  </a:tcPr>
                </a:tc>
                <a:tc>
                  <a:txBody>
                    <a:bodyPr/>
                    <a:lstStyle/>
                    <a:p>
                      <a:pPr marL="0" lvl="0" algn="ctr">
                        <a:spcAft>
                          <a:spcPts val="400"/>
                        </a:spcAft>
                        <a:buNone/>
                      </a:pPr>
                      <a:r>
                        <a:rPr lang="en-US" sz="1050" kern="100">
                          <a:effectLst/>
                        </a:rPr>
                        <a:t>10mW</a:t>
                      </a:r>
                    </a:p>
                  </a:txBody>
                  <a:tcPr marL="68580" marR="68580" marT="0" marB="0" anchor="ctr"/>
                </a:tc>
                <a:tc>
                  <a:txBody>
                    <a:bodyPr/>
                    <a:lstStyle/>
                    <a:p>
                      <a:pPr marL="0" marR="0" lvl="0" algn="ctr">
                        <a:spcAft>
                          <a:spcPts val="400"/>
                        </a:spcAft>
                        <a:buNone/>
                      </a:pPr>
                      <a:r>
                        <a:rPr lang="en-US" sz="1050" kern="100">
                          <a:effectLst/>
                        </a:rPr>
                        <a:t>2.5mW</a:t>
                      </a:r>
                      <a:endParaRPr lang="en-US"/>
                    </a:p>
                  </a:txBody>
                  <a:tcPr marL="68580" marR="68580" marT="0" marB="0" anchor="ctr"/>
                </a:tc>
                <a:tc>
                  <a:txBody>
                    <a:bodyPr/>
                    <a:lstStyle/>
                    <a:p>
                      <a:pPr marL="0" marR="0" lvl="0" algn="ctr">
                        <a:spcAft>
                          <a:spcPts val="400"/>
                        </a:spcAft>
                        <a:buNone/>
                      </a:pPr>
                      <a:r>
                        <a:rPr lang="en-US" sz="1050" kern="100">
                          <a:effectLst/>
                        </a:rPr>
                        <a:t>120mW</a:t>
                      </a:r>
                      <a:endParaRPr lang="en-US"/>
                    </a:p>
                  </a:txBody>
                  <a:tcPr marL="68580" marR="68580" marT="0" marB="0" anchor="ctr"/>
                </a:tc>
                <a:tc>
                  <a:txBody>
                    <a:bodyPr/>
                    <a:lstStyle/>
                    <a:p>
                      <a:pPr marL="0" lvl="0" algn="ctr">
                        <a:spcAft>
                          <a:spcPts val="400"/>
                        </a:spcAft>
                        <a:buNone/>
                      </a:pPr>
                      <a:r>
                        <a:rPr lang="en-US" sz="1050" kern="100">
                          <a:effectLst/>
                        </a:rPr>
                        <a:t>220mW</a:t>
                      </a:r>
                    </a:p>
                  </a:txBody>
                  <a:tcPr marL="68580" marR="68580" marT="0" marB="0" anchor="ctr"/>
                </a:tc>
                <a:extLst>
                  <a:ext uri="{0D108BD9-81ED-4DB2-BD59-A6C34878D82A}">
                    <a16:rowId xmlns:a16="http://schemas.microsoft.com/office/drawing/2014/main" val="1558391816"/>
                  </a:ext>
                </a:extLst>
              </a:tr>
              <a:tr h="619880">
                <a:tc>
                  <a:txBody>
                    <a:bodyPr/>
                    <a:lstStyle/>
                    <a:p>
                      <a:pPr marL="0" marR="0" algn="ctr">
                        <a:spcAft>
                          <a:spcPts val="400"/>
                        </a:spcAft>
                        <a:buNone/>
                      </a:pPr>
                      <a:r>
                        <a:rPr lang="en-US" sz="1050" kern="100">
                          <a:effectLst/>
                        </a:rPr>
                        <a:t>Package/Case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marR="0" lvl="0" algn="ctr" rtl="0">
                        <a:lnSpc>
                          <a:spcPct val="100000"/>
                        </a:lnSpc>
                        <a:spcBef>
                          <a:spcPts val="0"/>
                        </a:spcBef>
                        <a:spcAft>
                          <a:spcPts val="400"/>
                        </a:spcAft>
                        <a:buClr>
                          <a:srgbClr val="000000"/>
                        </a:buClr>
                        <a:buFont typeface="Arial"/>
                        <a:buNone/>
                      </a:pPr>
                      <a:r>
                        <a:rPr lang="en-US" sz="1050" b="1" i="0" u="none" strike="noStrike" kern="100" cap="none">
                          <a:solidFill>
                            <a:schemeClr val="tx1"/>
                          </a:solidFill>
                          <a:effectLst/>
                          <a:latin typeface="+mn-lt"/>
                          <a:ea typeface="+mn-ea"/>
                          <a:cs typeface="+mn-cs"/>
                        </a:rPr>
                        <a:t>Cylinder (10mm Dia)</a:t>
                      </a:r>
                      <a:endParaRPr lang="en-US" sz="1050" b="1" i="0" u="none" strike="noStrike" kern="100" cap="none">
                        <a:solidFill>
                          <a:schemeClr val="tx1"/>
                        </a:solidFill>
                        <a:effectLst/>
                        <a:latin typeface="+mn-lt"/>
                        <a:ea typeface="+mn-ea"/>
                        <a:cs typeface="+mn-cs"/>
                        <a:sym typeface="Arial"/>
                      </a:endParaRPr>
                    </a:p>
                  </a:txBody>
                  <a:tcPr marL="68580" marR="68580" marT="0" marB="0" anchor="ctr">
                    <a:solidFill>
                      <a:schemeClr val="accent6"/>
                    </a:solidFill>
                  </a:tcPr>
                </a:tc>
                <a:tc>
                  <a:txBody>
                    <a:bodyPr/>
                    <a:lstStyle/>
                    <a:p>
                      <a:pPr marL="0" lvl="0" algn="ctr">
                        <a:spcAft>
                          <a:spcPts val="400"/>
                        </a:spcAft>
                        <a:buNone/>
                      </a:pPr>
                      <a:r>
                        <a:rPr lang="en-US" sz="1050" kern="100">
                          <a:effectLst/>
                        </a:rPr>
                        <a:t>Radial, Can – 3 Lead</a:t>
                      </a:r>
                    </a:p>
                  </a:txBody>
                  <a:tcPr marL="68580" marR="68580" marT="0" marB="0" anchor="ctr"/>
                </a:tc>
                <a:tc>
                  <a:txBody>
                    <a:bodyPr/>
                    <a:lstStyle/>
                    <a:p>
                      <a:pPr marL="0" marR="0" lvl="0" algn="ctr">
                        <a:spcAft>
                          <a:spcPts val="400"/>
                        </a:spcAft>
                        <a:buNone/>
                      </a:pPr>
                      <a:r>
                        <a:rPr lang="en-US" sz="1050" kern="100">
                          <a:effectLst/>
                        </a:rPr>
                        <a:t>Cylinder (6.55mm Dia)</a:t>
                      </a:r>
                      <a:endParaRPr lang="en-US"/>
                    </a:p>
                  </a:txBody>
                  <a:tcPr marL="68580" marR="68580" marT="0" marB="0" anchor="ctr"/>
                </a:tc>
                <a:tc>
                  <a:txBody>
                    <a:bodyPr/>
                    <a:lstStyle/>
                    <a:p>
                      <a:pPr marL="0" marR="0" lvl="0" algn="ctr">
                        <a:spcAft>
                          <a:spcPts val="400"/>
                        </a:spcAft>
                        <a:buNone/>
                      </a:pPr>
                      <a:r>
                        <a:rPr lang="en-US" sz="1050" kern="100">
                          <a:effectLst/>
                        </a:rPr>
                        <a:t>Radial, Can, 3 Lead (5.6mm TO-18)</a:t>
                      </a:r>
                      <a:endParaRPr lang="en-US"/>
                    </a:p>
                  </a:txBody>
                  <a:tcPr marL="68580" marR="68580" marT="0" marB="0" anchor="ctr"/>
                </a:tc>
                <a:tc>
                  <a:txBody>
                    <a:bodyPr/>
                    <a:lstStyle/>
                    <a:p>
                      <a:pPr marL="0" lvl="0" algn="ctr">
                        <a:spcAft>
                          <a:spcPts val="400"/>
                        </a:spcAft>
                        <a:buNone/>
                      </a:pPr>
                      <a:r>
                        <a:rPr lang="en-US" sz="1050" kern="100">
                          <a:effectLst/>
                        </a:rPr>
                        <a:t>Radial, Can – 3 Lead</a:t>
                      </a:r>
                    </a:p>
                  </a:txBody>
                  <a:tcPr marL="68580" marR="68580" marT="0" marB="0" anchor="ctr"/>
                </a:tc>
                <a:extLst>
                  <a:ext uri="{0D108BD9-81ED-4DB2-BD59-A6C34878D82A}">
                    <a16:rowId xmlns:a16="http://schemas.microsoft.com/office/drawing/2014/main" val="4158446546"/>
                  </a:ext>
                </a:extLst>
              </a:tr>
            </a:tbl>
          </a:graphicData>
        </a:graphic>
      </p:graphicFrame>
      <p:pic>
        <p:nvPicPr>
          <p:cNvPr id="9" name="Audio 8">
            <a:hlinkClick r:id="" action="ppaction://media"/>
            <a:extLst>
              <a:ext uri="{FF2B5EF4-FFF2-40B4-BE49-F238E27FC236}">
                <a16:creationId xmlns:a16="http://schemas.microsoft.com/office/drawing/2014/main" id="{686F6B53-B118-F470-608A-99FF3AE8581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pic>
        <p:nvPicPr>
          <p:cNvPr id="2" name="Picture 1" descr="profile image">
            <a:extLst>
              <a:ext uri="{FF2B5EF4-FFF2-40B4-BE49-F238E27FC236}">
                <a16:creationId xmlns:a16="http://schemas.microsoft.com/office/drawing/2014/main" id="{FCCBC8F7-7A5A-765B-F720-87CFF1D8596A}"/>
              </a:ext>
            </a:extLst>
          </p:cNvPr>
          <p:cNvPicPr>
            <a:picLocks noChangeAspect="1"/>
          </p:cNvPicPr>
          <p:nvPr/>
        </p:nvPicPr>
        <p:blipFill>
          <a:blip r:embed="rId6"/>
          <a:stretch>
            <a:fillRect/>
          </a:stretch>
        </p:blipFill>
        <p:spPr>
          <a:xfrm>
            <a:off x="7340036" y="54721"/>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sp>
        <p:nvSpPr>
          <p:cNvPr id="6" name="TextBox 5">
            <a:extLst>
              <a:ext uri="{FF2B5EF4-FFF2-40B4-BE49-F238E27FC236}">
                <a16:creationId xmlns:a16="http://schemas.microsoft.com/office/drawing/2014/main" id="{6E90A155-E0DF-1B8C-FD2F-24F89DA99938}"/>
              </a:ext>
            </a:extLst>
          </p:cNvPr>
          <p:cNvSpPr txBox="1"/>
          <p:nvPr/>
        </p:nvSpPr>
        <p:spPr>
          <a:xfrm>
            <a:off x="6203875" y="2874714"/>
            <a:ext cx="2003691"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00" b="0" i="1" u="none" strike="noStrike" baseline="0">
                <a:solidFill>
                  <a:srgbClr val="000000"/>
                </a:solidFill>
                <a:latin typeface="Arial"/>
                <a:ea typeface="Segoe UI"/>
                <a:cs typeface="Segoe UI"/>
              </a:rPr>
              <a:t>The </a:t>
            </a:r>
            <a:r>
              <a:rPr lang="en-US" sz="600" i="1">
                <a:ea typeface="Segoe UI"/>
                <a:cs typeface="Segoe UI"/>
              </a:rPr>
              <a:t>1054 Adafruit laser diode</a:t>
            </a:r>
            <a:r>
              <a:rPr lang="en-US" sz="600" b="0" i="1" u="none" strike="noStrike" baseline="0">
                <a:solidFill>
                  <a:srgbClr val="000000"/>
                </a:solidFill>
                <a:latin typeface="Arial"/>
                <a:ea typeface="Segoe UI"/>
                <a:cs typeface="Segoe UI"/>
              </a:rPr>
              <a:t>.</a:t>
            </a:r>
            <a:r>
              <a:rPr lang="en-US" sz="600" b="0" i="0">
                <a:solidFill>
                  <a:srgbClr val="000000"/>
                </a:solidFill>
                <a:latin typeface="Arial"/>
                <a:ea typeface="Segoe UI"/>
                <a:cs typeface="Segoe UI"/>
              </a:rPr>
              <a:t>​</a:t>
            </a:r>
          </a:p>
          <a:p>
            <a:pPr algn="ctr"/>
            <a:r>
              <a:rPr lang="en-US" sz="600" i="1"/>
              <a:t>Image from  </a:t>
            </a:r>
            <a:r>
              <a:rPr lang="en-US" sz="600" i="1">
                <a:cs typeface="Segoe UI"/>
              </a:rPr>
              <a:t>https://www.adafruit.com/product/1054?srsltid=AfmBOoqdZixF-iaNudxsp96Os8HxnMQi4XzH7fClixH9s0kGtS2qTxsb</a:t>
            </a:r>
          </a:p>
          <a:p>
            <a:pPr algn="ctr"/>
            <a:endParaRPr lang="en-US" b="0" i="0">
              <a:solidFill>
                <a:srgbClr val="000000"/>
              </a:solidFill>
              <a:latin typeface="Arial"/>
              <a:ea typeface="Segoe UI"/>
            </a:endParaRPr>
          </a:p>
          <a:p>
            <a:pPr algn="ctr"/>
            <a:endParaRPr lang="en-US" sz="600" i="1">
              <a:cs typeface="Segoe UI"/>
            </a:endParaRPr>
          </a:p>
        </p:txBody>
      </p:sp>
      <p:pic>
        <p:nvPicPr>
          <p:cNvPr id="7" name="Picture 6">
            <a:extLst>
              <a:ext uri="{FF2B5EF4-FFF2-40B4-BE49-F238E27FC236}">
                <a16:creationId xmlns:a16="http://schemas.microsoft.com/office/drawing/2014/main" id="{8CADC7A1-F6E0-CE9B-E5DE-D3F0C640533C}"/>
              </a:ext>
            </a:extLst>
          </p:cNvPr>
          <p:cNvPicPr>
            <a:picLocks noChangeAspect="1"/>
          </p:cNvPicPr>
          <p:nvPr/>
        </p:nvPicPr>
        <p:blipFill>
          <a:blip r:embed="rId7"/>
          <a:srcRect/>
          <a:stretch/>
        </p:blipFill>
        <p:spPr>
          <a:xfrm>
            <a:off x="5884332" y="1287087"/>
            <a:ext cx="2504413" cy="1879601"/>
          </a:xfrm>
          <a:prstGeom prst="rect">
            <a:avLst/>
          </a:prstGeom>
        </p:spPr>
      </p:pic>
    </p:spTree>
    <p:extLst>
      <p:ext uri="{BB962C8B-B14F-4D97-AF65-F5344CB8AC3E}">
        <p14:creationId xmlns:p14="http://schemas.microsoft.com/office/powerpoint/2010/main" val="1904889413"/>
      </p:ext>
    </p:extLst>
  </p:cSld>
  <p:clrMapOvr>
    <a:masterClrMapping/>
  </p:clrMapOvr>
  <mc:AlternateContent xmlns:mc="http://schemas.openxmlformats.org/markup-compatibility/2006">
    <mc:Choice xmlns:p14="http://schemas.microsoft.com/office/powerpoint/2010/main" Requires="p14">
      <p:transition spd="slow" p14:dur="2000" advTm="68731"/>
    </mc:Choice>
    <mc:Fallback>
      <p:transition spd="slow" advTm="687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a:extLst>
            <a:ext uri="{FF2B5EF4-FFF2-40B4-BE49-F238E27FC236}">
              <a16:creationId xmlns:a16="http://schemas.microsoft.com/office/drawing/2014/main" id="{F41EA301-180D-12FF-9D4E-DF1F0FC1FDA0}"/>
            </a:ext>
          </a:extLst>
        </p:cNvPr>
        <p:cNvGrpSpPr/>
        <p:nvPr/>
      </p:nvGrpSpPr>
      <p:grpSpPr>
        <a:xfrm>
          <a:off x="0" y="0"/>
          <a:ext cx="0" cy="0"/>
          <a:chOff x="0" y="0"/>
          <a:chExt cx="0" cy="0"/>
        </a:xfrm>
      </p:grpSpPr>
      <p:sp>
        <p:nvSpPr>
          <p:cNvPr id="161" name="Google Shape;161;p20">
            <a:extLst>
              <a:ext uri="{FF2B5EF4-FFF2-40B4-BE49-F238E27FC236}">
                <a16:creationId xmlns:a16="http://schemas.microsoft.com/office/drawing/2014/main" id="{110039AB-3FE4-80D5-96F8-B09C4B52CC7E}"/>
              </a:ext>
            </a:extLst>
          </p:cNvPr>
          <p:cNvSpPr txBox="1"/>
          <p:nvPr/>
        </p:nvSpPr>
        <p:spPr>
          <a:xfrm>
            <a:off x="514350" y="516133"/>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I2C MULTIPLEXER COMPARISONS</a:t>
            </a:r>
          </a:p>
        </p:txBody>
      </p:sp>
      <p:graphicFrame>
        <p:nvGraphicFramePr>
          <p:cNvPr id="4" name="Table 3">
            <a:extLst>
              <a:ext uri="{FF2B5EF4-FFF2-40B4-BE49-F238E27FC236}">
                <a16:creationId xmlns:a16="http://schemas.microsoft.com/office/drawing/2014/main" id="{343160C2-D5BD-106B-72A4-C098D85F58F7}"/>
              </a:ext>
            </a:extLst>
          </p:cNvPr>
          <p:cNvGraphicFramePr>
            <a:graphicFrameLocks noGrp="1"/>
          </p:cNvGraphicFramePr>
          <p:nvPr>
            <p:extLst>
              <p:ext uri="{D42A27DB-BD31-4B8C-83A1-F6EECF244321}">
                <p14:modId xmlns:p14="http://schemas.microsoft.com/office/powerpoint/2010/main" val="2919743213"/>
              </p:ext>
            </p:extLst>
          </p:nvPr>
        </p:nvGraphicFramePr>
        <p:xfrm>
          <a:off x="157289" y="1173061"/>
          <a:ext cx="5626116" cy="2930360"/>
        </p:xfrm>
        <a:graphic>
          <a:graphicData uri="http://schemas.openxmlformats.org/drawingml/2006/table">
            <a:tbl>
              <a:tblPr firstRow="1" firstCol="1" bandRow="1">
                <a:tableStyleId>{5C22544A-7EE6-4342-B048-85BDC9FD1C3A}</a:tableStyleId>
              </a:tblPr>
              <a:tblGrid>
                <a:gridCol w="937686">
                  <a:extLst>
                    <a:ext uri="{9D8B030D-6E8A-4147-A177-3AD203B41FA5}">
                      <a16:colId xmlns:a16="http://schemas.microsoft.com/office/drawing/2014/main" val="220876397"/>
                    </a:ext>
                  </a:extLst>
                </a:gridCol>
                <a:gridCol w="937686">
                  <a:extLst>
                    <a:ext uri="{9D8B030D-6E8A-4147-A177-3AD203B41FA5}">
                      <a16:colId xmlns:a16="http://schemas.microsoft.com/office/drawing/2014/main" val="985657343"/>
                    </a:ext>
                  </a:extLst>
                </a:gridCol>
                <a:gridCol w="937686">
                  <a:extLst>
                    <a:ext uri="{9D8B030D-6E8A-4147-A177-3AD203B41FA5}">
                      <a16:colId xmlns:a16="http://schemas.microsoft.com/office/drawing/2014/main" val="3364815084"/>
                    </a:ext>
                  </a:extLst>
                </a:gridCol>
                <a:gridCol w="937686">
                  <a:extLst>
                    <a:ext uri="{9D8B030D-6E8A-4147-A177-3AD203B41FA5}">
                      <a16:colId xmlns:a16="http://schemas.microsoft.com/office/drawing/2014/main" val="2779922367"/>
                    </a:ext>
                  </a:extLst>
                </a:gridCol>
                <a:gridCol w="937686">
                  <a:extLst>
                    <a:ext uri="{9D8B030D-6E8A-4147-A177-3AD203B41FA5}">
                      <a16:colId xmlns:a16="http://schemas.microsoft.com/office/drawing/2014/main" val="943926106"/>
                    </a:ext>
                  </a:extLst>
                </a:gridCol>
                <a:gridCol w="937686">
                  <a:extLst>
                    <a:ext uri="{9D8B030D-6E8A-4147-A177-3AD203B41FA5}">
                      <a16:colId xmlns:a16="http://schemas.microsoft.com/office/drawing/2014/main" val="4094311236"/>
                    </a:ext>
                  </a:extLst>
                </a:gridCol>
              </a:tblGrid>
              <a:tr h="586072">
                <a:tc>
                  <a:txBody>
                    <a:bodyPr/>
                    <a:lstStyle/>
                    <a:p>
                      <a:pPr marL="0" marR="0" algn="ctr">
                        <a:spcAft>
                          <a:spcPts val="400"/>
                        </a:spcAft>
                        <a:buNone/>
                      </a:pPr>
                      <a:r>
                        <a:rPr lang="en-US" sz="1050" kern="100">
                          <a:effectLst/>
                        </a:rPr>
                        <a:t>Feature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lvl="0" algn="ctr">
                        <a:spcAft>
                          <a:spcPts val="400"/>
                        </a:spcAft>
                        <a:buNone/>
                      </a:pPr>
                      <a:r>
                        <a:rPr lang="en-US" sz="1050" kern="100">
                          <a:effectLst/>
                        </a:rPr>
                        <a:t>NC7SZ157P6X</a:t>
                      </a:r>
                    </a:p>
                  </a:txBody>
                  <a:tcPr marL="68580" marR="68580" marT="0" marB="0" anchor="ctr"/>
                </a:tc>
                <a:tc>
                  <a:txBody>
                    <a:bodyPr/>
                    <a:lstStyle/>
                    <a:p>
                      <a:pPr marL="0" lvl="0" algn="ctr">
                        <a:spcAft>
                          <a:spcPts val="400"/>
                        </a:spcAft>
                        <a:buNone/>
                      </a:pPr>
                      <a:r>
                        <a:rPr lang="en-US" sz="1050" kern="100">
                          <a:effectLst/>
                        </a:rPr>
                        <a:t>SN74LVC157APWR</a:t>
                      </a:r>
                    </a:p>
                  </a:txBody>
                  <a:tcPr marL="68580" marR="68580" marT="0" marB="0" anchor="ctr"/>
                </a:tc>
                <a:tc>
                  <a:txBody>
                    <a:bodyPr/>
                    <a:lstStyle/>
                    <a:p>
                      <a:pPr marL="0" marR="0" lvl="0" algn="ctr">
                        <a:spcAft>
                          <a:spcPts val="400"/>
                        </a:spcAft>
                        <a:buNone/>
                      </a:pPr>
                      <a:r>
                        <a:rPr lang="en-US" sz="1050" kern="100">
                          <a:solidFill>
                            <a:schemeClr val="tx1"/>
                          </a:solidFill>
                          <a:effectLst/>
                        </a:rPr>
                        <a:t>TCA9548APWR</a:t>
                      </a:r>
                    </a:p>
                  </a:txBody>
                  <a:tcPr marL="68580" marR="68580" marT="0" marB="0" anchor="ctr">
                    <a:solidFill>
                      <a:schemeClr val="accent6"/>
                    </a:solidFill>
                  </a:tcPr>
                </a:tc>
                <a:tc>
                  <a:txBody>
                    <a:bodyPr/>
                    <a:lstStyle/>
                    <a:p>
                      <a:pPr marL="0" marR="0" lvl="0" algn="ctr">
                        <a:spcAft>
                          <a:spcPts val="400"/>
                        </a:spcAft>
                        <a:buNone/>
                      </a:pPr>
                      <a:r>
                        <a:rPr lang="en-US" sz="1050" kern="100">
                          <a:effectLst/>
                        </a:rPr>
                        <a:t>74HC151D</a:t>
                      </a:r>
                      <a:endParaRPr lang="en-US"/>
                    </a:p>
                  </a:txBody>
                  <a:tcPr marL="68580" marR="68580" marT="0" marB="0" anchor="ctr"/>
                </a:tc>
                <a:tc>
                  <a:txBody>
                    <a:bodyPr/>
                    <a:lstStyle/>
                    <a:p>
                      <a:pPr marL="0" lvl="0" algn="ctr">
                        <a:spcAft>
                          <a:spcPts val="400"/>
                        </a:spcAft>
                        <a:buNone/>
                      </a:pPr>
                      <a:r>
                        <a:rPr lang="en-US" sz="1050" kern="100">
                          <a:effectLst/>
                        </a:rPr>
                        <a:t>74LVC1G157GW-Q100H</a:t>
                      </a:r>
                    </a:p>
                  </a:txBody>
                  <a:tcPr marL="68580" marR="68580" marT="0" marB="0" anchor="ctr"/>
                </a:tc>
                <a:extLst>
                  <a:ext uri="{0D108BD9-81ED-4DB2-BD59-A6C34878D82A}">
                    <a16:rowId xmlns:a16="http://schemas.microsoft.com/office/drawing/2014/main" val="4174295868"/>
                  </a:ext>
                </a:extLst>
              </a:tr>
              <a:tr h="586072">
                <a:tc>
                  <a:txBody>
                    <a:bodyPr/>
                    <a:lstStyle/>
                    <a:p>
                      <a:pPr marL="0" marR="0" lvl="0" algn="ctr">
                        <a:spcAft>
                          <a:spcPts val="400"/>
                        </a:spcAft>
                        <a:buNone/>
                      </a:pPr>
                      <a:r>
                        <a:rPr lang="en-US" sz="1050" kern="100">
                          <a:effectLst/>
                        </a:rPr>
                        <a:t>Circuit</a:t>
                      </a:r>
                      <a:endParaRPr lang="en-US" sz="1100" b="0" i="0" u="none" strike="noStrike" kern="100" noProof="0">
                        <a:solidFill>
                          <a:srgbClr val="000000"/>
                        </a:solidFill>
                        <a:effectLst/>
                        <a:latin typeface="Arial"/>
                      </a:endParaRPr>
                    </a:p>
                  </a:txBody>
                  <a:tcPr marL="68580" marR="68580" marT="0" marB="0" anchor="ctr"/>
                </a:tc>
                <a:tc>
                  <a:txBody>
                    <a:bodyPr/>
                    <a:lstStyle/>
                    <a:p>
                      <a:pPr marL="0" lvl="0" algn="ctr">
                        <a:spcAft>
                          <a:spcPts val="400"/>
                        </a:spcAft>
                        <a:buNone/>
                      </a:pPr>
                      <a:r>
                        <a:rPr lang="en-US" sz="1050" b="0" i="0" u="none" strike="noStrike" kern="100" cap="none">
                          <a:solidFill>
                            <a:schemeClr val="dk1"/>
                          </a:solidFill>
                          <a:effectLst/>
                          <a:latin typeface="+mn-lt"/>
                          <a:ea typeface="+mn-ea"/>
                          <a:cs typeface="+mn-cs"/>
                          <a:sym typeface="Arial"/>
                        </a:rPr>
                        <a:t>1 x 2:1</a:t>
                      </a:r>
                    </a:p>
                  </a:txBody>
                  <a:tcPr marL="68580" marR="68580" marT="0" marB="0" anchor="ctr"/>
                </a:tc>
                <a:tc>
                  <a:txBody>
                    <a:bodyPr/>
                    <a:lstStyle/>
                    <a:p>
                      <a:pPr marL="0" lvl="0" algn="ctr">
                        <a:spcAft>
                          <a:spcPts val="400"/>
                        </a:spcAft>
                        <a:buNone/>
                      </a:pPr>
                      <a:r>
                        <a:rPr lang="en-US" sz="1050" b="0" i="0" u="none" strike="noStrike" kern="100" cap="none">
                          <a:solidFill>
                            <a:schemeClr val="dk1"/>
                          </a:solidFill>
                          <a:effectLst/>
                          <a:latin typeface="+mn-lt"/>
                          <a:ea typeface="+mn-ea"/>
                          <a:cs typeface="+mn-cs"/>
                          <a:sym typeface="Arial"/>
                        </a:rPr>
                        <a:t>4 x 2:1</a:t>
                      </a:r>
                    </a:p>
                  </a:txBody>
                  <a:tcPr marL="68580" marR="68580" marT="0" marB="0" anchor="ctr"/>
                </a:tc>
                <a:tc>
                  <a:txBody>
                    <a:bodyPr/>
                    <a:lstStyle/>
                    <a:p>
                      <a:pPr marL="0" marR="0" algn="ctr">
                        <a:spcAft>
                          <a:spcPts val="400"/>
                        </a:spcAft>
                        <a:buNone/>
                      </a:pPr>
                      <a:r>
                        <a:rPr lang="en-US" sz="1050" b="0" i="0" u="none" strike="noStrike" kern="100" cap="none">
                          <a:solidFill>
                            <a:schemeClr val="dk1"/>
                          </a:solidFill>
                          <a:effectLst/>
                          <a:latin typeface="+mn-lt"/>
                          <a:ea typeface="+mn-ea"/>
                          <a:cs typeface="+mn-cs"/>
                          <a:sym typeface="Arial"/>
                        </a:rPr>
                        <a:t>1 x 8:1</a:t>
                      </a:r>
                    </a:p>
                  </a:txBody>
                  <a:tcPr marL="68580" marR="68580" marT="0" marB="0" anchor="ctr">
                    <a:solidFill>
                      <a:schemeClr val="accent6"/>
                    </a:solidFill>
                  </a:tcPr>
                </a:tc>
                <a:tc>
                  <a:txBody>
                    <a:bodyPr/>
                    <a:lstStyle/>
                    <a:p>
                      <a:pPr marL="0" marR="0" lvl="0" algn="ctr">
                        <a:spcAft>
                          <a:spcPts val="400"/>
                        </a:spcAft>
                        <a:buNone/>
                      </a:pPr>
                      <a:r>
                        <a:rPr lang="en-US" sz="1050" b="0" i="0" u="none" strike="noStrike" kern="100" cap="none">
                          <a:solidFill>
                            <a:schemeClr val="dk1"/>
                          </a:solidFill>
                          <a:effectLst/>
                          <a:latin typeface="+mn-lt"/>
                          <a:ea typeface="+mn-ea"/>
                          <a:cs typeface="+mn-cs"/>
                          <a:sym typeface="Arial"/>
                        </a:rPr>
                        <a:t>1 x 8:1</a:t>
                      </a:r>
                    </a:p>
                  </a:txBody>
                  <a:tcPr marL="68580" marR="68580" marT="0" marB="0" anchor="ctr"/>
                </a:tc>
                <a:tc>
                  <a:txBody>
                    <a:bodyPr/>
                    <a:lstStyle/>
                    <a:p>
                      <a:pPr marL="0" lvl="0" algn="ctr">
                        <a:spcAft>
                          <a:spcPts val="400"/>
                        </a:spcAft>
                        <a:buNone/>
                      </a:pPr>
                      <a:r>
                        <a:rPr lang="en-US" sz="1050" b="0" i="0" u="none" strike="noStrike" kern="100" cap="none">
                          <a:solidFill>
                            <a:schemeClr val="dk1"/>
                          </a:solidFill>
                          <a:effectLst/>
                          <a:latin typeface="+mn-lt"/>
                          <a:ea typeface="+mn-ea"/>
                          <a:cs typeface="+mn-cs"/>
                          <a:sym typeface="Arial"/>
                        </a:rPr>
                        <a:t>1 x 2:1</a:t>
                      </a:r>
                    </a:p>
                  </a:txBody>
                  <a:tcPr marL="68580" marR="68580" marT="0" marB="0" anchor="ctr"/>
                </a:tc>
                <a:extLst>
                  <a:ext uri="{0D108BD9-81ED-4DB2-BD59-A6C34878D82A}">
                    <a16:rowId xmlns:a16="http://schemas.microsoft.com/office/drawing/2014/main" val="814450530"/>
                  </a:ext>
                </a:extLst>
              </a:tr>
              <a:tr h="586072">
                <a:tc>
                  <a:txBody>
                    <a:bodyPr/>
                    <a:lstStyle/>
                    <a:p>
                      <a:pPr marL="0" marR="0" lvl="0" algn="ctr">
                        <a:spcAft>
                          <a:spcPts val="400"/>
                        </a:spcAft>
                        <a:buNone/>
                      </a:pPr>
                      <a:r>
                        <a:rPr lang="en-US" sz="1050" b="1" i="0" u="none" strike="noStrike" kern="100" cap="none" noProof="0">
                          <a:solidFill>
                            <a:schemeClr val="lt1"/>
                          </a:solidFill>
                          <a:effectLst/>
                          <a:latin typeface="+mn-lt"/>
                          <a:ea typeface="+mn-ea"/>
                          <a:cs typeface="+mn-cs"/>
                          <a:sym typeface="Arial"/>
                        </a:rPr>
                        <a:t>Output Current High, Low</a:t>
                      </a:r>
                    </a:p>
                  </a:txBody>
                  <a:tcPr marL="68580" marR="68580" marT="0" marB="0" anchor="ctr"/>
                </a:tc>
                <a:tc>
                  <a:txBody>
                    <a:bodyPr/>
                    <a:lstStyle/>
                    <a:p>
                      <a:pPr marL="0" lvl="0" algn="ctr">
                        <a:spcAft>
                          <a:spcPts val="400"/>
                        </a:spcAft>
                        <a:buNone/>
                      </a:pPr>
                      <a:r>
                        <a:rPr lang="en-US" sz="1050" b="0" i="0" u="none" strike="noStrike" kern="100" cap="none">
                          <a:solidFill>
                            <a:schemeClr val="dk1"/>
                          </a:solidFill>
                          <a:effectLst/>
                          <a:latin typeface="+mn-lt"/>
                          <a:ea typeface="+mn-ea"/>
                          <a:cs typeface="+mn-cs"/>
                          <a:sym typeface="Arial"/>
                        </a:rPr>
                        <a:t>32mA, 32mA</a:t>
                      </a:r>
                    </a:p>
                  </a:txBody>
                  <a:tcPr marL="68580" marR="68580" marT="0" marB="0" anchor="ctr"/>
                </a:tc>
                <a:tc>
                  <a:txBody>
                    <a:bodyPr/>
                    <a:lstStyle/>
                    <a:p>
                      <a:pPr marL="0" lvl="0" algn="ctr">
                        <a:spcAft>
                          <a:spcPts val="400"/>
                        </a:spcAft>
                        <a:buNone/>
                      </a:pPr>
                      <a:r>
                        <a:rPr lang="en-US" sz="1050" b="0" i="0" u="none" strike="noStrike" kern="100" cap="none">
                          <a:solidFill>
                            <a:schemeClr val="dk1"/>
                          </a:solidFill>
                          <a:effectLst/>
                          <a:latin typeface="+mn-lt"/>
                          <a:ea typeface="+mn-ea"/>
                          <a:cs typeface="+mn-cs"/>
                          <a:sym typeface="Arial"/>
                        </a:rPr>
                        <a:t>24mA, 24mA</a:t>
                      </a:r>
                    </a:p>
                  </a:txBody>
                  <a:tcPr marL="68580" marR="68580" marT="0" marB="0" anchor="ctr"/>
                </a:tc>
                <a:tc>
                  <a:txBody>
                    <a:bodyPr/>
                    <a:lstStyle/>
                    <a:p>
                      <a:pPr marL="0" marR="0" algn="ctr">
                        <a:spcAft>
                          <a:spcPts val="400"/>
                        </a:spcAft>
                        <a:buNone/>
                      </a:pPr>
                      <a:r>
                        <a:rPr lang="en-US" sz="1050" b="0" i="0" u="none" strike="noStrike" kern="100" cap="none">
                          <a:solidFill>
                            <a:schemeClr val="dk1"/>
                          </a:solidFill>
                          <a:effectLst/>
                          <a:latin typeface="+mn-lt"/>
                          <a:ea typeface="+mn-ea"/>
                          <a:cs typeface="+mn-cs"/>
                          <a:sym typeface="Arial"/>
                        </a:rPr>
                        <a:t>25mA, 25mA</a:t>
                      </a:r>
                    </a:p>
                  </a:txBody>
                  <a:tcPr marL="68580" marR="68580" marT="0" marB="0" anchor="ctr">
                    <a:solidFill>
                      <a:schemeClr val="accent6"/>
                    </a:solidFill>
                  </a:tcPr>
                </a:tc>
                <a:tc>
                  <a:txBody>
                    <a:bodyPr/>
                    <a:lstStyle/>
                    <a:p>
                      <a:pPr marL="0" marR="0" lvl="0" algn="ctr">
                        <a:spcAft>
                          <a:spcPts val="400"/>
                        </a:spcAft>
                        <a:buNone/>
                      </a:pPr>
                      <a:r>
                        <a:rPr lang="en-US" sz="1050" b="0" i="0" u="none" strike="noStrike" kern="100" cap="none">
                          <a:solidFill>
                            <a:schemeClr val="dk1"/>
                          </a:solidFill>
                          <a:effectLst/>
                          <a:latin typeface="+mn-lt"/>
                          <a:ea typeface="+mn-ea"/>
                          <a:cs typeface="+mn-cs"/>
                          <a:sym typeface="Arial"/>
                        </a:rPr>
                        <a:t>5.2mA, 5.2mA</a:t>
                      </a: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400"/>
                        </a:spcAft>
                        <a:buClr>
                          <a:srgbClr val="000000"/>
                        </a:buClr>
                        <a:buSzTx/>
                        <a:buFont typeface="Arial"/>
                        <a:buNone/>
                        <a:tabLst/>
                        <a:defRPr/>
                      </a:pPr>
                      <a:r>
                        <a:rPr lang="en-US" sz="1050" b="0" i="0" u="none" strike="noStrike" kern="100" cap="none">
                          <a:solidFill>
                            <a:schemeClr val="dk1"/>
                          </a:solidFill>
                          <a:effectLst/>
                          <a:latin typeface="+mn-lt"/>
                          <a:ea typeface="+mn-ea"/>
                          <a:cs typeface="+mn-cs"/>
                          <a:sym typeface="Arial"/>
                        </a:rPr>
                        <a:t>32mA, 32mA</a:t>
                      </a:r>
                    </a:p>
                    <a:p>
                      <a:pPr marL="0" lvl="0" algn="ctr">
                        <a:spcAft>
                          <a:spcPts val="400"/>
                        </a:spcAft>
                        <a:buNone/>
                      </a:pPr>
                      <a:endParaRPr lang="en-US" sz="1050" b="0" i="0" u="none" strike="noStrike" kern="100" cap="none">
                        <a:solidFill>
                          <a:schemeClr val="dk1"/>
                        </a:solidFill>
                        <a:effectLst/>
                        <a:latin typeface="+mn-lt"/>
                        <a:ea typeface="+mn-ea"/>
                        <a:cs typeface="+mn-cs"/>
                        <a:sym typeface="Arial"/>
                      </a:endParaRPr>
                    </a:p>
                  </a:txBody>
                  <a:tcPr marL="68580" marR="68580" marT="0" marB="0" anchor="ctr"/>
                </a:tc>
                <a:extLst>
                  <a:ext uri="{0D108BD9-81ED-4DB2-BD59-A6C34878D82A}">
                    <a16:rowId xmlns:a16="http://schemas.microsoft.com/office/drawing/2014/main" val="3387127635"/>
                  </a:ext>
                </a:extLst>
              </a:tr>
              <a:tr h="586072">
                <a:tc>
                  <a:txBody>
                    <a:bodyPr/>
                    <a:lstStyle/>
                    <a:p>
                      <a:pPr marL="0" marR="0" algn="ctr">
                        <a:spcAft>
                          <a:spcPts val="400"/>
                        </a:spcAft>
                        <a:buNone/>
                      </a:pPr>
                      <a:r>
                        <a:rPr lang="en-US" sz="1050" kern="100">
                          <a:effectLst/>
                        </a:rPr>
                        <a:t>Supply Voltage</a:t>
                      </a:r>
                    </a:p>
                  </a:txBody>
                  <a:tcPr marL="68580" marR="68580" marT="0" marB="0" anchor="ctr"/>
                </a:tc>
                <a:tc>
                  <a:txBody>
                    <a:bodyPr/>
                    <a:lstStyle/>
                    <a:p>
                      <a:pPr marL="0" lvl="0" algn="ctr">
                        <a:spcAft>
                          <a:spcPts val="400"/>
                        </a:spcAft>
                        <a:buNone/>
                      </a:pPr>
                      <a:r>
                        <a:rPr lang="en-US" sz="1050" b="0" i="0" u="none" strike="noStrike" kern="100" cap="none">
                          <a:solidFill>
                            <a:schemeClr val="dk1"/>
                          </a:solidFill>
                          <a:effectLst/>
                          <a:latin typeface="+mn-lt"/>
                          <a:ea typeface="+mn-ea"/>
                          <a:cs typeface="+mn-cs"/>
                          <a:sym typeface="Arial"/>
                        </a:rPr>
                        <a:t>1.65V ~ 5.5V</a:t>
                      </a:r>
                    </a:p>
                  </a:txBody>
                  <a:tcPr marL="68580" marR="68580" marT="0" marB="0" anchor="ctr"/>
                </a:tc>
                <a:tc>
                  <a:txBody>
                    <a:bodyPr/>
                    <a:lstStyle/>
                    <a:p>
                      <a:pPr marL="0" lvl="0" algn="ctr">
                        <a:spcAft>
                          <a:spcPts val="400"/>
                        </a:spcAft>
                        <a:buNone/>
                      </a:pPr>
                      <a:r>
                        <a:rPr lang="en-US" sz="1050" b="0" i="0" u="none" strike="noStrike" kern="100" cap="none">
                          <a:solidFill>
                            <a:schemeClr val="dk1"/>
                          </a:solidFill>
                          <a:effectLst/>
                          <a:latin typeface="+mn-lt"/>
                          <a:ea typeface="+mn-ea"/>
                          <a:cs typeface="+mn-cs"/>
                          <a:sym typeface="Arial"/>
                        </a:rPr>
                        <a:t>2V ~ 3.6V</a:t>
                      </a:r>
                    </a:p>
                  </a:txBody>
                  <a:tcPr marL="68580" marR="68580" marT="0" marB="0" anchor="ctr"/>
                </a:tc>
                <a:tc>
                  <a:txBody>
                    <a:bodyPr/>
                    <a:lstStyle/>
                    <a:p>
                      <a:pPr marL="0" marR="0" lvl="0" algn="ctr">
                        <a:spcAft>
                          <a:spcPts val="400"/>
                        </a:spcAft>
                        <a:buNone/>
                      </a:pPr>
                      <a:r>
                        <a:rPr lang="en-US" sz="1050" b="0" i="0" u="none" strike="noStrike" kern="100" cap="none">
                          <a:solidFill>
                            <a:schemeClr val="dk1"/>
                          </a:solidFill>
                          <a:effectLst/>
                          <a:latin typeface="+mn-lt"/>
                          <a:ea typeface="+mn-ea"/>
                          <a:cs typeface="+mn-cs"/>
                          <a:sym typeface="Arial"/>
                        </a:rPr>
                        <a:t>1.65V ~ 5.5V</a:t>
                      </a:r>
                    </a:p>
                  </a:txBody>
                  <a:tcPr marL="68580" marR="68580" marT="0" marB="0" anchor="ctr">
                    <a:solidFill>
                      <a:schemeClr val="accent6"/>
                    </a:solidFill>
                  </a:tcPr>
                </a:tc>
                <a:tc>
                  <a:txBody>
                    <a:bodyPr/>
                    <a:lstStyle/>
                    <a:p>
                      <a:pPr marL="0" marR="0" lvl="0" algn="ctr">
                        <a:spcAft>
                          <a:spcPts val="400"/>
                        </a:spcAft>
                        <a:buNone/>
                      </a:pPr>
                      <a:r>
                        <a:rPr lang="en-US" sz="1050" b="0" i="0" u="none" strike="noStrike" kern="100" cap="none">
                          <a:solidFill>
                            <a:schemeClr val="dk1"/>
                          </a:solidFill>
                          <a:effectLst/>
                          <a:latin typeface="+mn-lt"/>
                          <a:ea typeface="+mn-ea"/>
                          <a:cs typeface="+mn-cs"/>
                          <a:sym typeface="Arial"/>
                        </a:rPr>
                        <a:t>2V ~ 6V</a:t>
                      </a: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400"/>
                        </a:spcAft>
                        <a:buClr>
                          <a:srgbClr val="000000"/>
                        </a:buClr>
                        <a:buSzTx/>
                        <a:buFont typeface="Arial"/>
                        <a:buNone/>
                        <a:tabLst/>
                        <a:defRPr/>
                      </a:pPr>
                      <a:r>
                        <a:rPr lang="en-US" sz="1050" b="0" i="0" u="none" strike="noStrike" kern="100" cap="none">
                          <a:solidFill>
                            <a:schemeClr val="dk1"/>
                          </a:solidFill>
                          <a:effectLst/>
                          <a:latin typeface="+mn-lt"/>
                          <a:ea typeface="+mn-ea"/>
                          <a:cs typeface="+mn-cs"/>
                          <a:sym typeface="Arial"/>
                        </a:rPr>
                        <a:t>1.65V ~ 5.5V</a:t>
                      </a:r>
                    </a:p>
                    <a:p>
                      <a:pPr marL="0" lvl="0" algn="ctr">
                        <a:spcAft>
                          <a:spcPts val="400"/>
                        </a:spcAft>
                        <a:buNone/>
                      </a:pPr>
                      <a:endParaRPr lang="en-US" sz="1050" b="0" i="0" u="none" strike="noStrike" kern="100" cap="none">
                        <a:solidFill>
                          <a:schemeClr val="dk1"/>
                        </a:solidFill>
                        <a:effectLst/>
                        <a:latin typeface="+mn-lt"/>
                        <a:ea typeface="+mn-ea"/>
                        <a:cs typeface="+mn-cs"/>
                        <a:sym typeface="Arial"/>
                      </a:endParaRPr>
                    </a:p>
                  </a:txBody>
                  <a:tcPr marL="68580" marR="68580" marT="0" marB="0" anchor="ctr"/>
                </a:tc>
                <a:extLst>
                  <a:ext uri="{0D108BD9-81ED-4DB2-BD59-A6C34878D82A}">
                    <a16:rowId xmlns:a16="http://schemas.microsoft.com/office/drawing/2014/main" val="4072276179"/>
                  </a:ext>
                </a:extLst>
              </a:tr>
              <a:tr h="586072">
                <a:tc>
                  <a:txBody>
                    <a:bodyPr/>
                    <a:lstStyle/>
                    <a:p>
                      <a:pPr marL="0" marR="0" algn="ctr">
                        <a:spcAft>
                          <a:spcPts val="400"/>
                        </a:spcAft>
                        <a:buNone/>
                      </a:pPr>
                      <a:r>
                        <a:rPr lang="en-US" sz="1050" kern="100">
                          <a:effectLst/>
                        </a:rPr>
                        <a:t>Operating Temperature</a:t>
                      </a:r>
                    </a:p>
                  </a:txBody>
                  <a:tcPr marL="68580" marR="68580" marT="0" marB="0" anchor="ctr"/>
                </a:tc>
                <a:tc>
                  <a:txBody>
                    <a:bodyPr/>
                    <a:lstStyle/>
                    <a:p>
                      <a:pPr marL="0" lvl="0" algn="ctr">
                        <a:spcAft>
                          <a:spcPts val="400"/>
                        </a:spcAft>
                        <a:buNone/>
                      </a:pPr>
                      <a:r>
                        <a:rPr lang="en-US" sz="1050" b="0" i="0" u="none" strike="noStrike" kern="100" cap="none">
                          <a:solidFill>
                            <a:schemeClr val="dk1"/>
                          </a:solidFill>
                          <a:effectLst/>
                          <a:latin typeface="+mn-lt"/>
                          <a:ea typeface="+mn-ea"/>
                          <a:cs typeface="+mn-cs"/>
                          <a:sym typeface="Arial"/>
                        </a:rPr>
                        <a:t>-40°C ~ 85°C</a:t>
                      </a:r>
                    </a:p>
                  </a:txBody>
                  <a:tcPr marL="68580" marR="68580" marT="0" marB="0" anchor="ctr"/>
                </a:tc>
                <a:tc>
                  <a:txBody>
                    <a:bodyPr/>
                    <a:lstStyle/>
                    <a:p>
                      <a:pPr marL="0" lvl="0" algn="ctr">
                        <a:spcAft>
                          <a:spcPts val="400"/>
                        </a:spcAft>
                        <a:buNone/>
                      </a:pPr>
                      <a:r>
                        <a:rPr lang="en-US" sz="1050" b="0" i="0" u="none" strike="noStrike" kern="100" cap="none">
                          <a:solidFill>
                            <a:schemeClr val="dk1"/>
                          </a:solidFill>
                          <a:effectLst/>
                          <a:latin typeface="+mn-lt"/>
                          <a:ea typeface="+mn-ea"/>
                          <a:cs typeface="+mn-cs"/>
                          <a:sym typeface="Arial"/>
                        </a:rPr>
                        <a:t>-40°C ~ 85°C</a:t>
                      </a:r>
                    </a:p>
                  </a:txBody>
                  <a:tcPr marL="68580" marR="68580" marT="0" marB="0" anchor="ctr"/>
                </a:tc>
                <a:tc>
                  <a:txBody>
                    <a:bodyPr/>
                    <a:lstStyle/>
                    <a:p>
                      <a:pPr marL="0" marR="0" lvl="0" algn="ctr">
                        <a:spcAft>
                          <a:spcPts val="400"/>
                        </a:spcAft>
                        <a:buNone/>
                      </a:pPr>
                      <a:r>
                        <a:rPr lang="en-US" sz="1050" b="0" i="0" u="none" strike="noStrike" kern="100" cap="none">
                          <a:solidFill>
                            <a:schemeClr val="dk1"/>
                          </a:solidFill>
                          <a:effectLst/>
                          <a:latin typeface="+mn-lt"/>
                          <a:ea typeface="+mn-ea"/>
                          <a:cs typeface="+mn-cs"/>
                          <a:sym typeface="Arial"/>
                        </a:rPr>
                        <a:t>-40°C ~ 85°C</a:t>
                      </a:r>
                    </a:p>
                  </a:txBody>
                  <a:tcPr marL="68580" marR="68580" marT="0" marB="0" anchor="ctr">
                    <a:solidFill>
                      <a:schemeClr val="accent6"/>
                    </a:solidFill>
                  </a:tcPr>
                </a:tc>
                <a:tc>
                  <a:txBody>
                    <a:bodyPr/>
                    <a:lstStyle/>
                    <a:p>
                      <a:pPr marL="0" marR="0" lvl="0" algn="ctr">
                        <a:spcAft>
                          <a:spcPts val="400"/>
                        </a:spcAft>
                        <a:buNone/>
                      </a:pPr>
                      <a:r>
                        <a:rPr lang="en-US" sz="1050" b="0" i="0" u="none" strike="noStrike" kern="100" cap="none">
                          <a:solidFill>
                            <a:schemeClr val="dk1"/>
                          </a:solidFill>
                          <a:effectLst/>
                          <a:latin typeface="+mn-lt"/>
                          <a:ea typeface="+mn-ea"/>
                          <a:cs typeface="+mn-cs"/>
                          <a:sym typeface="Arial"/>
                        </a:rPr>
                        <a:t>-40°C ~ 125°C</a:t>
                      </a: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400"/>
                        </a:spcAft>
                        <a:buClr>
                          <a:srgbClr val="000000"/>
                        </a:buClr>
                        <a:buSzTx/>
                        <a:buFont typeface="Arial"/>
                        <a:buNone/>
                        <a:tabLst/>
                        <a:defRPr/>
                      </a:pPr>
                      <a:r>
                        <a:rPr lang="en-US" sz="1050" b="0" i="0" u="none" strike="noStrike" kern="100" cap="none">
                          <a:solidFill>
                            <a:schemeClr val="dk1"/>
                          </a:solidFill>
                          <a:effectLst/>
                          <a:latin typeface="+mn-lt"/>
                          <a:ea typeface="+mn-ea"/>
                          <a:cs typeface="+mn-cs"/>
                          <a:sym typeface="Arial"/>
                        </a:rPr>
                        <a:t>-40°C ~ 125°C</a:t>
                      </a:r>
                    </a:p>
                    <a:p>
                      <a:pPr marL="0" lvl="0" algn="ctr">
                        <a:spcAft>
                          <a:spcPts val="400"/>
                        </a:spcAft>
                        <a:buNone/>
                      </a:pPr>
                      <a:endParaRPr lang="en-US" sz="1050" b="0" i="0" u="none" strike="noStrike" kern="100" cap="none">
                        <a:solidFill>
                          <a:schemeClr val="dk1"/>
                        </a:solidFill>
                        <a:effectLst/>
                        <a:latin typeface="+mn-lt"/>
                        <a:ea typeface="+mn-ea"/>
                        <a:cs typeface="+mn-cs"/>
                        <a:sym typeface="Arial"/>
                      </a:endParaRPr>
                    </a:p>
                  </a:txBody>
                  <a:tcPr marL="68580" marR="68580" marT="0" marB="0" anchor="ctr"/>
                </a:tc>
                <a:extLst>
                  <a:ext uri="{0D108BD9-81ED-4DB2-BD59-A6C34878D82A}">
                    <a16:rowId xmlns:a16="http://schemas.microsoft.com/office/drawing/2014/main" val="984486374"/>
                  </a:ext>
                </a:extLst>
              </a:tr>
            </a:tbl>
          </a:graphicData>
        </a:graphic>
      </p:graphicFrame>
      <p:pic>
        <p:nvPicPr>
          <p:cNvPr id="2" name="Picture 1" descr="profile image">
            <a:extLst>
              <a:ext uri="{FF2B5EF4-FFF2-40B4-BE49-F238E27FC236}">
                <a16:creationId xmlns:a16="http://schemas.microsoft.com/office/drawing/2014/main" id="{AEE2CCA4-206E-A589-7BDE-8020766230FC}"/>
              </a:ext>
            </a:extLst>
          </p:cNvPr>
          <p:cNvPicPr>
            <a:picLocks noChangeAspect="1"/>
          </p:cNvPicPr>
          <p:nvPr/>
        </p:nvPicPr>
        <p:blipFill>
          <a:blip r:embed="rId5"/>
          <a:stretch>
            <a:fillRect/>
          </a:stretch>
        </p:blipFill>
        <p:spPr>
          <a:xfrm>
            <a:off x="7340036" y="54721"/>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16" name="Audio 15">
            <a:hlinkClick r:id="" action="ppaction://media"/>
            <a:extLst>
              <a:ext uri="{FF2B5EF4-FFF2-40B4-BE49-F238E27FC236}">
                <a16:creationId xmlns:a16="http://schemas.microsoft.com/office/drawing/2014/main" id="{308739BF-AB9C-7BF9-B7E2-9CF95105B3F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pic>
        <p:nvPicPr>
          <p:cNvPr id="5" name="Picture 4">
            <a:extLst>
              <a:ext uri="{FF2B5EF4-FFF2-40B4-BE49-F238E27FC236}">
                <a16:creationId xmlns:a16="http://schemas.microsoft.com/office/drawing/2014/main" id="{F8F83189-2878-680B-2319-897D4000F4C3}"/>
              </a:ext>
            </a:extLst>
          </p:cNvPr>
          <p:cNvPicPr>
            <a:picLocks noChangeAspect="1"/>
          </p:cNvPicPr>
          <p:nvPr/>
        </p:nvPicPr>
        <p:blipFill>
          <a:blip r:embed="rId7"/>
          <a:srcRect/>
          <a:stretch/>
        </p:blipFill>
        <p:spPr>
          <a:xfrm>
            <a:off x="6212950" y="1288286"/>
            <a:ext cx="1985515" cy="1985515"/>
          </a:xfrm>
          <a:prstGeom prst="rect">
            <a:avLst/>
          </a:prstGeom>
        </p:spPr>
      </p:pic>
      <p:sp>
        <p:nvSpPr>
          <p:cNvPr id="6" name="TextBox 5">
            <a:extLst>
              <a:ext uri="{FF2B5EF4-FFF2-40B4-BE49-F238E27FC236}">
                <a16:creationId xmlns:a16="http://schemas.microsoft.com/office/drawing/2014/main" id="{6B4C88FF-D215-9155-47C0-67760C9A9CFA}"/>
              </a:ext>
            </a:extLst>
          </p:cNvPr>
          <p:cNvSpPr txBox="1"/>
          <p:nvPr/>
        </p:nvSpPr>
        <p:spPr>
          <a:xfrm>
            <a:off x="6194774" y="3062093"/>
            <a:ext cx="200369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00" b="0" i="1" u="none" strike="noStrike" baseline="0">
                <a:solidFill>
                  <a:srgbClr val="000000"/>
                </a:solidFill>
                <a:latin typeface="Arial"/>
                <a:ea typeface="Segoe UI"/>
                <a:cs typeface="Segoe UI"/>
              </a:rPr>
              <a:t>The </a:t>
            </a:r>
            <a:r>
              <a:rPr lang="en-US" sz="600" i="1">
                <a:ea typeface="Segoe UI"/>
                <a:cs typeface="Segoe UI"/>
              </a:rPr>
              <a:t>TCA9548APWR I2C multiplexer</a:t>
            </a:r>
            <a:endParaRPr lang="en-US" sz="600" b="0" i="0">
              <a:solidFill>
                <a:srgbClr val="000000"/>
              </a:solidFill>
              <a:latin typeface="Arial"/>
              <a:ea typeface="Segoe UI"/>
              <a:cs typeface="Segoe UI"/>
            </a:endParaRPr>
          </a:p>
          <a:p>
            <a:pPr algn="ctr"/>
            <a:r>
              <a:rPr lang="en-US" sz="600" i="1">
                <a:cs typeface="Segoe UI"/>
              </a:rPr>
              <a:t>Image from https://www.digikey.com/en/products/detail/texas-instruments/TCA9548APWR/3615458?s=N4IgTCBcDaICoGECCBOArAFgBxIAoHUAlEAXQF8g</a:t>
            </a:r>
            <a:endParaRPr lang="en-US" b="0" i="0">
              <a:solidFill>
                <a:srgbClr val="000000"/>
              </a:solidFill>
              <a:latin typeface="Arial"/>
              <a:ea typeface="Segoe UI"/>
            </a:endParaRPr>
          </a:p>
          <a:p>
            <a:pPr algn="ctr"/>
            <a:endParaRPr lang="en-US" sz="600" i="1">
              <a:cs typeface="Segoe UI"/>
            </a:endParaRPr>
          </a:p>
        </p:txBody>
      </p:sp>
      <p:sp>
        <p:nvSpPr>
          <p:cNvPr id="8" name="TextBox 7">
            <a:extLst>
              <a:ext uri="{FF2B5EF4-FFF2-40B4-BE49-F238E27FC236}">
                <a16:creationId xmlns:a16="http://schemas.microsoft.com/office/drawing/2014/main" id="{DD9F9ACA-AC03-861B-5AC2-710420F43065}"/>
              </a:ext>
            </a:extLst>
          </p:cNvPr>
          <p:cNvSpPr txBox="1"/>
          <p:nvPr/>
        </p:nvSpPr>
        <p:spPr>
          <a:xfrm>
            <a:off x="5953501" y="3465951"/>
            <a:ext cx="2504412" cy="1615827"/>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en-US" sz="900"/>
              <a:t>Needs to be at least 2:1 and take 3.3V or 5.0V as supply voltage </a:t>
            </a:r>
          </a:p>
          <a:p>
            <a:pPr marL="171450" indent="-171450">
              <a:buFont typeface="Arial" panose="020B0604020202020204" pitchFamily="34" charset="0"/>
              <a:buChar char="•"/>
            </a:pPr>
            <a:r>
              <a:rPr lang="en-US" sz="900"/>
              <a:t>The TCA9548APWR has 8 channels which allows for more than enough channels in the case that we need additional or certain channels do not work</a:t>
            </a:r>
          </a:p>
          <a:p>
            <a:pPr marL="171450" indent="-171450">
              <a:buFont typeface="Arial" panose="020B0604020202020204" pitchFamily="34" charset="0"/>
              <a:buChar char="•"/>
            </a:pPr>
            <a:r>
              <a:rPr lang="en-US" sz="900"/>
              <a:t>Can be powered by 3.3V regulator and has higher output current allowing for larger pull-up resistors and faster signal rise times</a:t>
            </a:r>
          </a:p>
          <a:p>
            <a:pPr marL="171450" indent="-171450">
              <a:buFont typeface="Arial" panose="020B0604020202020204" pitchFamily="34" charset="0"/>
              <a:buChar char="•"/>
            </a:pPr>
            <a:endParaRPr lang="en-US" sz="900"/>
          </a:p>
        </p:txBody>
      </p:sp>
    </p:spTree>
    <p:extLst>
      <p:ext uri="{BB962C8B-B14F-4D97-AF65-F5344CB8AC3E}">
        <p14:creationId xmlns:p14="http://schemas.microsoft.com/office/powerpoint/2010/main" val="4103167071"/>
      </p:ext>
    </p:extLst>
  </p:cSld>
  <p:clrMapOvr>
    <a:masterClrMapping/>
  </p:clrMapOvr>
  <mc:AlternateContent xmlns:mc="http://schemas.openxmlformats.org/markup-compatibility/2006">
    <mc:Choice xmlns:p14="http://schemas.microsoft.com/office/powerpoint/2010/main" Requires="p14">
      <p:transition spd="slow" p14:dur="2000" advTm="61109"/>
    </mc:Choice>
    <mc:Fallback>
      <p:transition spd="slow" advTm="611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a:extLst>
            <a:ext uri="{FF2B5EF4-FFF2-40B4-BE49-F238E27FC236}">
              <a16:creationId xmlns:a16="http://schemas.microsoft.com/office/drawing/2014/main" id="{D5382451-8534-6422-3F11-442F164032B3}"/>
            </a:ext>
          </a:extLst>
        </p:cNvPr>
        <p:cNvGrpSpPr/>
        <p:nvPr/>
      </p:nvGrpSpPr>
      <p:grpSpPr>
        <a:xfrm>
          <a:off x="0" y="0"/>
          <a:ext cx="0" cy="0"/>
          <a:chOff x="0" y="0"/>
          <a:chExt cx="0" cy="0"/>
        </a:xfrm>
      </p:grpSpPr>
      <p:sp>
        <p:nvSpPr>
          <p:cNvPr id="8" name="TextBox 7">
            <a:extLst>
              <a:ext uri="{FF2B5EF4-FFF2-40B4-BE49-F238E27FC236}">
                <a16:creationId xmlns:a16="http://schemas.microsoft.com/office/drawing/2014/main" id="{460D7659-B030-A6DD-4FBD-F1CA22237B14}"/>
              </a:ext>
            </a:extLst>
          </p:cNvPr>
          <p:cNvSpPr txBox="1"/>
          <p:nvPr/>
        </p:nvSpPr>
        <p:spPr>
          <a:xfrm>
            <a:off x="6667131" y="3438005"/>
            <a:ext cx="2504412" cy="1615827"/>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pPr>
            <a:r>
              <a:rPr lang="en-US" sz="900"/>
              <a:t>Required to have a range of at least 0-99%, be able to measure humidity and temperature, and be accurate</a:t>
            </a:r>
          </a:p>
          <a:p>
            <a:pPr marL="171450" indent="-171450">
              <a:buFont typeface="Arial" panose="020B0604020202020204" pitchFamily="34" charset="0"/>
              <a:buChar char="•"/>
            </a:pPr>
            <a:r>
              <a:rPr lang="en-US" sz="900"/>
              <a:t>The AM2320 uses I2C allowing for easy conversions from raw data</a:t>
            </a:r>
          </a:p>
          <a:p>
            <a:pPr marL="171450" indent="-171450">
              <a:buFont typeface="Arial" panose="020B0604020202020204" pitchFamily="34" charset="0"/>
              <a:buChar char="•"/>
            </a:pPr>
            <a:r>
              <a:rPr lang="en-US" sz="900"/>
              <a:t>It had high accuracy of reading whilst still having a short response time</a:t>
            </a:r>
          </a:p>
          <a:p>
            <a:pPr marL="171450" indent="-171450">
              <a:buFont typeface="Arial" panose="020B0604020202020204" pitchFamily="34" charset="0"/>
              <a:buChar char="•"/>
            </a:pPr>
            <a:r>
              <a:rPr lang="en-US" sz="900"/>
              <a:t>Measured up to 99% relative humidity as well as temperature</a:t>
            </a:r>
          </a:p>
          <a:p>
            <a:pPr marL="171450" indent="-171450">
              <a:buFont typeface="Arial" panose="020B0604020202020204" pitchFamily="34" charset="0"/>
              <a:buChar char="•"/>
            </a:pPr>
            <a:r>
              <a:rPr lang="en-US" sz="900"/>
              <a:t>Runs on 3.3V or 5.0V which will integrate into the device seamlessly</a:t>
            </a:r>
          </a:p>
        </p:txBody>
      </p:sp>
      <p:sp>
        <p:nvSpPr>
          <p:cNvPr id="161" name="Google Shape;161;p20">
            <a:extLst>
              <a:ext uri="{FF2B5EF4-FFF2-40B4-BE49-F238E27FC236}">
                <a16:creationId xmlns:a16="http://schemas.microsoft.com/office/drawing/2014/main" id="{9CBB3B50-3DF8-6758-5FEB-2E764DAA3585}"/>
              </a:ext>
            </a:extLst>
          </p:cNvPr>
          <p:cNvSpPr txBox="1"/>
          <p:nvPr/>
        </p:nvSpPr>
        <p:spPr>
          <a:xfrm>
            <a:off x="514350" y="516133"/>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HUMIDITY SENSOR COMPARISONS</a:t>
            </a:r>
          </a:p>
        </p:txBody>
      </p:sp>
      <p:graphicFrame>
        <p:nvGraphicFramePr>
          <p:cNvPr id="5" name="Table 4">
            <a:extLst>
              <a:ext uri="{FF2B5EF4-FFF2-40B4-BE49-F238E27FC236}">
                <a16:creationId xmlns:a16="http://schemas.microsoft.com/office/drawing/2014/main" id="{38F96679-AF32-FA11-B97D-ED8849BB3C3F}"/>
              </a:ext>
            </a:extLst>
          </p:cNvPr>
          <p:cNvGraphicFramePr>
            <a:graphicFrameLocks noGrp="1"/>
          </p:cNvGraphicFramePr>
          <p:nvPr>
            <p:extLst>
              <p:ext uri="{D42A27DB-BD31-4B8C-83A1-F6EECF244321}">
                <p14:modId xmlns:p14="http://schemas.microsoft.com/office/powerpoint/2010/main" val="3960472084"/>
              </p:ext>
            </p:extLst>
          </p:nvPr>
        </p:nvGraphicFramePr>
        <p:xfrm>
          <a:off x="513428" y="1282987"/>
          <a:ext cx="6081198" cy="3397230"/>
        </p:xfrm>
        <a:graphic>
          <a:graphicData uri="http://schemas.openxmlformats.org/drawingml/2006/table">
            <a:tbl>
              <a:tblPr firstRow="1" firstCol="1" bandRow="1">
                <a:tableStyleId>{5C22544A-7EE6-4342-B048-85BDC9FD1C3A}</a:tableStyleId>
              </a:tblPr>
              <a:tblGrid>
                <a:gridCol w="1013533">
                  <a:extLst>
                    <a:ext uri="{9D8B030D-6E8A-4147-A177-3AD203B41FA5}">
                      <a16:colId xmlns:a16="http://schemas.microsoft.com/office/drawing/2014/main" val="220876397"/>
                    </a:ext>
                  </a:extLst>
                </a:gridCol>
                <a:gridCol w="1013533">
                  <a:extLst>
                    <a:ext uri="{9D8B030D-6E8A-4147-A177-3AD203B41FA5}">
                      <a16:colId xmlns:a16="http://schemas.microsoft.com/office/drawing/2014/main" val="985657343"/>
                    </a:ext>
                  </a:extLst>
                </a:gridCol>
                <a:gridCol w="1013533">
                  <a:extLst>
                    <a:ext uri="{9D8B030D-6E8A-4147-A177-3AD203B41FA5}">
                      <a16:colId xmlns:a16="http://schemas.microsoft.com/office/drawing/2014/main" val="3364815084"/>
                    </a:ext>
                  </a:extLst>
                </a:gridCol>
                <a:gridCol w="1013533">
                  <a:extLst>
                    <a:ext uri="{9D8B030D-6E8A-4147-A177-3AD203B41FA5}">
                      <a16:colId xmlns:a16="http://schemas.microsoft.com/office/drawing/2014/main" val="378180947"/>
                    </a:ext>
                  </a:extLst>
                </a:gridCol>
                <a:gridCol w="1013533">
                  <a:extLst>
                    <a:ext uri="{9D8B030D-6E8A-4147-A177-3AD203B41FA5}">
                      <a16:colId xmlns:a16="http://schemas.microsoft.com/office/drawing/2014/main" val="943926106"/>
                    </a:ext>
                  </a:extLst>
                </a:gridCol>
                <a:gridCol w="1013533">
                  <a:extLst>
                    <a:ext uri="{9D8B030D-6E8A-4147-A177-3AD203B41FA5}">
                      <a16:colId xmlns:a16="http://schemas.microsoft.com/office/drawing/2014/main" val="4094311236"/>
                    </a:ext>
                  </a:extLst>
                </a:gridCol>
              </a:tblGrid>
              <a:tr h="566205">
                <a:tc>
                  <a:txBody>
                    <a:bodyPr/>
                    <a:lstStyle/>
                    <a:p>
                      <a:pPr marL="0" marR="0" algn="ctr">
                        <a:spcAft>
                          <a:spcPts val="400"/>
                        </a:spcAft>
                        <a:buNone/>
                      </a:pPr>
                      <a:r>
                        <a:rPr lang="en-US" sz="1050" kern="100">
                          <a:effectLst/>
                        </a:rPr>
                        <a:t>Feature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lvl="0" algn="ctr">
                        <a:spcAft>
                          <a:spcPts val="400"/>
                        </a:spcAft>
                        <a:buNone/>
                      </a:pPr>
                      <a:r>
                        <a:rPr lang="en-US" sz="1050" kern="100">
                          <a:effectLst/>
                        </a:rPr>
                        <a:t>HS12SP</a:t>
                      </a:r>
                    </a:p>
                  </a:txBody>
                  <a:tcPr marL="68580" marR="68580" marT="0" marB="0" anchor="ctr"/>
                </a:tc>
                <a:tc>
                  <a:txBody>
                    <a:bodyPr/>
                    <a:lstStyle/>
                    <a:p>
                      <a:pPr marL="0" lvl="0" algn="ctr">
                        <a:spcAft>
                          <a:spcPts val="400"/>
                        </a:spcAft>
                        <a:buNone/>
                      </a:pPr>
                      <a:r>
                        <a:rPr lang="en-US" sz="1050" kern="100">
                          <a:effectLst/>
                        </a:rPr>
                        <a:t>HPP801A031</a:t>
                      </a:r>
                    </a:p>
                  </a:txBody>
                  <a:tcPr marL="68580" marR="68580" marT="0" marB="0" anchor="ctr"/>
                </a:tc>
                <a:tc>
                  <a:txBody>
                    <a:bodyPr/>
                    <a:lstStyle/>
                    <a:p>
                      <a:pPr marL="0" lvl="0" algn="ctr">
                        <a:spcAft>
                          <a:spcPts val="400"/>
                        </a:spcAft>
                        <a:buNone/>
                      </a:pPr>
                      <a:r>
                        <a:rPr lang="en-US" sz="1050" kern="100">
                          <a:effectLst/>
                        </a:rPr>
                        <a:t>HIH-4021-003</a:t>
                      </a:r>
                    </a:p>
                  </a:txBody>
                  <a:tcPr marL="68580" marR="68580" marT="0" marB="0" anchor="ctr"/>
                </a:tc>
                <a:tc>
                  <a:txBody>
                    <a:bodyPr/>
                    <a:lstStyle/>
                    <a:p>
                      <a:pPr marL="0" marR="0" lvl="0" algn="ctr">
                        <a:spcAft>
                          <a:spcPts val="400"/>
                        </a:spcAft>
                        <a:buNone/>
                      </a:pPr>
                      <a:r>
                        <a:rPr lang="en-US" sz="1050" b="1" kern="100">
                          <a:solidFill>
                            <a:schemeClr val="tx1"/>
                          </a:solidFill>
                          <a:effectLst/>
                        </a:rPr>
                        <a:t>AM2320</a:t>
                      </a:r>
                      <a:endParaRPr lang="en-US" b="1">
                        <a:solidFill>
                          <a:schemeClr val="tx1"/>
                        </a:solidFill>
                      </a:endParaRPr>
                    </a:p>
                  </a:txBody>
                  <a:tcPr marL="68580" marR="68580" marT="0" marB="0" anchor="ctr">
                    <a:solidFill>
                      <a:schemeClr val="accent6"/>
                    </a:solidFill>
                  </a:tcPr>
                </a:tc>
                <a:tc>
                  <a:txBody>
                    <a:bodyPr/>
                    <a:lstStyle/>
                    <a:p>
                      <a:pPr marL="0" lvl="0" algn="ctr">
                        <a:spcAft>
                          <a:spcPts val="400"/>
                        </a:spcAft>
                        <a:buNone/>
                      </a:pPr>
                      <a:r>
                        <a:rPr lang="en-US" sz="1050" kern="100">
                          <a:effectLst/>
                        </a:rPr>
                        <a:t>CHS-MSS</a:t>
                      </a:r>
                    </a:p>
                  </a:txBody>
                  <a:tcPr marL="68580" marR="68580" marT="0" marB="0" anchor="ctr"/>
                </a:tc>
                <a:extLst>
                  <a:ext uri="{0D108BD9-81ED-4DB2-BD59-A6C34878D82A}">
                    <a16:rowId xmlns:a16="http://schemas.microsoft.com/office/drawing/2014/main" val="4174295868"/>
                  </a:ext>
                </a:extLst>
              </a:tr>
              <a:tr h="566205">
                <a:tc>
                  <a:txBody>
                    <a:bodyPr/>
                    <a:lstStyle/>
                    <a:p>
                      <a:pPr marL="0" marR="0" lvl="0" algn="ctr">
                        <a:spcAft>
                          <a:spcPts val="400"/>
                        </a:spcAft>
                        <a:buNone/>
                      </a:pPr>
                      <a:r>
                        <a:rPr lang="en-US" sz="1050" kern="100">
                          <a:effectLst/>
                        </a:rPr>
                        <a:t>Humidity Range</a:t>
                      </a:r>
                      <a:endParaRPr lang="en-US" sz="1050" b="0" i="0" u="none" strike="noStrike" kern="100" noProof="0">
                        <a:effectLst/>
                        <a:latin typeface="Arial"/>
                      </a:endParaRPr>
                    </a:p>
                  </a:txBody>
                  <a:tcPr marL="68580" marR="68580" marT="0" marB="0" anchor="ctr"/>
                </a:tc>
                <a:tc>
                  <a:txBody>
                    <a:bodyPr/>
                    <a:lstStyle/>
                    <a:p>
                      <a:pPr marL="0" lvl="0" algn="ctr">
                        <a:spcAft>
                          <a:spcPts val="400"/>
                        </a:spcAft>
                        <a:buNone/>
                      </a:pPr>
                      <a:r>
                        <a:rPr lang="en-US" sz="1050" b="0" i="0" u="none" strike="noStrike" kern="100" noProof="0">
                          <a:effectLst/>
                          <a:latin typeface="Arial"/>
                        </a:rPr>
                        <a:t>30 ~ 90% RH</a:t>
                      </a:r>
                      <a:endParaRPr lang="en-US"/>
                    </a:p>
                  </a:txBody>
                  <a:tcPr marL="68580" marR="68580" marT="0" marB="0" anchor="ctr"/>
                </a:tc>
                <a:tc>
                  <a:txBody>
                    <a:bodyPr/>
                    <a:lstStyle/>
                    <a:p>
                      <a:pPr marL="0" lvl="0" algn="ctr">
                        <a:spcAft>
                          <a:spcPts val="400"/>
                        </a:spcAft>
                        <a:buNone/>
                      </a:pPr>
                      <a:r>
                        <a:rPr lang="en-US" sz="1050" b="0" i="0" u="none" strike="noStrike" kern="100" noProof="0">
                          <a:effectLst/>
                          <a:latin typeface="Arial"/>
                        </a:rPr>
                        <a:t>1 ~ 99% RH</a:t>
                      </a:r>
                      <a:endParaRPr lang="en-US"/>
                    </a:p>
                  </a:txBody>
                  <a:tcPr marL="68580" marR="68580" marT="0" marB="0" anchor="ctr"/>
                </a:tc>
                <a:tc>
                  <a:txBody>
                    <a:bodyPr/>
                    <a:lstStyle/>
                    <a:p>
                      <a:pPr marL="0" lvl="0" algn="ctr">
                        <a:spcAft>
                          <a:spcPts val="400"/>
                        </a:spcAft>
                        <a:buNone/>
                      </a:pPr>
                      <a:r>
                        <a:rPr lang="en-US" sz="1050" b="0" i="0" u="none" strike="noStrike" kern="100" noProof="0">
                          <a:effectLst/>
                          <a:latin typeface="Arial"/>
                        </a:rPr>
                        <a:t>0 ~ 100% RH</a:t>
                      </a:r>
                      <a:endParaRPr lang="en-US"/>
                    </a:p>
                  </a:txBody>
                  <a:tcPr marL="68580" marR="68580" marT="0" marB="0" anchor="ctr"/>
                </a:tc>
                <a:tc>
                  <a:txBody>
                    <a:bodyPr/>
                    <a:lstStyle/>
                    <a:p>
                      <a:pPr marL="0" marR="0" lvl="0" algn="ctr">
                        <a:spcAft>
                          <a:spcPts val="400"/>
                        </a:spcAft>
                        <a:buNone/>
                      </a:pPr>
                      <a:r>
                        <a:rPr lang="en-US" sz="1050" b="0" i="0" u="none" strike="noStrike" kern="100" noProof="0">
                          <a:solidFill>
                            <a:schemeClr val="tx1"/>
                          </a:solidFill>
                          <a:effectLst/>
                          <a:latin typeface="Arial"/>
                        </a:rPr>
                        <a:t>0 ~ 99% RH </a:t>
                      </a:r>
                      <a:endParaRPr lang="en-US"/>
                    </a:p>
                  </a:txBody>
                  <a:tcPr marL="68580" marR="68580" marT="0" marB="0" anchor="ctr">
                    <a:solidFill>
                      <a:schemeClr val="accent6"/>
                    </a:solidFill>
                  </a:tcPr>
                </a:tc>
                <a:tc>
                  <a:txBody>
                    <a:bodyPr/>
                    <a:lstStyle/>
                    <a:p>
                      <a:pPr marL="0" lvl="0" algn="ctr">
                        <a:spcAft>
                          <a:spcPts val="400"/>
                        </a:spcAft>
                        <a:buNone/>
                      </a:pPr>
                      <a:r>
                        <a:rPr lang="en-US" sz="1050" b="0" i="0" u="none" strike="noStrike" kern="100" noProof="0">
                          <a:effectLst/>
                          <a:latin typeface="Arial"/>
                        </a:rPr>
                        <a:t>20 ~ 85% RH  </a:t>
                      </a:r>
                      <a:endParaRPr lang="en-US"/>
                    </a:p>
                  </a:txBody>
                  <a:tcPr marL="68580" marR="68580" marT="0" marB="0" anchor="ctr"/>
                </a:tc>
                <a:extLst>
                  <a:ext uri="{0D108BD9-81ED-4DB2-BD59-A6C34878D82A}">
                    <a16:rowId xmlns:a16="http://schemas.microsoft.com/office/drawing/2014/main" val="814450530"/>
                  </a:ext>
                </a:extLst>
              </a:tr>
              <a:tr h="566205">
                <a:tc>
                  <a:txBody>
                    <a:bodyPr/>
                    <a:lstStyle/>
                    <a:p>
                      <a:pPr marL="0" marR="0" algn="ctr">
                        <a:spcAft>
                          <a:spcPts val="400"/>
                        </a:spcAft>
                        <a:buNone/>
                      </a:pPr>
                      <a:r>
                        <a:rPr lang="en-US" sz="1050" kern="100">
                          <a:effectLst/>
                        </a:rPr>
                        <a:t>Output</a:t>
                      </a:r>
                    </a:p>
                  </a:txBody>
                  <a:tcPr marL="68580" marR="68580" marT="0" marB="0" anchor="ctr"/>
                </a:tc>
                <a:tc>
                  <a:txBody>
                    <a:bodyPr/>
                    <a:lstStyle/>
                    <a:p>
                      <a:pPr marL="0" lvl="0" algn="ctr">
                        <a:spcAft>
                          <a:spcPts val="400"/>
                        </a:spcAft>
                        <a:buNone/>
                      </a:pPr>
                      <a:r>
                        <a:rPr lang="en-US" sz="1050" b="0" i="0" u="none" strike="noStrike" kern="100" noProof="0">
                          <a:effectLst/>
                          <a:latin typeface="Arial"/>
                        </a:rPr>
                        <a:t>60k @ 50% RH</a:t>
                      </a:r>
                    </a:p>
                  </a:txBody>
                  <a:tcPr marL="68580" marR="68580" marT="0" marB="0" anchor="ctr"/>
                </a:tc>
                <a:tc>
                  <a:txBody>
                    <a:bodyPr/>
                    <a:lstStyle/>
                    <a:p>
                      <a:pPr marL="0" lvl="0" algn="ctr">
                        <a:spcAft>
                          <a:spcPts val="400"/>
                        </a:spcAft>
                        <a:buNone/>
                      </a:pPr>
                      <a:r>
                        <a:rPr lang="en-US" sz="1050" b="0" i="0" u="none" strike="noStrike" kern="100" noProof="0">
                          <a:effectLst/>
                          <a:latin typeface="Arial"/>
                        </a:rPr>
                        <a:t>180pF @ 55% RH</a:t>
                      </a:r>
                    </a:p>
                  </a:txBody>
                  <a:tcPr marL="68580" marR="68580" marT="0" marB="0" anchor="ctr"/>
                </a:tc>
                <a:tc>
                  <a:txBody>
                    <a:bodyPr/>
                    <a:lstStyle/>
                    <a:p>
                      <a:pPr marL="0" lvl="0" algn="ctr">
                        <a:spcAft>
                          <a:spcPts val="400"/>
                        </a:spcAft>
                        <a:buNone/>
                      </a:pPr>
                      <a:r>
                        <a:rPr lang="en-US" sz="1050" b="0" i="0" u="none" strike="noStrike" kern="100" noProof="0">
                          <a:effectLst/>
                          <a:latin typeface="Arial"/>
                        </a:rPr>
                        <a:t>3.268V @ 75.3 RH</a:t>
                      </a:r>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rPr>
                        <a:t>I2C Output</a:t>
                      </a:r>
                    </a:p>
                  </a:txBody>
                  <a:tcPr marL="68580" marR="68580" marT="0" marB="0" anchor="ctr">
                    <a:solidFill>
                      <a:schemeClr val="accent6"/>
                    </a:solidFill>
                  </a:tcPr>
                </a:tc>
                <a:tc>
                  <a:txBody>
                    <a:bodyPr/>
                    <a:lstStyle/>
                    <a:p>
                      <a:pPr marL="0" lvl="0" algn="ctr">
                        <a:spcAft>
                          <a:spcPts val="400"/>
                        </a:spcAft>
                        <a:buNone/>
                      </a:pPr>
                      <a:r>
                        <a:rPr lang="en-US" sz="1050" b="0" i="0" u="none" strike="noStrike" kern="100" noProof="0">
                          <a:effectLst/>
                          <a:latin typeface="Arial"/>
                        </a:rPr>
                        <a:t>500mV @ 50% RH </a:t>
                      </a:r>
                    </a:p>
                  </a:txBody>
                  <a:tcPr marL="68580" marR="68580" marT="0" marB="0" anchor="ctr"/>
                </a:tc>
                <a:extLst>
                  <a:ext uri="{0D108BD9-81ED-4DB2-BD59-A6C34878D82A}">
                    <a16:rowId xmlns:a16="http://schemas.microsoft.com/office/drawing/2014/main" val="4072276179"/>
                  </a:ext>
                </a:extLst>
              </a:tr>
              <a:tr h="566205">
                <a:tc>
                  <a:txBody>
                    <a:bodyPr/>
                    <a:lstStyle/>
                    <a:p>
                      <a:pPr marL="0" marR="0" algn="ctr">
                        <a:spcAft>
                          <a:spcPts val="400"/>
                        </a:spcAft>
                        <a:buNone/>
                      </a:pPr>
                      <a:r>
                        <a:rPr lang="en-US" sz="1050" kern="100">
                          <a:effectLst/>
                        </a:rPr>
                        <a:t>Accuracy</a:t>
                      </a:r>
                    </a:p>
                  </a:txBody>
                  <a:tcPr marL="68580" marR="68580" marT="0" marB="0" anchor="ctr"/>
                </a:tc>
                <a:tc>
                  <a:txBody>
                    <a:bodyPr/>
                    <a:lstStyle/>
                    <a:p>
                      <a:pPr marL="0" lvl="0" algn="ctr">
                        <a:spcAft>
                          <a:spcPts val="400"/>
                        </a:spcAft>
                        <a:buNone/>
                      </a:pPr>
                      <a:r>
                        <a:rPr lang="en-US" sz="1050" b="0" i="0" u="none" strike="noStrike" kern="100" noProof="0">
                          <a:effectLst/>
                        </a:rPr>
                        <a:t>±5.0%</a:t>
                      </a:r>
                      <a:endParaRPr lang="en-US"/>
                    </a:p>
                  </a:txBody>
                  <a:tcPr marL="68580" marR="68580" marT="0" marB="0" anchor="ctr"/>
                </a:tc>
                <a:tc>
                  <a:txBody>
                    <a:bodyPr/>
                    <a:lstStyle/>
                    <a:p>
                      <a:pPr marL="0" lvl="0" algn="ctr">
                        <a:spcAft>
                          <a:spcPts val="400"/>
                        </a:spcAft>
                        <a:buNone/>
                      </a:pPr>
                      <a:r>
                        <a:rPr lang="en-US" sz="1050" b="0" i="0" u="none" strike="noStrike" kern="100" noProof="0">
                          <a:effectLst/>
                        </a:rPr>
                        <a:t>±2.0%</a:t>
                      </a:r>
                      <a:endParaRPr lang="en-US"/>
                    </a:p>
                  </a:txBody>
                  <a:tcPr marL="68580" marR="68580" marT="0" marB="0" anchor="ctr"/>
                </a:tc>
                <a:tc>
                  <a:txBody>
                    <a:bodyPr/>
                    <a:lstStyle/>
                    <a:p>
                      <a:pPr marL="0" lvl="0" algn="ctr">
                        <a:spcAft>
                          <a:spcPts val="400"/>
                        </a:spcAft>
                        <a:buNone/>
                      </a:pPr>
                      <a:r>
                        <a:rPr lang="en-US" sz="1050" b="0" i="0" u="none" strike="noStrike" kern="100" noProof="0">
                          <a:effectLst/>
                        </a:rPr>
                        <a:t>±3.5%</a:t>
                      </a:r>
                      <a:endParaRPr lang="en-US"/>
                    </a:p>
                  </a:txBody>
                  <a:tcPr marL="68580" marR="68580" marT="0" marB="0" anchor="ctr"/>
                </a:tc>
                <a:tc>
                  <a:txBody>
                    <a:bodyPr/>
                    <a:lstStyle/>
                    <a:p>
                      <a:pPr marL="0" marR="0" lvl="0" algn="ctr">
                        <a:spcAft>
                          <a:spcPts val="400"/>
                        </a:spcAft>
                        <a:buNone/>
                      </a:pPr>
                      <a:r>
                        <a:rPr lang="en-US" sz="1050" b="0" i="0" u="none" strike="noStrike" kern="100" noProof="0">
                          <a:solidFill>
                            <a:schemeClr val="tx1"/>
                          </a:solidFill>
                          <a:effectLst/>
                        </a:rPr>
                        <a:t>±3.0%</a:t>
                      </a:r>
                      <a:endParaRPr lang="en-US"/>
                    </a:p>
                  </a:txBody>
                  <a:tcPr marL="68580" marR="68580" marT="0" marB="0" anchor="ctr">
                    <a:solidFill>
                      <a:schemeClr val="accent6"/>
                    </a:solidFill>
                  </a:tcPr>
                </a:tc>
                <a:tc>
                  <a:txBody>
                    <a:bodyPr/>
                    <a:lstStyle/>
                    <a:p>
                      <a:pPr marL="0" lvl="0" algn="ctr">
                        <a:spcAft>
                          <a:spcPts val="400"/>
                        </a:spcAft>
                        <a:buNone/>
                      </a:pPr>
                      <a:r>
                        <a:rPr lang="en-US" sz="1050" b="0" i="0" u="none" strike="noStrike" kern="100" noProof="0">
                          <a:effectLst/>
                        </a:rPr>
                        <a:t>±5.0%</a:t>
                      </a:r>
                      <a:endParaRPr lang="en-US"/>
                    </a:p>
                  </a:txBody>
                  <a:tcPr marL="68580" marR="68580" marT="0" marB="0" anchor="ctr"/>
                </a:tc>
                <a:extLst>
                  <a:ext uri="{0D108BD9-81ED-4DB2-BD59-A6C34878D82A}">
                    <a16:rowId xmlns:a16="http://schemas.microsoft.com/office/drawing/2014/main" val="984486374"/>
                  </a:ext>
                </a:extLst>
              </a:tr>
              <a:tr h="566205">
                <a:tc>
                  <a:txBody>
                    <a:bodyPr/>
                    <a:lstStyle/>
                    <a:p>
                      <a:pPr marL="0" marR="0" lvl="0" algn="ctr">
                        <a:spcAft>
                          <a:spcPts val="400"/>
                        </a:spcAft>
                        <a:buNone/>
                      </a:pPr>
                      <a:r>
                        <a:rPr lang="en-US" sz="1050" kern="100">
                          <a:effectLst/>
                        </a:rPr>
                        <a:t>Response Time</a:t>
                      </a:r>
                    </a:p>
                  </a:txBody>
                  <a:tcPr marL="68580" marR="68580" marT="0" marB="0" anchor="ctr"/>
                </a:tc>
                <a:tc>
                  <a:txBody>
                    <a:bodyPr/>
                    <a:lstStyle/>
                    <a:p>
                      <a:pPr marL="0" lvl="0" algn="ctr">
                        <a:spcAft>
                          <a:spcPts val="400"/>
                        </a:spcAft>
                        <a:buNone/>
                      </a:pPr>
                      <a:r>
                        <a:rPr lang="en-US" sz="1050" kern="100">
                          <a:effectLst/>
                        </a:rPr>
                        <a:t>120s</a:t>
                      </a:r>
                    </a:p>
                  </a:txBody>
                  <a:tcPr marL="68580" marR="68580" marT="0" marB="0" anchor="ctr"/>
                </a:tc>
                <a:tc>
                  <a:txBody>
                    <a:bodyPr/>
                    <a:lstStyle/>
                    <a:p>
                      <a:pPr marL="0" lvl="0" algn="ctr">
                        <a:spcAft>
                          <a:spcPts val="400"/>
                        </a:spcAft>
                        <a:buNone/>
                      </a:pPr>
                      <a:r>
                        <a:rPr lang="en-US" sz="1050" kern="100">
                          <a:effectLst/>
                        </a:rPr>
                        <a:t>3s</a:t>
                      </a:r>
                    </a:p>
                  </a:txBody>
                  <a:tcPr marL="68580" marR="68580" marT="0" marB="0" anchor="ctr"/>
                </a:tc>
                <a:tc>
                  <a:txBody>
                    <a:bodyPr/>
                    <a:lstStyle/>
                    <a:p>
                      <a:pPr marL="0" lvl="0" algn="ctr">
                        <a:spcAft>
                          <a:spcPts val="400"/>
                        </a:spcAft>
                        <a:buNone/>
                      </a:pPr>
                      <a:r>
                        <a:rPr lang="en-US" sz="1050" kern="100">
                          <a:effectLst/>
                        </a:rPr>
                        <a:t>5s</a:t>
                      </a:r>
                    </a:p>
                  </a:txBody>
                  <a:tcPr marL="68580" marR="68580" marT="0" marB="0" anchor="ctr"/>
                </a:tc>
                <a:tc>
                  <a:txBody>
                    <a:bodyPr/>
                    <a:lstStyle/>
                    <a:p>
                      <a:pPr marL="0" marR="0" lvl="0" algn="ctr">
                        <a:spcAft>
                          <a:spcPts val="400"/>
                        </a:spcAft>
                        <a:buNone/>
                      </a:pPr>
                      <a:r>
                        <a:rPr lang="en-US" sz="1050" b="1" kern="100">
                          <a:solidFill>
                            <a:schemeClr val="tx1"/>
                          </a:solidFill>
                          <a:effectLst/>
                        </a:rPr>
                        <a:t>5s</a:t>
                      </a:r>
                    </a:p>
                  </a:txBody>
                  <a:tcPr marL="68580" marR="68580" marT="0" marB="0" anchor="ctr">
                    <a:solidFill>
                      <a:schemeClr val="accent6"/>
                    </a:solidFill>
                  </a:tcPr>
                </a:tc>
                <a:tc>
                  <a:txBody>
                    <a:bodyPr/>
                    <a:lstStyle/>
                    <a:p>
                      <a:pPr marL="0" lvl="0" algn="ctr">
                        <a:spcAft>
                          <a:spcPts val="400"/>
                        </a:spcAft>
                        <a:buNone/>
                      </a:pPr>
                      <a:r>
                        <a:rPr lang="en-US" sz="1050" kern="100">
                          <a:effectLst/>
                        </a:rPr>
                        <a:t>60s</a:t>
                      </a:r>
                    </a:p>
                  </a:txBody>
                  <a:tcPr marL="68580" marR="68580" marT="0" marB="0" anchor="ctr"/>
                </a:tc>
                <a:extLst>
                  <a:ext uri="{0D108BD9-81ED-4DB2-BD59-A6C34878D82A}">
                    <a16:rowId xmlns:a16="http://schemas.microsoft.com/office/drawing/2014/main" val="1558391816"/>
                  </a:ext>
                </a:extLst>
              </a:tr>
              <a:tr h="566205">
                <a:tc>
                  <a:txBody>
                    <a:bodyPr/>
                    <a:lstStyle/>
                    <a:p>
                      <a:pPr marL="0" marR="0" algn="ctr">
                        <a:spcAft>
                          <a:spcPts val="400"/>
                        </a:spcAft>
                        <a:buNone/>
                      </a:pPr>
                      <a:r>
                        <a:rPr lang="en-US" sz="1050" kern="100">
                          <a:effectLst/>
                        </a:rPr>
                        <a:t>Voltage Supply</a:t>
                      </a:r>
                    </a:p>
                  </a:txBody>
                  <a:tcPr marL="68580" marR="68580" marT="0" marB="0" anchor="ctr"/>
                </a:tc>
                <a:tc>
                  <a:txBody>
                    <a:bodyPr/>
                    <a:lstStyle/>
                    <a:p>
                      <a:pPr marL="0" lvl="0" algn="ctr">
                        <a:spcAft>
                          <a:spcPts val="400"/>
                        </a:spcAft>
                        <a:buNone/>
                      </a:pPr>
                      <a:r>
                        <a:rPr lang="en-US" sz="1050" kern="100">
                          <a:effectLst/>
                        </a:rPr>
                        <a:t>1V</a:t>
                      </a:r>
                    </a:p>
                  </a:txBody>
                  <a:tcPr marL="68580" marR="68580" marT="0" marB="0" anchor="ctr"/>
                </a:tc>
                <a:tc>
                  <a:txBody>
                    <a:bodyPr/>
                    <a:lstStyle/>
                    <a:p>
                      <a:pPr marL="0" lvl="0" algn="ctr">
                        <a:spcAft>
                          <a:spcPts val="400"/>
                        </a:spcAft>
                        <a:buNone/>
                      </a:pPr>
                      <a:r>
                        <a:rPr lang="en-US" sz="1050" kern="100">
                          <a:effectLst/>
                        </a:rPr>
                        <a:t>10V</a:t>
                      </a:r>
                    </a:p>
                  </a:txBody>
                  <a:tcPr marL="68580" marR="68580" marT="0" marB="0" anchor="ctr"/>
                </a:tc>
                <a:tc>
                  <a:txBody>
                    <a:bodyPr/>
                    <a:lstStyle/>
                    <a:p>
                      <a:pPr marL="0" lvl="0" algn="ctr">
                        <a:spcAft>
                          <a:spcPts val="400"/>
                        </a:spcAft>
                        <a:buNone/>
                      </a:pPr>
                      <a:r>
                        <a:rPr lang="en-US" sz="1050" kern="100">
                          <a:effectLst/>
                        </a:rPr>
                        <a:t>5V ~ 5.8V</a:t>
                      </a:r>
                    </a:p>
                  </a:txBody>
                  <a:tcPr marL="68580" marR="68580" marT="0" marB="0" anchor="ctr"/>
                </a:tc>
                <a:tc>
                  <a:txBody>
                    <a:bodyPr/>
                    <a:lstStyle/>
                    <a:p>
                      <a:pPr marL="0" marR="0" lvl="0" algn="ctr">
                        <a:spcAft>
                          <a:spcPts val="400"/>
                        </a:spcAft>
                        <a:buNone/>
                      </a:pPr>
                      <a:r>
                        <a:rPr lang="en-US" sz="1050" b="1" kern="100">
                          <a:solidFill>
                            <a:schemeClr val="tx1"/>
                          </a:solidFill>
                          <a:effectLst/>
                        </a:rPr>
                        <a:t>3.1V ~ 5.5V</a:t>
                      </a:r>
                    </a:p>
                  </a:txBody>
                  <a:tcPr marL="68580" marR="68580" marT="0" marB="0" anchor="ctr">
                    <a:solidFill>
                      <a:schemeClr val="accent6"/>
                    </a:solidFill>
                  </a:tcPr>
                </a:tc>
                <a:tc>
                  <a:txBody>
                    <a:bodyPr/>
                    <a:lstStyle/>
                    <a:p>
                      <a:pPr marL="0" lvl="0" algn="ctr">
                        <a:spcAft>
                          <a:spcPts val="400"/>
                        </a:spcAft>
                        <a:buNone/>
                      </a:pPr>
                      <a:r>
                        <a:rPr lang="en-US" sz="1050" kern="100">
                          <a:effectLst/>
                        </a:rPr>
                        <a:t>4.75V ~ 5.25V</a:t>
                      </a:r>
                    </a:p>
                  </a:txBody>
                  <a:tcPr marL="68580" marR="68580" marT="0" marB="0" anchor="ctr"/>
                </a:tc>
                <a:extLst>
                  <a:ext uri="{0D108BD9-81ED-4DB2-BD59-A6C34878D82A}">
                    <a16:rowId xmlns:a16="http://schemas.microsoft.com/office/drawing/2014/main" val="4158446546"/>
                  </a:ext>
                </a:extLst>
              </a:tr>
            </a:tbl>
          </a:graphicData>
        </a:graphic>
      </p:graphicFrame>
      <p:pic>
        <p:nvPicPr>
          <p:cNvPr id="2" name="Picture 1" descr="Humidity, Temperature 0 ~ 99% RH I2C ±3% RH 5 s Through Hole">
            <a:extLst>
              <a:ext uri="{FF2B5EF4-FFF2-40B4-BE49-F238E27FC236}">
                <a16:creationId xmlns:a16="http://schemas.microsoft.com/office/drawing/2014/main" id="{911F309A-7539-73E1-FBA4-6766EAC4AC8B}"/>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0000" l="10000" r="90000">
                        <a14:foregroundMark x1="50313" y1="69375" x2="50938" y2="69688"/>
                        <a14:foregroundMark x1="53125" y1="71875" x2="64531" y2="85156"/>
                        <a14:foregroundMark x1="59219" y1="66719" x2="71406" y2="80156"/>
                        <a14:foregroundMark x1="64688" y1="62031" x2="79063" y2="76563"/>
                        <a14:foregroundMark x1="79063" y1="76563" x2="79219" y2="77188"/>
                        <a14:foregroundMark x1="71094" y1="57031" x2="85938" y2="72813"/>
                        <a14:foregroundMark x1="86250" y1="73906" x2="86250" y2="73906"/>
                        <a14:foregroundMark x1="72188" y1="81406" x2="72188" y2="81406"/>
                      </a14:backgroundRemoval>
                    </a14:imgEffect>
                  </a14:imgLayer>
                </a14:imgProps>
              </a:ext>
            </a:extLst>
          </a:blip>
          <a:stretch>
            <a:fillRect/>
          </a:stretch>
        </p:blipFill>
        <p:spPr>
          <a:xfrm>
            <a:off x="7146294" y="1645894"/>
            <a:ext cx="1544925" cy="1545499"/>
          </a:xfrm>
          <a:prstGeom prst="rect">
            <a:avLst/>
          </a:prstGeom>
        </p:spPr>
      </p:pic>
      <p:pic>
        <p:nvPicPr>
          <p:cNvPr id="4" name="Picture 3" descr="profile image">
            <a:extLst>
              <a:ext uri="{FF2B5EF4-FFF2-40B4-BE49-F238E27FC236}">
                <a16:creationId xmlns:a16="http://schemas.microsoft.com/office/drawing/2014/main" id="{3B86635E-D1A5-BB3D-624B-71D4E82F920C}"/>
              </a:ext>
            </a:extLst>
          </p:cNvPr>
          <p:cNvPicPr>
            <a:picLocks noChangeAspect="1"/>
          </p:cNvPicPr>
          <p:nvPr/>
        </p:nvPicPr>
        <p:blipFill>
          <a:blip r:embed="rId7"/>
          <a:stretch>
            <a:fillRect/>
          </a:stretch>
        </p:blipFill>
        <p:spPr>
          <a:xfrm>
            <a:off x="7340036" y="54721"/>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21" name="Audio 20">
            <a:hlinkClick r:id="" action="ppaction://media"/>
            <a:extLst>
              <a:ext uri="{FF2B5EF4-FFF2-40B4-BE49-F238E27FC236}">
                <a16:creationId xmlns:a16="http://schemas.microsoft.com/office/drawing/2014/main" id="{909C22CF-26D0-A362-641D-074CDDCC351D}"/>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76563" t="-76563" r="-76563" b="-76563"/>
          <a:stretch>
            <a:fillRect/>
          </a:stretch>
        </p:blipFill>
        <p:spPr>
          <a:xfrm>
            <a:off x="7539228" y="3538728"/>
            <a:ext cx="1543050" cy="1543050"/>
          </a:xfrm>
          <a:prstGeom prst="ellipse">
            <a:avLst/>
          </a:prstGeom>
        </p:spPr>
      </p:pic>
      <p:sp>
        <p:nvSpPr>
          <p:cNvPr id="6" name="TextBox 5">
            <a:extLst>
              <a:ext uri="{FF2B5EF4-FFF2-40B4-BE49-F238E27FC236}">
                <a16:creationId xmlns:a16="http://schemas.microsoft.com/office/drawing/2014/main" id="{9D7920AA-7A4E-528B-CE2A-87DA4A852590}"/>
              </a:ext>
            </a:extLst>
          </p:cNvPr>
          <p:cNvSpPr txBox="1"/>
          <p:nvPr/>
        </p:nvSpPr>
        <p:spPr>
          <a:xfrm>
            <a:off x="6782261" y="2977997"/>
            <a:ext cx="2361739"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600" b="0" i="1" u="none" strike="noStrike" baseline="0">
                <a:solidFill>
                  <a:srgbClr val="000000"/>
                </a:solidFill>
                <a:latin typeface="Arial"/>
                <a:ea typeface="Segoe UI"/>
                <a:cs typeface="Segoe UI"/>
              </a:rPr>
              <a:t>The </a:t>
            </a:r>
            <a:r>
              <a:rPr lang="en-US" sz="600" i="1">
                <a:ea typeface="Segoe UI"/>
                <a:cs typeface="Segoe UI"/>
              </a:rPr>
              <a:t>AM2320 humidity sensor</a:t>
            </a:r>
            <a:r>
              <a:rPr lang="en-US" sz="600" b="0" i="1" u="none" strike="noStrike" baseline="0">
                <a:solidFill>
                  <a:srgbClr val="000000"/>
                </a:solidFill>
                <a:latin typeface="Arial"/>
                <a:ea typeface="Segoe UI"/>
                <a:cs typeface="Segoe UI"/>
              </a:rPr>
              <a:t>.</a:t>
            </a:r>
            <a:r>
              <a:rPr lang="en-US" sz="600" b="0" i="0">
                <a:solidFill>
                  <a:srgbClr val="000000"/>
                </a:solidFill>
                <a:latin typeface="Arial"/>
                <a:ea typeface="Segoe UI"/>
                <a:cs typeface="Segoe UI"/>
              </a:rPr>
              <a:t>​</a:t>
            </a:r>
          </a:p>
          <a:p>
            <a:pPr algn="ctr"/>
            <a:r>
              <a:rPr lang="en-US" sz="600" i="1">
                <a:cs typeface="Segoe UI"/>
              </a:rPr>
              <a:t>Image from https://www.adafruit.com/product/3721?srsltid=AfmBOoqp9wD-n-tTioYdUKmYEOItQVfleKFxudYQXQMbdXBBIwr-eFN-</a:t>
            </a:r>
          </a:p>
          <a:p>
            <a:pPr algn="ctr"/>
            <a:endParaRPr lang="en-US" b="0" i="0">
              <a:solidFill>
                <a:srgbClr val="000000"/>
              </a:solidFill>
              <a:latin typeface="Arial"/>
              <a:ea typeface="Segoe UI"/>
            </a:endParaRPr>
          </a:p>
          <a:p>
            <a:pPr algn="ctr"/>
            <a:endParaRPr lang="en-US" sz="600" i="1">
              <a:cs typeface="Segoe UI"/>
            </a:endParaRPr>
          </a:p>
        </p:txBody>
      </p:sp>
    </p:spTree>
    <p:extLst>
      <p:ext uri="{BB962C8B-B14F-4D97-AF65-F5344CB8AC3E}">
        <p14:creationId xmlns:p14="http://schemas.microsoft.com/office/powerpoint/2010/main" val="1715798038"/>
      </p:ext>
    </p:extLst>
  </p:cSld>
  <p:clrMapOvr>
    <a:masterClrMapping/>
  </p:clrMapOvr>
  <mc:AlternateContent xmlns:mc="http://schemas.openxmlformats.org/markup-compatibility/2006">
    <mc:Choice xmlns:p14="http://schemas.microsoft.com/office/powerpoint/2010/main" Requires="p14">
      <p:transition spd="slow" p14:dur="2000" advTm="65121"/>
    </mc:Choice>
    <mc:Fallback>
      <p:transition spd="slow" advTm="6512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1"/>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a:extLst>
            <a:ext uri="{FF2B5EF4-FFF2-40B4-BE49-F238E27FC236}">
              <a16:creationId xmlns:a16="http://schemas.microsoft.com/office/drawing/2014/main" id="{8429E01A-1335-E7F3-9E1C-C7406CDDC1BC}"/>
            </a:ext>
          </a:extLst>
        </p:cNvPr>
        <p:cNvGrpSpPr/>
        <p:nvPr/>
      </p:nvGrpSpPr>
      <p:grpSpPr>
        <a:xfrm>
          <a:off x="0" y="0"/>
          <a:ext cx="0" cy="0"/>
          <a:chOff x="0" y="0"/>
          <a:chExt cx="0" cy="0"/>
        </a:xfrm>
      </p:grpSpPr>
      <p:sp>
        <p:nvSpPr>
          <p:cNvPr id="161" name="Google Shape;161;p20">
            <a:extLst>
              <a:ext uri="{FF2B5EF4-FFF2-40B4-BE49-F238E27FC236}">
                <a16:creationId xmlns:a16="http://schemas.microsoft.com/office/drawing/2014/main" id="{2C5649E3-15A8-6DC9-16CC-4C07FB53AB25}"/>
              </a:ext>
            </a:extLst>
          </p:cNvPr>
          <p:cNvSpPr txBox="1"/>
          <p:nvPr/>
        </p:nvSpPr>
        <p:spPr>
          <a:xfrm>
            <a:off x="514350" y="382968"/>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MICROWAVE SENSOR COMPARISONS</a:t>
            </a:r>
          </a:p>
        </p:txBody>
      </p:sp>
      <p:pic>
        <p:nvPicPr>
          <p:cNvPr id="3" name="Picture 2" descr="A person wearing glasses smiling&#10;&#10;AI-generated content may be incorrect.">
            <a:extLst>
              <a:ext uri="{FF2B5EF4-FFF2-40B4-BE49-F238E27FC236}">
                <a16:creationId xmlns:a16="http://schemas.microsoft.com/office/drawing/2014/main" id="{0FBF0DAA-7CE7-6574-B093-37C1C6481DAD}"/>
              </a:ext>
            </a:extLst>
          </p:cNvPr>
          <p:cNvPicPr>
            <a:picLocks noChangeAspect="1"/>
          </p:cNvPicPr>
          <p:nvPr/>
        </p:nvPicPr>
        <p:blipFill>
          <a:blip r:embed="rId5"/>
          <a:srcRect l="11353" r="11353"/>
          <a:stretch>
            <a:fillRect/>
          </a:stretch>
        </p:blipFill>
        <p:spPr>
          <a:xfrm>
            <a:off x="7338868" y="51049"/>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graphicFrame>
        <p:nvGraphicFramePr>
          <p:cNvPr id="6" name="Table 5">
            <a:extLst>
              <a:ext uri="{FF2B5EF4-FFF2-40B4-BE49-F238E27FC236}">
                <a16:creationId xmlns:a16="http://schemas.microsoft.com/office/drawing/2014/main" id="{2344ABCC-F69E-6EC0-F68B-17F75E3665DF}"/>
              </a:ext>
            </a:extLst>
          </p:cNvPr>
          <p:cNvGraphicFramePr>
            <a:graphicFrameLocks noGrp="1"/>
          </p:cNvGraphicFramePr>
          <p:nvPr>
            <p:extLst>
              <p:ext uri="{D42A27DB-BD31-4B8C-83A1-F6EECF244321}">
                <p14:modId xmlns:p14="http://schemas.microsoft.com/office/powerpoint/2010/main" val="3469984408"/>
              </p:ext>
            </p:extLst>
          </p:nvPr>
        </p:nvGraphicFramePr>
        <p:xfrm>
          <a:off x="512396" y="940022"/>
          <a:ext cx="6140795" cy="4102503"/>
        </p:xfrm>
        <a:graphic>
          <a:graphicData uri="http://schemas.openxmlformats.org/drawingml/2006/table">
            <a:tbl>
              <a:tblPr firstRow="1" firstCol="1" bandRow="1">
                <a:tableStyleId>{5C22544A-7EE6-4342-B048-85BDC9FD1C3A}</a:tableStyleId>
              </a:tblPr>
              <a:tblGrid>
                <a:gridCol w="1199872">
                  <a:extLst>
                    <a:ext uri="{9D8B030D-6E8A-4147-A177-3AD203B41FA5}">
                      <a16:colId xmlns:a16="http://schemas.microsoft.com/office/drawing/2014/main" val="220876397"/>
                    </a:ext>
                  </a:extLst>
                </a:gridCol>
                <a:gridCol w="1276163">
                  <a:extLst>
                    <a:ext uri="{9D8B030D-6E8A-4147-A177-3AD203B41FA5}">
                      <a16:colId xmlns:a16="http://schemas.microsoft.com/office/drawing/2014/main" val="985657343"/>
                    </a:ext>
                  </a:extLst>
                </a:gridCol>
                <a:gridCol w="1151322">
                  <a:extLst>
                    <a:ext uri="{9D8B030D-6E8A-4147-A177-3AD203B41FA5}">
                      <a16:colId xmlns:a16="http://schemas.microsoft.com/office/drawing/2014/main" val="3364815084"/>
                    </a:ext>
                  </a:extLst>
                </a:gridCol>
                <a:gridCol w="1242850">
                  <a:extLst>
                    <a:ext uri="{9D8B030D-6E8A-4147-A177-3AD203B41FA5}">
                      <a16:colId xmlns:a16="http://schemas.microsoft.com/office/drawing/2014/main" val="2779922367"/>
                    </a:ext>
                  </a:extLst>
                </a:gridCol>
                <a:gridCol w="1270588">
                  <a:extLst>
                    <a:ext uri="{9D8B030D-6E8A-4147-A177-3AD203B41FA5}">
                      <a16:colId xmlns:a16="http://schemas.microsoft.com/office/drawing/2014/main" val="943926106"/>
                    </a:ext>
                  </a:extLst>
                </a:gridCol>
              </a:tblGrid>
              <a:tr h="586072">
                <a:tc>
                  <a:txBody>
                    <a:bodyPr/>
                    <a:lstStyle/>
                    <a:p>
                      <a:pPr marL="0" marR="0" algn="ctr">
                        <a:spcAft>
                          <a:spcPts val="400"/>
                        </a:spcAft>
                        <a:buNone/>
                      </a:pPr>
                      <a:r>
                        <a:rPr lang="en-US" sz="1050" kern="100">
                          <a:effectLst/>
                        </a:rPr>
                        <a:t>Feature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lvl="0" algn="ctr">
                        <a:spcAft>
                          <a:spcPts val="400"/>
                        </a:spcAft>
                        <a:buNone/>
                      </a:pPr>
                      <a:r>
                        <a:rPr lang="en-US" sz="1050" kern="100">
                          <a:effectLst/>
                        </a:rPr>
                        <a:t>A121 </a:t>
                      </a:r>
                    </a:p>
                  </a:txBody>
                  <a:tcPr marL="68580" marR="68580" marT="0" marB="0" anchor="ctr"/>
                </a:tc>
                <a:tc>
                  <a:txBody>
                    <a:bodyPr/>
                    <a:lstStyle/>
                    <a:p>
                      <a:pPr marL="0" lvl="0" algn="ctr">
                        <a:spcAft>
                          <a:spcPts val="400"/>
                        </a:spcAft>
                        <a:buNone/>
                      </a:pPr>
                      <a:r>
                        <a:rPr lang="en-US" sz="1050" kern="100">
                          <a:effectLst/>
                        </a:rPr>
                        <a:t>IWRL6432AOP</a:t>
                      </a:r>
                    </a:p>
                  </a:txBody>
                  <a:tcPr marL="68580" marR="68580" marT="0" marB="0" anchor="ctr"/>
                </a:tc>
                <a:tc>
                  <a:txBody>
                    <a:bodyPr/>
                    <a:lstStyle/>
                    <a:p>
                      <a:pPr marL="0" marR="0" lvl="0" algn="ctr">
                        <a:spcAft>
                          <a:spcPts val="400"/>
                        </a:spcAft>
                        <a:buNone/>
                      </a:pPr>
                      <a:r>
                        <a:rPr lang="en-US" sz="1050" kern="100">
                          <a:solidFill>
                            <a:schemeClr val="tx1"/>
                          </a:solidFill>
                          <a:effectLst/>
                        </a:rPr>
                        <a:t>XM125</a:t>
                      </a:r>
                    </a:p>
                  </a:txBody>
                  <a:tcPr marL="68580" marR="68580" marT="0" marB="0" anchor="ctr">
                    <a:solidFill>
                      <a:schemeClr val="accent6"/>
                    </a:solidFill>
                  </a:tcPr>
                </a:tc>
                <a:tc>
                  <a:txBody>
                    <a:bodyPr/>
                    <a:lstStyle/>
                    <a:p>
                      <a:pPr marL="0" marR="0" lvl="0" algn="ctr">
                        <a:spcAft>
                          <a:spcPts val="400"/>
                        </a:spcAft>
                        <a:buNone/>
                      </a:pPr>
                      <a:r>
                        <a:rPr lang="en-US" sz="1050" kern="100">
                          <a:effectLst/>
                        </a:rPr>
                        <a:t>IWR6843AOP</a:t>
                      </a:r>
                    </a:p>
                  </a:txBody>
                  <a:tcPr marL="68580" marR="68580" marT="0" marB="0" anchor="ctr"/>
                </a:tc>
                <a:extLst>
                  <a:ext uri="{0D108BD9-81ED-4DB2-BD59-A6C34878D82A}">
                    <a16:rowId xmlns:a16="http://schemas.microsoft.com/office/drawing/2014/main" val="4174295868"/>
                  </a:ext>
                </a:extLst>
              </a:tr>
              <a:tr h="586072">
                <a:tc>
                  <a:txBody>
                    <a:bodyPr/>
                    <a:lstStyle/>
                    <a:p>
                      <a:pPr marL="0" marR="0" lvl="0" algn="ctr">
                        <a:spcAft>
                          <a:spcPts val="400"/>
                        </a:spcAft>
                        <a:buNone/>
                      </a:pPr>
                      <a:r>
                        <a:rPr lang="en-US" sz="1050" kern="100">
                          <a:effectLst/>
                        </a:rPr>
                        <a:t>Frequency Band</a:t>
                      </a:r>
                    </a:p>
                  </a:txBody>
                  <a:tcPr marL="68580" marR="68580" marT="0" marB="0" anchor="ctr"/>
                </a:tc>
                <a:tc>
                  <a:txBody>
                    <a:bodyPr/>
                    <a:lstStyle/>
                    <a:p>
                      <a:pPr marL="0" lvl="0" algn="ctr">
                        <a:spcAft>
                          <a:spcPts val="400"/>
                        </a:spcAft>
                        <a:buNone/>
                      </a:pPr>
                      <a:r>
                        <a:rPr lang="en-US" sz="1050" kern="100">
                          <a:effectLst/>
                        </a:rPr>
                        <a:t>60 GHz</a:t>
                      </a:r>
                    </a:p>
                  </a:txBody>
                  <a:tcPr marL="68580" marR="68580" marT="0" marB="0" anchor="ctr"/>
                </a:tc>
                <a:tc>
                  <a:txBody>
                    <a:bodyPr/>
                    <a:lstStyle/>
                    <a:p>
                      <a:pPr marL="0" lvl="0" algn="ctr">
                        <a:spcAft>
                          <a:spcPts val="400"/>
                        </a:spcAft>
                        <a:buNone/>
                      </a:pPr>
                      <a:r>
                        <a:rPr lang="en-US" sz="1100" b="0" i="0" u="none" strike="noStrike" kern="100" noProof="0">
                          <a:solidFill>
                            <a:srgbClr val="000000"/>
                          </a:solidFill>
                          <a:effectLst/>
                          <a:latin typeface="Arial"/>
                          <a:cs typeface="Arial"/>
                        </a:rPr>
                        <a:t>57 – 63.5 GHz</a:t>
                      </a:r>
                      <a:endParaRPr lang="en-US"/>
                    </a:p>
                  </a:txBody>
                  <a:tcPr marL="68580" marR="68580" marT="0" marB="0" anchor="ctr"/>
                </a:tc>
                <a:tc>
                  <a:txBody>
                    <a:bodyPr/>
                    <a:lstStyle/>
                    <a:p>
                      <a:pPr marL="0" marR="0" algn="ctr">
                        <a:spcAft>
                          <a:spcPts val="400"/>
                        </a:spcAft>
                        <a:buNone/>
                      </a:pPr>
                      <a:r>
                        <a:rPr lang="en-US" sz="1050" b="1" kern="100">
                          <a:solidFill>
                            <a:schemeClr val="tx1"/>
                          </a:solidFill>
                          <a:effectLst/>
                        </a:rPr>
                        <a:t>60 GHz</a:t>
                      </a:r>
                    </a:p>
                  </a:txBody>
                  <a:tcPr marL="68580" marR="68580" marT="0" marB="0" anchor="ctr">
                    <a:solidFill>
                      <a:schemeClr val="accent6"/>
                    </a:solidFill>
                  </a:tcPr>
                </a:tc>
                <a:tc>
                  <a:txBody>
                    <a:bodyPr/>
                    <a:lstStyle/>
                    <a:p>
                      <a:pPr marL="0" marR="0" lvl="0" algn="ctr">
                        <a:spcAft>
                          <a:spcPts val="400"/>
                        </a:spcAft>
                        <a:buNone/>
                      </a:pPr>
                      <a:r>
                        <a:rPr lang="en-US" sz="1050" kern="100">
                          <a:effectLst/>
                        </a:rPr>
                        <a:t>60 - 64 GHz</a:t>
                      </a:r>
                    </a:p>
                  </a:txBody>
                  <a:tcPr marL="68580" marR="68580" marT="0" marB="0" anchor="ctr"/>
                </a:tc>
                <a:extLst>
                  <a:ext uri="{0D108BD9-81ED-4DB2-BD59-A6C34878D82A}">
                    <a16:rowId xmlns:a16="http://schemas.microsoft.com/office/drawing/2014/main" val="814450530"/>
                  </a:ext>
                </a:extLst>
              </a:tr>
              <a:tr h="586072">
                <a:tc>
                  <a:txBody>
                    <a:bodyPr/>
                    <a:lstStyle/>
                    <a:p>
                      <a:pPr marL="0" marR="0" algn="ctr">
                        <a:spcAft>
                          <a:spcPts val="400"/>
                        </a:spcAft>
                        <a:buNone/>
                      </a:pPr>
                      <a:r>
                        <a:rPr lang="en-US" sz="1050" kern="100">
                          <a:effectLst/>
                        </a:rPr>
                        <a:t>Onboard Processing</a:t>
                      </a:r>
                    </a:p>
                  </a:txBody>
                  <a:tcPr marL="68580" marR="68580" marT="0" marB="0" anchor="ctr"/>
                </a:tc>
                <a:tc>
                  <a:txBody>
                    <a:bodyPr/>
                    <a:lstStyle/>
                    <a:p>
                      <a:pPr marL="0" lvl="0" algn="ctr">
                        <a:spcAft>
                          <a:spcPts val="400"/>
                        </a:spcAft>
                        <a:buNone/>
                      </a:pPr>
                      <a:r>
                        <a:rPr lang="en-US" sz="1050" b="0" i="0" u="none" strike="noStrike" kern="100" noProof="0">
                          <a:effectLst/>
                          <a:latin typeface="Arial"/>
                        </a:rPr>
                        <a:t>None</a:t>
                      </a:r>
                    </a:p>
                  </a:txBody>
                  <a:tcPr marL="68580" marR="68580" marT="0" marB="0" anchor="ctr"/>
                </a:tc>
                <a:tc>
                  <a:txBody>
                    <a:bodyPr/>
                    <a:lstStyle/>
                    <a:p>
                      <a:pPr marL="0" lvl="0" algn="ctr">
                        <a:spcAft>
                          <a:spcPts val="400"/>
                        </a:spcAft>
                        <a:buNone/>
                      </a:pPr>
                      <a:r>
                        <a:rPr lang="en-US" sz="1100" b="0" i="0" u="none" strike="noStrike" kern="100" noProof="0">
                          <a:solidFill>
                            <a:srgbClr val="000000"/>
                          </a:solidFill>
                          <a:effectLst/>
                          <a:latin typeface="Arial"/>
                          <a:cs typeface="Arial"/>
                        </a:rPr>
                        <a:t>Cortex-M4F</a:t>
                      </a:r>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rPr>
                        <a:t>Cortex-M4</a:t>
                      </a:r>
                    </a:p>
                  </a:txBody>
                  <a:tcPr marL="68580" marR="68580" marT="0" marB="0" anchor="ctr">
                    <a:solidFill>
                      <a:schemeClr val="accent6"/>
                    </a:solidFill>
                  </a:tcPr>
                </a:tc>
                <a:tc>
                  <a:txBody>
                    <a:bodyPr/>
                    <a:lstStyle/>
                    <a:p>
                      <a:pPr marL="0" marR="0" lvl="0" algn="ctr">
                        <a:spcAft>
                          <a:spcPts val="400"/>
                        </a:spcAft>
                        <a:buNone/>
                      </a:pPr>
                      <a:r>
                        <a:rPr lang="en-US" sz="1050" b="0" i="0" u="none" strike="noStrike" kern="100" noProof="0">
                          <a:effectLst/>
                        </a:rPr>
                        <a:t>Cortex-M4F + C674x (DPS)</a:t>
                      </a:r>
                      <a:endParaRPr lang="en-US"/>
                    </a:p>
                  </a:txBody>
                  <a:tcPr marL="68580" marR="68580" marT="0" marB="0" anchor="ctr"/>
                </a:tc>
                <a:extLst>
                  <a:ext uri="{0D108BD9-81ED-4DB2-BD59-A6C34878D82A}">
                    <a16:rowId xmlns:a16="http://schemas.microsoft.com/office/drawing/2014/main" val="4072276179"/>
                  </a:ext>
                </a:extLst>
              </a:tr>
              <a:tr h="586072">
                <a:tc>
                  <a:txBody>
                    <a:bodyPr/>
                    <a:lstStyle/>
                    <a:p>
                      <a:pPr marL="0" marR="0" algn="ctr">
                        <a:spcAft>
                          <a:spcPts val="400"/>
                        </a:spcAft>
                        <a:buNone/>
                      </a:pPr>
                      <a:r>
                        <a:rPr lang="en-US" sz="1050" kern="100">
                          <a:effectLst/>
                        </a:rPr>
                        <a:t>Communication</a:t>
                      </a:r>
                    </a:p>
                  </a:txBody>
                  <a:tcPr marL="68580" marR="68580" marT="0" marB="0" anchor="ctr"/>
                </a:tc>
                <a:tc>
                  <a:txBody>
                    <a:bodyPr/>
                    <a:lstStyle/>
                    <a:p>
                      <a:pPr marL="0" lvl="0" algn="ctr">
                        <a:spcAft>
                          <a:spcPts val="400"/>
                        </a:spcAft>
                        <a:buNone/>
                      </a:pPr>
                      <a:r>
                        <a:rPr lang="en-US" sz="1050" b="0" i="0" u="none" strike="noStrike" kern="100" noProof="0">
                          <a:effectLst/>
                          <a:latin typeface="Arial"/>
                        </a:rPr>
                        <a:t>SPI</a:t>
                      </a:r>
                    </a:p>
                  </a:txBody>
                  <a:tcPr marL="68580" marR="68580" marT="0" marB="0" anchor="ctr"/>
                </a:tc>
                <a:tc>
                  <a:txBody>
                    <a:bodyPr/>
                    <a:lstStyle/>
                    <a:p>
                      <a:pPr marL="0" lvl="0" algn="ctr">
                        <a:spcAft>
                          <a:spcPts val="400"/>
                        </a:spcAft>
                        <a:buNone/>
                      </a:pPr>
                      <a:r>
                        <a:rPr lang="en-US" sz="1050" b="0" i="0" u="none" strike="noStrike" kern="100" noProof="0">
                          <a:effectLst/>
                          <a:latin typeface="Arial"/>
                        </a:rPr>
                        <a:t>UART, SPI, I2C</a:t>
                      </a:r>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rPr>
                        <a:t>UART, I2C</a:t>
                      </a:r>
                    </a:p>
                  </a:txBody>
                  <a:tcPr marL="68580" marR="68580" marT="0" marB="0" anchor="ctr">
                    <a:solidFill>
                      <a:schemeClr val="accent6"/>
                    </a:solidFill>
                  </a:tcPr>
                </a:tc>
                <a:tc>
                  <a:txBody>
                    <a:bodyPr/>
                    <a:lstStyle/>
                    <a:p>
                      <a:pPr marL="0" marR="0" lvl="0" algn="ctr">
                        <a:spcAft>
                          <a:spcPts val="400"/>
                        </a:spcAft>
                        <a:buNone/>
                      </a:pPr>
                      <a:r>
                        <a:rPr lang="en-US" sz="1100" b="0" i="0" u="none" strike="noStrike" kern="100" noProof="0">
                          <a:solidFill>
                            <a:srgbClr val="000000"/>
                          </a:solidFill>
                          <a:effectLst/>
                          <a:latin typeface="Arial"/>
                          <a:cs typeface="Arial"/>
                        </a:rPr>
                        <a:t>UART, SPI, I2C</a:t>
                      </a:r>
                      <a:endParaRPr lang="en-US"/>
                    </a:p>
                  </a:txBody>
                  <a:tcPr marL="68580" marR="68580" marT="0" marB="0" anchor="ctr"/>
                </a:tc>
                <a:extLst>
                  <a:ext uri="{0D108BD9-81ED-4DB2-BD59-A6C34878D82A}">
                    <a16:rowId xmlns:a16="http://schemas.microsoft.com/office/drawing/2014/main" val="984486374"/>
                  </a:ext>
                </a:extLst>
              </a:tr>
              <a:tr h="586072">
                <a:tc>
                  <a:txBody>
                    <a:bodyPr/>
                    <a:lstStyle/>
                    <a:p>
                      <a:pPr marL="0" marR="0" algn="ctr">
                        <a:spcAft>
                          <a:spcPts val="400"/>
                        </a:spcAft>
                        <a:buNone/>
                      </a:pPr>
                      <a:r>
                        <a:rPr lang="en-US" sz="1050" kern="100">
                          <a:effectLst/>
                        </a:rPr>
                        <a:t>Detection Range</a:t>
                      </a:r>
                    </a:p>
                  </a:txBody>
                  <a:tcPr marL="68580" marR="68580" marT="0" marB="0" anchor="ctr"/>
                </a:tc>
                <a:tc>
                  <a:txBody>
                    <a:bodyPr/>
                    <a:lstStyle/>
                    <a:p>
                      <a:pPr marL="0" lvl="0" algn="ctr">
                        <a:spcAft>
                          <a:spcPts val="400"/>
                        </a:spcAft>
                        <a:buNone/>
                      </a:pPr>
                      <a:r>
                        <a:rPr lang="en-US" sz="1050" kern="100">
                          <a:effectLst/>
                        </a:rPr>
                        <a:t>23 meters</a:t>
                      </a:r>
                    </a:p>
                  </a:txBody>
                  <a:tcPr marL="68580" marR="68580" marT="0" marB="0" anchor="ctr"/>
                </a:tc>
                <a:tc>
                  <a:txBody>
                    <a:bodyPr/>
                    <a:lstStyle/>
                    <a:p>
                      <a:pPr marL="0" lvl="0" algn="ctr">
                        <a:spcAft>
                          <a:spcPts val="400"/>
                        </a:spcAft>
                        <a:buNone/>
                      </a:pPr>
                      <a:r>
                        <a:rPr lang="en-US" sz="1050" kern="100">
                          <a:effectLst/>
                        </a:rPr>
                        <a:t>20 meters</a:t>
                      </a:r>
                    </a:p>
                  </a:txBody>
                  <a:tcPr marL="68580" marR="68580" marT="0" marB="0" anchor="ctr"/>
                </a:tc>
                <a:tc>
                  <a:txBody>
                    <a:bodyPr/>
                    <a:lstStyle/>
                    <a:p>
                      <a:pPr marL="0" marR="0" lvl="0" algn="ctr">
                        <a:spcAft>
                          <a:spcPts val="400"/>
                        </a:spcAft>
                        <a:buNone/>
                      </a:pPr>
                      <a:r>
                        <a:rPr lang="en-US" sz="1050" b="1" kern="100">
                          <a:solidFill>
                            <a:schemeClr val="tx1"/>
                          </a:solidFill>
                          <a:effectLst/>
                        </a:rPr>
                        <a:t>23 meters</a:t>
                      </a:r>
                    </a:p>
                  </a:txBody>
                  <a:tcPr marL="68580" marR="68580" marT="0" marB="0" anchor="ctr">
                    <a:solidFill>
                      <a:schemeClr val="accent6"/>
                    </a:solidFill>
                  </a:tcPr>
                </a:tc>
                <a:tc>
                  <a:txBody>
                    <a:bodyPr/>
                    <a:lstStyle/>
                    <a:p>
                      <a:pPr marL="0" marR="0" lvl="0" algn="ctr">
                        <a:spcAft>
                          <a:spcPts val="400"/>
                        </a:spcAft>
                        <a:buNone/>
                      </a:pPr>
                      <a:r>
                        <a:rPr lang="en-US" sz="1050" kern="100">
                          <a:effectLst/>
                        </a:rPr>
                        <a:t>Not Specified</a:t>
                      </a:r>
                    </a:p>
                  </a:txBody>
                  <a:tcPr marL="68580" marR="68580" marT="0" marB="0" anchor="ctr"/>
                </a:tc>
                <a:extLst>
                  <a:ext uri="{0D108BD9-81ED-4DB2-BD59-A6C34878D82A}">
                    <a16:rowId xmlns:a16="http://schemas.microsoft.com/office/drawing/2014/main" val="1558391816"/>
                  </a:ext>
                </a:extLst>
              </a:tr>
              <a:tr h="586072">
                <a:tc>
                  <a:txBody>
                    <a:bodyPr/>
                    <a:lstStyle/>
                    <a:p>
                      <a:pPr marL="0" marR="0" algn="ctr">
                        <a:spcAft>
                          <a:spcPts val="400"/>
                        </a:spcAft>
                        <a:buNone/>
                      </a:pPr>
                      <a:r>
                        <a:rPr lang="en-US" sz="1050"/>
                        <a:t>Field of View</a:t>
                      </a:r>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65 H × 53 V</a:t>
                      </a:r>
                      <a:endParaRPr lang="en-US"/>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Detailed pattern plots (no explicit values)</a:t>
                      </a:r>
                      <a:endParaRPr lang="en-US"/>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cs typeface="Arial"/>
                        </a:rPr>
                        <a:t>65 H × 53 V</a:t>
                      </a:r>
                      <a:endParaRPr lang="en-US" sz="1050" b="1"/>
                    </a:p>
                  </a:txBody>
                  <a:tcPr marL="68580" marR="68580" marT="0" marB="0" anchor="ctr">
                    <a:solidFill>
                      <a:schemeClr val="accent6"/>
                    </a:solidFill>
                  </a:tcPr>
                </a:tc>
                <a:tc>
                  <a:txBody>
                    <a:bodyPr/>
                    <a:lstStyle/>
                    <a:p>
                      <a:pPr marL="0" marR="0" lvl="0" algn="ctr">
                        <a:spcAft>
                          <a:spcPts val="400"/>
                        </a:spcAft>
                        <a:buNone/>
                      </a:pPr>
                      <a:r>
                        <a:rPr lang="en-US" sz="1050" kern="100">
                          <a:effectLst/>
                        </a:rPr>
                        <a:t>Not Specified</a:t>
                      </a:r>
                    </a:p>
                  </a:txBody>
                  <a:tcPr marL="68580" marR="68580" marT="0" marB="0" anchor="ctr"/>
                </a:tc>
                <a:extLst>
                  <a:ext uri="{0D108BD9-81ED-4DB2-BD59-A6C34878D82A}">
                    <a16:rowId xmlns:a16="http://schemas.microsoft.com/office/drawing/2014/main" val="4158446546"/>
                  </a:ext>
                </a:extLst>
              </a:tr>
              <a:tr h="586071">
                <a:tc>
                  <a:txBody>
                    <a:bodyPr/>
                    <a:lstStyle/>
                    <a:p>
                      <a:pPr marL="0" lvl="0" algn="ctr">
                        <a:spcAft>
                          <a:spcPts val="400"/>
                        </a:spcAft>
                        <a:buNone/>
                      </a:pPr>
                      <a:r>
                        <a:rPr lang="en-US" sz="1050"/>
                        <a:t>Supply Voltage</a:t>
                      </a:r>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1.8V, 3.3V</a:t>
                      </a:r>
                      <a:endParaRPr lang="en-US"/>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1.8V, 3.3V</a:t>
                      </a:r>
                      <a:endParaRPr lang="en-US"/>
                    </a:p>
                  </a:txBody>
                  <a:tcPr marL="68580" marR="68580" marT="0" marB="0" anchor="ctr"/>
                </a:tc>
                <a:tc>
                  <a:txBody>
                    <a:bodyPr/>
                    <a:lstStyle/>
                    <a:p>
                      <a:pPr marL="0" lvl="0" algn="ctr">
                        <a:spcAft>
                          <a:spcPts val="400"/>
                        </a:spcAft>
                        <a:buNone/>
                      </a:pPr>
                      <a:r>
                        <a:rPr lang="en-US" sz="1050" b="1" i="0" u="none" strike="noStrike" kern="100" noProof="0">
                          <a:solidFill>
                            <a:schemeClr val="tx1"/>
                          </a:solidFill>
                          <a:effectLst/>
                          <a:latin typeface="Arial"/>
                          <a:cs typeface="Arial"/>
                        </a:rPr>
                        <a:t>1.8V, 3.3V</a:t>
                      </a:r>
                      <a:endParaRPr lang="en-US" sz="1050" b="1"/>
                    </a:p>
                  </a:txBody>
                  <a:tcPr marL="68580" marR="68580" marT="0" marB="0" anchor="ctr">
                    <a:solidFill>
                      <a:schemeClr val="accent6"/>
                    </a:solidFill>
                  </a:tcPr>
                </a:tc>
                <a:tc>
                  <a:txBody>
                    <a:bodyPr/>
                    <a:lstStyle/>
                    <a:p>
                      <a:pPr marL="0" lvl="0" algn="ctr">
                        <a:spcAft>
                          <a:spcPts val="400"/>
                        </a:spcAft>
                        <a:buNone/>
                      </a:pPr>
                      <a:r>
                        <a:rPr lang="en-US" sz="1050" b="0" i="0" u="none" strike="noStrike" kern="100" noProof="0">
                          <a:effectLst/>
                          <a:latin typeface="Arial"/>
                          <a:cs typeface="Arial"/>
                        </a:rPr>
                        <a:t>1.2V, 1.3V, 1.8V, 3.3V</a:t>
                      </a:r>
                      <a:endParaRPr lang="en-US"/>
                    </a:p>
                  </a:txBody>
                  <a:tcPr marL="68580" marR="68580" marT="0" marB="0" anchor="ctr"/>
                </a:tc>
                <a:extLst>
                  <a:ext uri="{0D108BD9-81ED-4DB2-BD59-A6C34878D82A}">
                    <a16:rowId xmlns:a16="http://schemas.microsoft.com/office/drawing/2014/main" val="142084336"/>
                  </a:ext>
                </a:extLst>
              </a:tr>
            </a:tbl>
          </a:graphicData>
        </a:graphic>
      </p:graphicFrame>
      <p:pic>
        <p:nvPicPr>
          <p:cNvPr id="5" name="Picture 4">
            <a:extLst>
              <a:ext uri="{FF2B5EF4-FFF2-40B4-BE49-F238E27FC236}">
                <a16:creationId xmlns:a16="http://schemas.microsoft.com/office/drawing/2014/main" id="{BDB2DFB7-0F83-A49B-0E59-964746A6E09C}"/>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10000" b="90000" l="10000" r="90000"/>
                    </a14:imgEffect>
                  </a14:imgLayer>
                </a14:imgProps>
              </a:ext>
            </a:extLst>
          </a:blip>
          <a:stretch>
            <a:fillRect/>
          </a:stretch>
        </p:blipFill>
        <p:spPr>
          <a:xfrm>
            <a:off x="6613488" y="1076668"/>
            <a:ext cx="2530136" cy="2668850"/>
          </a:xfrm>
          <a:prstGeom prst="rect">
            <a:avLst/>
          </a:prstGeom>
        </p:spPr>
      </p:pic>
      <p:pic>
        <p:nvPicPr>
          <p:cNvPr id="4" name="NathanK_RadarComparison">
            <a:hlinkClick r:id="" action="ppaction://media"/>
            <a:extLst>
              <a:ext uri="{FF2B5EF4-FFF2-40B4-BE49-F238E27FC236}">
                <a16:creationId xmlns:a16="http://schemas.microsoft.com/office/drawing/2014/main" id="{50EEF7BD-F239-4094-83CB-35AF20162D1D}"/>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045415" y="4437429"/>
            <a:ext cx="487363" cy="487363"/>
          </a:xfrm>
          <a:prstGeom prst="rect">
            <a:avLst/>
          </a:prstGeom>
        </p:spPr>
      </p:pic>
      <p:sp>
        <p:nvSpPr>
          <p:cNvPr id="2" name="TextBox 1">
            <a:extLst>
              <a:ext uri="{FF2B5EF4-FFF2-40B4-BE49-F238E27FC236}">
                <a16:creationId xmlns:a16="http://schemas.microsoft.com/office/drawing/2014/main" id="{F2327182-C072-CCC2-2548-82B538F24199}"/>
              </a:ext>
            </a:extLst>
          </p:cNvPr>
          <p:cNvSpPr txBox="1"/>
          <p:nvPr/>
        </p:nvSpPr>
        <p:spPr>
          <a:xfrm>
            <a:off x="6682671" y="3609191"/>
            <a:ext cx="2431472"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sz="900"/>
              <a:t>Simple integration and low processing load on MCU</a:t>
            </a:r>
          </a:p>
          <a:p>
            <a:pPr marL="285750" indent="-285750">
              <a:buChar char="•"/>
            </a:pPr>
            <a:r>
              <a:rPr lang="en-US" sz="900"/>
              <a:t>Sufficient for desired range</a:t>
            </a:r>
          </a:p>
          <a:p>
            <a:pPr marL="285750" indent="-285750">
              <a:buChar char="•"/>
            </a:pPr>
            <a:r>
              <a:rPr lang="en-US" sz="900"/>
              <a:t>Relatively cheaper</a:t>
            </a:r>
          </a:p>
          <a:p>
            <a:pPr marL="285750" indent="-285750">
              <a:buChar char="•"/>
            </a:pPr>
            <a:r>
              <a:rPr lang="en-US" sz="900"/>
              <a:t>Avoids complex DSP alternatives</a:t>
            </a:r>
          </a:p>
        </p:txBody>
      </p:sp>
      <p:sp>
        <p:nvSpPr>
          <p:cNvPr id="7" name="TextBox 6">
            <a:extLst>
              <a:ext uri="{FF2B5EF4-FFF2-40B4-BE49-F238E27FC236}">
                <a16:creationId xmlns:a16="http://schemas.microsoft.com/office/drawing/2014/main" id="{A79D4251-B91F-EBBF-83EC-F5F4083FA71A}"/>
              </a:ext>
            </a:extLst>
          </p:cNvPr>
          <p:cNvSpPr txBox="1"/>
          <p:nvPr/>
        </p:nvSpPr>
        <p:spPr>
          <a:xfrm>
            <a:off x="6876045" y="2870527"/>
            <a:ext cx="2044724" cy="830997"/>
          </a:xfrm>
          <a:prstGeom prst="rect">
            <a:avLst/>
          </a:prstGeom>
          <a:noFill/>
        </p:spPr>
        <p:txBody>
          <a:bodyPr wrap="square" rtlCol="0">
            <a:spAutoFit/>
          </a:bodyPr>
          <a:lstStyle/>
          <a:p>
            <a:pPr algn="ctr"/>
            <a:r>
              <a:rPr lang="en-US" sz="600" i="1"/>
              <a:t>The XM125 Radar Module</a:t>
            </a:r>
          </a:p>
          <a:p>
            <a:pPr algn="ctr"/>
            <a:r>
              <a:rPr lang="en-US" sz="600" i="1"/>
              <a:t>Image from https://www.digikey.com/en/products/detail/acconeer-ab/XM125/17883267?gclsrc=aw.ds&amp;gad_source=1&amp;gad_campaignid=20232005509&amp;gbraid=0AAAAADrbLlhmyCm-tOwJV_MZGn-ZWmvxG&amp;gclid=EAIaIQobChMIgLW8sMn7kwMVEFz_AR1ERyNZEAQYASABEgIk9fD_BwE</a:t>
            </a:r>
          </a:p>
        </p:txBody>
      </p:sp>
    </p:spTree>
    <p:extLst>
      <p:ext uri="{BB962C8B-B14F-4D97-AF65-F5344CB8AC3E}">
        <p14:creationId xmlns:p14="http://schemas.microsoft.com/office/powerpoint/2010/main" val="995332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251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a:extLst>
            <a:ext uri="{FF2B5EF4-FFF2-40B4-BE49-F238E27FC236}">
              <a16:creationId xmlns:a16="http://schemas.microsoft.com/office/drawing/2014/main" id="{FB247698-28B6-23F8-E293-8D890B516BB5}"/>
            </a:ext>
          </a:extLst>
        </p:cNvPr>
        <p:cNvGrpSpPr/>
        <p:nvPr/>
      </p:nvGrpSpPr>
      <p:grpSpPr>
        <a:xfrm>
          <a:off x="0" y="0"/>
          <a:ext cx="0" cy="0"/>
          <a:chOff x="0" y="0"/>
          <a:chExt cx="0" cy="0"/>
        </a:xfrm>
      </p:grpSpPr>
      <p:sp>
        <p:nvSpPr>
          <p:cNvPr id="161" name="Google Shape;161;p20">
            <a:extLst>
              <a:ext uri="{FF2B5EF4-FFF2-40B4-BE49-F238E27FC236}">
                <a16:creationId xmlns:a16="http://schemas.microsoft.com/office/drawing/2014/main" id="{A038F2ED-4D66-5E1E-F2E2-0D0DA09360EC}"/>
              </a:ext>
            </a:extLst>
          </p:cNvPr>
          <p:cNvSpPr txBox="1"/>
          <p:nvPr/>
        </p:nvSpPr>
        <p:spPr>
          <a:xfrm>
            <a:off x="514350" y="316385"/>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MICROCONTROLLER COMPARISONS</a:t>
            </a:r>
          </a:p>
        </p:txBody>
      </p:sp>
      <p:graphicFrame>
        <p:nvGraphicFramePr>
          <p:cNvPr id="4" name="Table 3">
            <a:extLst>
              <a:ext uri="{FF2B5EF4-FFF2-40B4-BE49-F238E27FC236}">
                <a16:creationId xmlns:a16="http://schemas.microsoft.com/office/drawing/2014/main" id="{1CBC7890-AFC2-D8CF-9DBE-2A3CF2166470}"/>
              </a:ext>
            </a:extLst>
          </p:cNvPr>
          <p:cNvGraphicFramePr>
            <a:graphicFrameLocks noGrp="1"/>
          </p:cNvGraphicFramePr>
          <p:nvPr>
            <p:extLst>
              <p:ext uri="{D42A27DB-BD31-4B8C-83A1-F6EECF244321}">
                <p14:modId xmlns:p14="http://schemas.microsoft.com/office/powerpoint/2010/main" val="2947010285"/>
              </p:ext>
            </p:extLst>
          </p:nvPr>
        </p:nvGraphicFramePr>
        <p:xfrm>
          <a:off x="512396" y="940022"/>
          <a:ext cx="6140795" cy="4102503"/>
        </p:xfrm>
        <a:graphic>
          <a:graphicData uri="http://schemas.openxmlformats.org/drawingml/2006/table">
            <a:tbl>
              <a:tblPr firstRow="1" firstCol="1" bandRow="1">
                <a:tableStyleId>{5C22544A-7EE6-4342-B048-85BDC9FD1C3A}</a:tableStyleId>
              </a:tblPr>
              <a:tblGrid>
                <a:gridCol w="1199872">
                  <a:extLst>
                    <a:ext uri="{9D8B030D-6E8A-4147-A177-3AD203B41FA5}">
                      <a16:colId xmlns:a16="http://schemas.microsoft.com/office/drawing/2014/main" val="220876397"/>
                    </a:ext>
                  </a:extLst>
                </a:gridCol>
                <a:gridCol w="1276163">
                  <a:extLst>
                    <a:ext uri="{9D8B030D-6E8A-4147-A177-3AD203B41FA5}">
                      <a16:colId xmlns:a16="http://schemas.microsoft.com/office/drawing/2014/main" val="985657343"/>
                    </a:ext>
                  </a:extLst>
                </a:gridCol>
                <a:gridCol w="1151322">
                  <a:extLst>
                    <a:ext uri="{9D8B030D-6E8A-4147-A177-3AD203B41FA5}">
                      <a16:colId xmlns:a16="http://schemas.microsoft.com/office/drawing/2014/main" val="3364815084"/>
                    </a:ext>
                  </a:extLst>
                </a:gridCol>
                <a:gridCol w="1242850">
                  <a:extLst>
                    <a:ext uri="{9D8B030D-6E8A-4147-A177-3AD203B41FA5}">
                      <a16:colId xmlns:a16="http://schemas.microsoft.com/office/drawing/2014/main" val="2779922367"/>
                    </a:ext>
                  </a:extLst>
                </a:gridCol>
                <a:gridCol w="1270588">
                  <a:extLst>
                    <a:ext uri="{9D8B030D-6E8A-4147-A177-3AD203B41FA5}">
                      <a16:colId xmlns:a16="http://schemas.microsoft.com/office/drawing/2014/main" val="943926106"/>
                    </a:ext>
                  </a:extLst>
                </a:gridCol>
              </a:tblGrid>
              <a:tr h="586072">
                <a:tc>
                  <a:txBody>
                    <a:bodyPr/>
                    <a:lstStyle/>
                    <a:p>
                      <a:pPr marL="0" marR="0" algn="ctr">
                        <a:spcAft>
                          <a:spcPts val="400"/>
                        </a:spcAft>
                        <a:buNone/>
                      </a:pPr>
                      <a:r>
                        <a:rPr lang="en-US" sz="1050" kern="100">
                          <a:effectLst/>
                        </a:rPr>
                        <a:t>Feature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lvl="0" algn="ctr">
                        <a:spcAft>
                          <a:spcPts val="400"/>
                        </a:spcAft>
                        <a:buNone/>
                      </a:pPr>
                      <a:r>
                        <a:rPr lang="en-US" sz="1050" kern="100">
                          <a:effectLst/>
                        </a:rPr>
                        <a:t>PIC18F46K22</a:t>
                      </a:r>
                    </a:p>
                  </a:txBody>
                  <a:tcPr marL="68580" marR="68580" marT="0" marB="0" anchor="ctr"/>
                </a:tc>
                <a:tc>
                  <a:txBody>
                    <a:bodyPr/>
                    <a:lstStyle/>
                    <a:p>
                      <a:pPr marL="0" lvl="0" algn="ctr">
                        <a:spcAft>
                          <a:spcPts val="400"/>
                        </a:spcAft>
                        <a:buNone/>
                      </a:pPr>
                      <a:r>
                        <a:rPr lang="en-US" sz="1050" kern="100">
                          <a:effectLst/>
                        </a:rPr>
                        <a:t>ATmega328P</a:t>
                      </a:r>
                    </a:p>
                  </a:txBody>
                  <a:tcPr marL="68580" marR="68580" marT="0" marB="0" anchor="ctr"/>
                </a:tc>
                <a:tc>
                  <a:txBody>
                    <a:bodyPr/>
                    <a:lstStyle/>
                    <a:p>
                      <a:pPr marL="0" marR="0" lvl="0" algn="ctr">
                        <a:spcAft>
                          <a:spcPts val="400"/>
                        </a:spcAft>
                        <a:buNone/>
                      </a:pPr>
                      <a:r>
                        <a:rPr lang="en-US" sz="1050" kern="100">
                          <a:solidFill>
                            <a:schemeClr val="tx1"/>
                          </a:solidFill>
                          <a:effectLst/>
                        </a:rPr>
                        <a:t>ESP32-WROOM-32</a:t>
                      </a:r>
                    </a:p>
                  </a:txBody>
                  <a:tcPr marL="68580" marR="68580" marT="0" marB="0" anchor="ctr">
                    <a:solidFill>
                      <a:schemeClr val="accent6"/>
                    </a:solidFill>
                  </a:tcPr>
                </a:tc>
                <a:tc>
                  <a:txBody>
                    <a:bodyPr/>
                    <a:lstStyle/>
                    <a:p>
                      <a:pPr marL="0" marR="0" lvl="0" algn="ctr">
                        <a:spcAft>
                          <a:spcPts val="400"/>
                        </a:spcAft>
                        <a:buNone/>
                      </a:pPr>
                      <a:r>
                        <a:rPr lang="en-US" sz="1050" kern="100">
                          <a:effectLst/>
                        </a:rPr>
                        <a:t>STM32F103C8T6</a:t>
                      </a:r>
                    </a:p>
                  </a:txBody>
                  <a:tcPr marL="68580" marR="68580" marT="0" marB="0" anchor="ctr"/>
                </a:tc>
                <a:extLst>
                  <a:ext uri="{0D108BD9-81ED-4DB2-BD59-A6C34878D82A}">
                    <a16:rowId xmlns:a16="http://schemas.microsoft.com/office/drawing/2014/main" val="4174295868"/>
                  </a:ext>
                </a:extLst>
              </a:tr>
              <a:tr h="586072">
                <a:tc>
                  <a:txBody>
                    <a:bodyPr/>
                    <a:lstStyle/>
                    <a:p>
                      <a:pPr marL="0" marR="0" lvl="0" algn="ctr">
                        <a:spcAft>
                          <a:spcPts val="400"/>
                        </a:spcAft>
                        <a:buNone/>
                      </a:pPr>
                      <a:r>
                        <a:rPr lang="en-US" sz="1050" kern="100">
                          <a:effectLst/>
                        </a:rPr>
                        <a:t>Clock Speed</a:t>
                      </a:r>
                    </a:p>
                  </a:txBody>
                  <a:tcPr marL="68580" marR="68580" marT="0" marB="0" anchor="ctr"/>
                </a:tc>
                <a:tc>
                  <a:txBody>
                    <a:bodyPr/>
                    <a:lstStyle/>
                    <a:p>
                      <a:pPr marL="0" lvl="0" algn="ctr">
                        <a:spcAft>
                          <a:spcPts val="400"/>
                        </a:spcAft>
                        <a:buNone/>
                      </a:pPr>
                      <a:r>
                        <a:rPr lang="en-US" sz="1050" kern="100">
                          <a:effectLst/>
                        </a:rPr>
                        <a:t>16 MHz (64 MHz with PLL)</a:t>
                      </a:r>
                    </a:p>
                  </a:txBody>
                  <a:tcPr marL="68580" marR="68580" marT="0" marB="0" anchor="ctr"/>
                </a:tc>
                <a:tc>
                  <a:txBody>
                    <a:bodyPr/>
                    <a:lstStyle/>
                    <a:p>
                      <a:pPr marL="0" lvl="0" algn="ctr">
                        <a:spcAft>
                          <a:spcPts val="400"/>
                        </a:spcAft>
                        <a:buNone/>
                      </a:pPr>
                      <a:r>
                        <a:rPr lang="en-US" sz="1100" b="0" i="0" u="none" strike="noStrike" kern="100" noProof="0">
                          <a:solidFill>
                            <a:srgbClr val="000000"/>
                          </a:solidFill>
                          <a:effectLst/>
                          <a:latin typeface="Arial"/>
                          <a:cs typeface="Arial"/>
                        </a:rPr>
                        <a:t>16 MHz</a:t>
                      </a:r>
                    </a:p>
                  </a:txBody>
                  <a:tcPr marL="68580" marR="68580" marT="0" marB="0" anchor="ctr"/>
                </a:tc>
                <a:tc>
                  <a:txBody>
                    <a:bodyPr/>
                    <a:lstStyle/>
                    <a:p>
                      <a:pPr marL="0" marR="0" algn="ctr">
                        <a:spcAft>
                          <a:spcPts val="400"/>
                        </a:spcAft>
                        <a:buNone/>
                      </a:pPr>
                      <a:r>
                        <a:rPr lang="en-US" sz="1050" b="1" kern="100">
                          <a:solidFill>
                            <a:schemeClr val="tx1"/>
                          </a:solidFill>
                          <a:effectLst/>
                        </a:rPr>
                        <a:t>40 MHz</a:t>
                      </a:r>
                    </a:p>
                  </a:txBody>
                  <a:tcPr marL="68580" marR="68580" marT="0" marB="0" anchor="ctr">
                    <a:solidFill>
                      <a:schemeClr val="accent6"/>
                    </a:solidFill>
                  </a:tcPr>
                </a:tc>
                <a:tc>
                  <a:txBody>
                    <a:bodyPr/>
                    <a:lstStyle/>
                    <a:p>
                      <a:pPr marL="0" marR="0" lvl="0" algn="ctr">
                        <a:spcAft>
                          <a:spcPts val="400"/>
                        </a:spcAft>
                        <a:buNone/>
                      </a:pPr>
                      <a:r>
                        <a:rPr lang="en-US" sz="1050" kern="100">
                          <a:effectLst/>
                        </a:rPr>
                        <a:t>16 MHz</a:t>
                      </a:r>
                    </a:p>
                  </a:txBody>
                  <a:tcPr marL="68580" marR="68580" marT="0" marB="0" anchor="ctr"/>
                </a:tc>
                <a:extLst>
                  <a:ext uri="{0D108BD9-81ED-4DB2-BD59-A6C34878D82A}">
                    <a16:rowId xmlns:a16="http://schemas.microsoft.com/office/drawing/2014/main" val="814450530"/>
                  </a:ext>
                </a:extLst>
              </a:tr>
              <a:tr h="586072">
                <a:tc>
                  <a:txBody>
                    <a:bodyPr/>
                    <a:lstStyle/>
                    <a:p>
                      <a:pPr marL="0" marR="0" algn="ctr">
                        <a:spcAft>
                          <a:spcPts val="400"/>
                        </a:spcAft>
                        <a:buNone/>
                      </a:pPr>
                      <a:r>
                        <a:rPr lang="en-US" sz="1050" kern="100">
                          <a:effectLst/>
                        </a:rPr>
                        <a:t>SRAM</a:t>
                      </a:r>
                    </a:p>
                  </a:txBody>
                  <a:tcPr marL="68580" marR="68580" marT="0" marB="0" anchor="ctr"/>
                </a:tc>
                <a:tc>
                  <a:txBody>
                    <a:bodyPr/>
                    <a:lstStyle/>
                    <a:p>
                      <a:pPr marL="0" lvl="0" algn="ctr">
                        <a:spcAft>
                          <a:spcPts val="400"/>
                        </a:spcAft>
                        <a:buNone/>
                      </a:pPr>
                      <a:r>
                        <a:rPr lang="en-US" sz="1050" b="0" i="0" u="none" strike="noStrike" kern="100" noProof="0">
                          <a:effectLst/>
                          <a:latin typeface="Arial"/>
                        </a:rPr>
                        <a:t>3.8 kB</a:t>
                      </a:r>
                    </a:p>
                  </a:txBody>
                  <a:tcPr marL="68580" marR="68580" marT="0" marB="0" anchor="ctr"/>
                </a:tc>
                <a:tc>
                  <a:txBody>
                    <a:bodyPr/>
                    <a:lstStyle/>
                    <a:p>
                      <a:pPr marL="0" lvl="0" algn="ctr">
                        <a:spcAft>
                          <a:spcPts val="400"/>
                        </a:spcAft>
                        <a:buNone/>
                      </a:pPr>
                      <a:r>
                        <a:rPr lang="en-US" sz="1100" b="0" i="0" u="none" strike="noStrike" kern="100" noProof="0">
                          <a:solidFill>
                            <a:srgbClr val="000000"/>
                          </a:solidFill>
                          <a:effectLst/>
                          <a:latin typeface="Arial"/>
                          <a:cs typeface="Arial"/>
                        </a:rPr>
                        <a:t>2 kB</a:t>
                      </a:r>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rPr>
                        <a:t>520 kB (8 kB RTC)</a:t>
                      </a:r>
                    </a:p>
                  </a:txBody>
                  <a:tcPr marL="68580" marR="68580" marT="0" marB="0" anchor="ctr">
                    <a:solidFill>
                      <a:schemeClr val="accent6"/>
                    </a:solidFill>
                  </a:tcPr>
                </a:tc>
                <a:tc>
                  <a:txBody>
                    <a:bodyPr/>
                    <a:lstStyle/>
                    <a:p>
                      <a:pPr marL="0" marR="0" lvl="0" algn="ctr">
                        <a:spcAft>
                          <a:spcPts val="400"/>
                        </a:spcAft>
                        <a:buNone/>
                      </a:pPr>
                      <a:r>
                        <a:rPr lang="en-US" sz="1050" b="0" i="0" u="none" strike="noStrike" kern="100" noProof="0">
                          <a:effectLst/>
                        </a:rPr>
                        <a:t>20 kB</a:t>
                      </a:r>
                    </a:p>
                  </a:txBody>
                  <a:tcPr marL="68580" marR="68580" marT="0" marB="0" anchor="ctr"/>
                </a:tc>
                <a:extLst>
                  <a:ext uri="{0D108BD9-81ED-4DB2-BD59-A6C34878D82A}">
                    <a16:rowId xmlns:a16="http://schemas.microsoft.com/office/drawing/2014/main" val="4072276179"/>
                  </a:ext>
                </a:extLst>
              </a:tr>
              <a:tr h="586072">
                <a:tc>
                  <a:txBody>
                    <a:bodyPr/>
                    <a:lstStyle/>
                    <a:p>
                      <a:pPr marL="0" marR="0" algn="ctr">
                        <a:spcAft>
                          <a:spcPts val="400"/>
                        </a:spcAft>
                        <a:buNone/>
                      </a:pPr>
                      <a:r>
                        <a:rPr lang="en-US" sz="1050" kern="100">
                          <a:effectLst/>
                        </a:rPr>
                        <a:t>Flash Memory</a:t>
                      </a:r>
                    </a:p>
                  </a:txBody>
                  <a:tcPr marL="68580" marR="68580" marT="0" marB="0" anchor="ctr"/>
                </a:tc>
                <a:tc>
                  <a:txBody>
                    <a:bodyPr/>
                    <a:lstStyle/>
                    <a:p>
                      <a:pPr marL="0" lvl="0" algn="ctr">
                        <a:spcAft>
                          <a:spcPts val="400"/>
                        </a:spcAft>
                        <a:buNone/>
                      </a:pPr>
                      <a:r>
                        <a:rPr lang="en-US" sz="1050" b="0" i="0" u="none" strike="noStrike" kern="100" noProof="0">
                          <a:effectLst/>
                          <a:latin typeface="Arial"/>
                        </a:rPr>
                        <a:t>64 kB</a:t>
                      </a:r>
                    </a:p>
                  </a:txBody>
                  <a:tcPr marL="68580" marR="68580" marT="0" marB="0" anchor="ctr"/>
                </a:tc>
                <a:tc>
                  <a:txBody>
                    <a:bodyPr/>
                    <a:lstStyle/>
                    <a:p>
                      <a:pPr marL="0" lvl="0" algn="ctr">
                        <a:spcAft>
                          <a:spcPts val="400"/>
                        </a:spcAft>
                        <a:buNone/>
                      </a:pPr>
                      <a:r>
                        <a:rPr lang="en-US" sz="1050" b="0" i="0" u="none" strike="noStrike" kern="100" noProof="0">
                          <a:effectLst/>
                          <a:latin typeface="Arial"/>
                        </a:rPr>
                        <a:t>32 kB</a:t>
                      </a:r>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rPr>
                        <a:t>4 mB</a:t>
                      </a:r>
                    </a:p>
                  </a:txBody>
                  <a:tcPr marL="68580" marR="68580" marT="0" marB="0" anchor="ctr">
                    <a:solidFill>
                      <a:schemeClr val="accent6"/>
                    </a:solidFill>
                  </a:tcPr>
                </a:tc>
                <a:tc>
                  <a:txBody>
                    <a:bodyPr/>
                    <a:lstStyle/>
                    <a:p>
                      <a:pPr marL="0" marR="0" lvl="0" algn="ctr">
                        <a:spcAft>
                          <a:spcPts val="400"/>
                        </a:spcAft>
                        <a:buNone/>
                      </a:pPr>
                      <a:r>
                        <a:rPr lang="en-US" sz="1100" b="0" i="0" u="none" strike="noStrike" kern="100" noProof="0">
                          <a:solidFill>
                            <a:srgbClr val="000000"/>
                          </a:solidFill>
                          <a:effectLst/>
                          <a:latin typeface="Arial"/>
                          <a:cs typeface="Arial"/>
                        </a:rPr>
                        <a:t>64 kB</a:t>
                      </a:r>
                    </a:p>
                  </a:txBody>
                  <a:tcPr marL="68580" marR="68580" marT="0" marB="0" anchor="ctr"/>
                </a:tc>
                <a:extLst>
                  <a:ext uri="{0D108BD9-81ED-4DB2-BD59-A6C34878D82A}">
                    <a16:rowId xmlns:a16="http://schemas.microsoft.com/office/drawing/2014/main" val="984486374"/>
                  </a:ext>
                </a:extLst>
              </a:tr>
              <a:tr h="586072">
                <a:tc>
                  <a:txBody>
                    <a:bodyPr/>
                    <a:lstStyle/>
                    <a:p>
                      <a:pPr marL="0" marR="0" algn="ctr">
                        <a:spcAft>
                          <a:spcPts val="400"/>
                        </a:spcAft>
                        <a:buNone/>
                      </a:pPr>
                      <a:r>
                        <a:rPr lang="en-US" sz="1050" kern="100">
                          <a:effectLst/>
                        </a:rPr>
                        <a:t>Operating Voltage</a:t>
                      </a:r>
                    </a:p>
                  </a:txBody>
                  <a:tcPr marL="68580" marR="68580" marT="0" marB="0" anchor="ctr"/>
                </a:tc>
                <a:tc>
                  <a:txBody>
                    <a:bodyPr/>
                    <a:lstStyle/>
                    <a:p>
                      <a:pPr marL="0" lvl="0" algn="ctr">
                        <a:spcAft>
                          <a:spcPts val="400"/>
                        </a:spcAft>
                        <a:buNone/>
                      </a:pPr>
                      <a:r>
                        <a:rPr lang="en-US" sz="1050" kern="100">
                          <a:effectLst/>
                        </a:rPr>
                        <a:t>2.3V - 5.5V</a:t>
                      </a:r>
                    </a:p>
                  </a:txBody>
                  <a:tcPr marL="68580" marR="68580" marT="0" marB="0" anchor="ctr"/>
                </a:tc>
                <a:tc>
                  <a:txBody>
                    <a:bodyPr/>
                    <a:lstStyle/>
                    <a:p>
                      <a:pPr marL="0" lvl="0" algn="ctr">
                        <a:spcAft>
                          <a:spcPts val="400"/>
                        </a:spcAft>
                        <a:buNone/>
                      </a:pPr>
                      <a:r>
                        <a:rPr lang="en-US" sz="1050" kern="100">
                          <a:effectLst/>
                        </a:rPr>
                        <a:t>2.7V - 5.5V</a:t>
                      </a:r>
                    </a:p>
                  </a:txBody>
                  <a:tcPr marL="68580" marR="68580" marT="0" marB="0" anchor="ctr"/>
                </a:tc>
                <a:tc>
                  <a:txBody>
                    <a:bodyPr/>
                    <a:lstStyle/>
                    <a:p>
                      <a:pPr marL="0" marR="0" lvl="0" algn="ctr">
                        <a:spcAft>
                          <a:spcPts val="400"/>
                        </a:spcAft>
                        <a:buNone/>
                      </a:pPr>
                      <a:r>
                        <a:rPr lang="en-US" sz="1050" b="1" kern="100">
                          <a:solidFill>
                            <a:schemeClr val="tx1"/>
                          </a:solidFill>
                          <a:effectLst/>
                        </a:rPr>
                        <a:t>3.3V</a:t>
                      </a:r>
                    </a:p>
                  </a:txBody>
                  <a:tcPr marL="68580" marR="68580" marT="0" marB="0" anchor="ctr">
                    <a:solidFill>
                      <a:schemeClr val="accent6"/>
                    </a:solidFill>
                  </a:tcPr>
                </a:tc>
                <a:tc>
                  <a:txBody>
                    <a:bodyPr/>
                    <a:lstStyle/>
                    <a:p>
                      <a:pPr marL="0" marR="0" lvl="0" algn="ctr">
                        <a:spcAft>
                          <a:spcPts val="400"/>
                        </a:spcAft>
                        <a:buNone/>
                      </a:pPr>
                      <a:r>
                        <a:rPr lang="en-US" sz="1050" kern="100">
                          <a:effectLst/>
                        </a:rPr>
                        <a:t>3.3V</a:t>
                      </a:r>
                    </a:p>
                  </a:txBody>
                  <a:tcPr marL="68580" marR="68580" marT="0" marB="0" anchor="ctr"/>
                </a:tc>
                <a:extLst>
                  <a:ext uri="{0D108BD9-81ED-4DB2-BD59-A6C34878D82A}">
                    <a16:rowId xmlns:a16="http://schemas.microsoft.com/office/drawing/2014/main" val="1558391816"/>
                  </a:ext>
                </a:extLst>
              </a:tr>
              <a:tr h="586072">
                <a:tc>
                  <a:txBody>
                    <a:bodyPr/>
                    <a:lstStyle/>
                    <a:p>
                      <a:pPr marL="0" marR="0" algn="ctr">
                        <a:spcAft>
                          <a:spcPts val="400"/>
                        </a:spcAft>
                        <a:buNone/>
                      </a:pPr>
                      <a:r>
                        <a:rPr lang="en-US" sz="1050"/>
                        <a:t>GPIO Pins</a:t>
                      </a:r>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Up to 35</a:t>
                      </a:r>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Up to 23</a:t>
                      </a:r>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cs typeface="Arial"/>
                        </a:rPr>
                        <a:t>Up to 32</a:t>
                      </a:r>
                    </a:p>
                  </a:txBody>
                  <a:tcPr marL="68580" marR="68580" marT="0" marB="0" anchor="ctr">
                    <a:solidFill>
                      <a:schemeClr val="accent6"/>
                    </a:solidFill>
                  </a:tcPr>
                </a:tc>
                <a:tc>
                  <a:txBody>
                    <a:bodyPr/>
                    <a:lstStyle/>
                    <a:p>
                      <a:pPr marL="0" marR="0" lvl="0" algn="ctr">
                        <a:spcAft>
                          <a:spcPts val="400"/>
                        </a:spcAft>
                        <a:buNone/>
                      </a:pPr>
                      <a:r>
                        <a:rPr lang="en-US" sz="1050" kern="100">
                          <a:effectLst/>
                        </a:rPr>
                        <a:t>Up to 37</a:t>
                      </a:r>
                    </a:p>
                  </a:txBody>
                  <a:tcPr marL="68580" marR="68580" marT="0" marB="0" anchor="ctr"/>
                </a:tc>
                <a:extLst>
                  <a:ext uri="{0D108BD9-81ED-4DB2-BD59-A6C34878D82A}">
                    <a16:rowId xmlns:a16="http://schemas.microsoft.com/office/drawing/2014/main" val="4158446546"/>
                  </a:ext>
                </a:extLst>
              </a:tr>
              <a:tr h="586071">
                <a:tc>
                  <a:txBody>
                    <a:bodyPr/>
                    <a:lstStyle/>
                    <a:p>
                      <a:pPr marL="0" lvl="0" algn="ctr">
                        <a:spcAft>
                          <a:spcPts val="400"/>
                        </a:spcAft>
                        <a:buNone/>
                      </a:pPr>
                      <a:r>
                        <a:rPr lang="en-US" sz="1050"/>
                        <a:t>Interfaces</a:t>
                      </a:r>
                    </a:p>
                  </a:txBody>
                  <a:tcPr marL="68580" marR="68580" marT="0" marB="0" anchor="ctr"/>
                </a:tc>
                <a:tc>
                  <a:txBody>
                    <a:bodyPr/>
                    <a:lstStyle/>
                    <a:p>
                      <a:pPr marL="0" lvl="0" algn="ctr">
                        <a:spcAft>
                          <a:spcPts val="400"/>
                        </a:spcAft>
                        <a:buNone/>
                      </a:pPr>
                      <a:r>
                        <a:rPr lang="en-US" sz="1050" b="0" i="0" u="none" strike="noStrike" kern="100" noProof="0">
                          <a:solidFill>
                            <a:schemeClr val="tx1"/>
                          </a:solidFill>
                          <a:effectLst/>
                          <a:latin typeface="Arial"/>
                          <a:cs typeface="Arial"/>
                        </a:rPr>
                        <a:t>2 UART, I2C, SPI</a:t>
                      </a:r>
                      <a:endParaRPr lang="en-US" sz="1050"/>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UART, I2C, SPI</a:t>
                      </a:r>
                    </a:p>
                  </a:txBody>
                  <a:tcPr marL="68580" marR="68580" marT="0" marB="0" anchor="ctr"/>
                </a:tc>
                <a:tc>
                  <a:txBody>
                    <a:bodyPr/>
                    <a:lstStyle/>
                    <a:p>
                      <a:pPr marL="0" lvl="0" algn="ctr">
                        <a:spcAft>
                          <a:spcPts val="400"/>
                        </a:spcAft>
                        <a:buNone/>
                      </a:pPr>
                      <a:r>
                        <a:rPr lang="en-US" sz="1050" b="1" i="0" u="none" strike="noStrike" kern="100" noProof="0">
                          <a:solidFill>
                            <a:schemeClr val="tx1"/>
                          </a:solidFill>
                          <a:effectLst/>
                          <a:latin typeface="Arial"/>
                          <a:cs typeface="Arial"/>
                        </a:rPr>
                        <a:t>2 UART, I2C, SPI</a:t>
                      </a:r>
                    </a:p>
                  </a:txBody>
                  <a:tcPr marL="68580" marR="68580" marT="0" marB="0" anchor="ctr">
                    <a:solidFill>
                      <a:schemeClr val="accent6"/>
                    </a:solidFill>
                  </a:tcPr>
                </a:tc>
                <a:tc>
                  <a:txBody>
                    <a:bodyPr/>
                    <a:lstStyle/>
                    <a:p>
                      <a:pPr marL="0" lvl="0" algn="ctr">
                        <a:spcAft>
                          <a:spcPts val="400"/>
                        </a:spcAft>
                        <a:buNone/>
                      </a:pPr>
                      <a:r>
                        <a:rPr lang="en-US" sz="1050" b="0" i="0" u="none" strike="noStrike" kern="100" noProof="0">
                          <a:effectLst/>
                          <a:latin typeface="Arial"/>
                          <a:cs typeface="Arial"/>
                        </a:rPr>
                        <a:t>3 UART, 2 I2C, 2 SPI</a:t>
                      </a:r>
                    </a:p>
                  </a:txBody>
                  <a:tcPr marL="68580" marR="68580" marT="0" marB="0" anchor="ctr"/>
                </a:tc>
                <a:extLst>
                  <a:ext uri="{0D108BD9-81ED-4DB2-BD59-A6C34878D82A}">
                    <a16:rowId xmlns:a16="http://schemas.microsoft.com/office/drawing/2014/main" val="142084336"/>
                  </a:ext>
                </a:extLst>
              </a:tr>
            </a:tbl>
          </a:graphicData>
        </a:graphic>
      </p:graphicFrame>
      <p:pic>
        <p:nvPicPr>
          <p:cNvPr id="2" name="Picture 1">
            <a:extLst>
              <a:ext uri="{FF2B5EF4-FFF2-40B4-BE49-F238E27FC236}">
                <a16:creationId xmlns:a16="http://schemas.microsoft.com/office/drawing/2014/main" id="{9AFD0425-04CD-4C12-6A96-DD091D84B05B}"/>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9688" b="90625" l="5625" r="94375">
                        <a14:foregroundMark x1="8750" y1="36563" x2="9844" y2="31875"/>
                        <a14:foregroundMark x1="5625" y1="33125" x2="5625" y2="33125"/>
                        <a14:foregroundMark x1="47344" y1="90781" x2="48281" y2="90625"/>
                        <a14:foregroundMark x1="90469" y1="65313" x2="90469" y2="61250"/>
                        <a14:foregroundMark x1="93281" y1="64219" x2="94375" y2="64063"/>
                        <a14:foregroundMark x1="50313" y1="10000" x2="51719" y2="9688"/>
                      </a14:backgroundRemoval>
                    </a14:imgEffect>
                  </a14:imgLayer>
                </a14:imgProps>
              </a:ext>
            </a:extLst>
          </a:blip>
          <a:stretch>
            <a:fillRect/>
          </a:stretch>
        </p:blipFill>
        <p:spPr>
          <a:xfrm>
            <a:off x="7417746" y="1794103"/>
            <a:ext cx="1469509" cy="1463961"/>
          </a:xfrm>
          <a:prstGeom prst="rect">
            <a:avLst/>
          </a:prstGeom>
        </p:spPr>
      </p:pic>
      <p:pic>
        <p:nvPicPr>
          <p:cNvPr id="5" name="Picture 4" descr="A person wearing glasses smiling&#10;&#10;AI-generated content may be incorrect.">
            <a:extLst>
              <a:ext uri="{FF2B5EF4-FFF2-40B4-BE49-F238E27FC236}">
                <a16:creationId xmlns:a16="http://schemas.microsoft.com/office/drawing/2014/main" id="{DFAA5F2B-92C1-0579-6F4D-5B01D663BED6}"/>
              </a:ext>
            </a:extLst>
          </p:cNvPr>
          <p:cNvPicPr>
            <a:picLocks noChangeAspect="1"/>
          </p:cNvPicPr>
          <p:nvPr/>
        </p:nvPicPr>
        <p:blipFill>
          <a:blip r:embed="rId7"/>
          <a:srcRect l="11353" r="11353"/>
          <a:stretch>
            <a:fillRect/>
          </a:stretch>
        </p:blipFill>
        <p:spPr>
          <a:xfrm>
            <a:off x="7338868" y="51049"/>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3" name="NathanK_Microcontroller">
            <a:hlinkClick r:id="" action="ppaction://media"/>
            <a:extLst>
              <a:ext uri="{FF2B5EF4-FFF2-40B4-BE49-F238E27FC236}">
                <a16:creationId xmlns:a16="http://schemas.microsoft.com/office/drawing/2014/main" id="{4D1E50CA-4CAD-D0E4-BBB8-D22041AB602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908313" y="4419510"/>
            <a:ext cx="487363" cy="487363"/>
          </a:xfrm>
          <a:prstGeom prst="rect">
            <a:avLst/>
          </a:prstGeom>
        </p:spPr>
      </p:pic>
      <p:sp>
        <p:nvSpPr>
          <p:cNvPr id="7" name="TextBox 6">
            <a:extLst>
              <a:ext uri="{FF2B5EF4-FFF2-40B4-BE49-F238E27FC236}">
                <a16:creationId xmlns:a16="http://schemas.microsoft.com/office/drawing/2014/main" id="{77A8C933-D047-6841-1A80-90C731F34BFA}"/>
              </a:ext>
            </a:extLst>
          </p:cNvPr>
          <p:cNvSpPr txBox="1"/>
          <p:nvPr/>
        </p:nvSpPr>
        <p:spPr>
          <a:xfrm>
            <a:off x="6712528" y="3878361"/>
            <a:ext cx="2431472" cy="7848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sz="900"/>
              <a:t>High RAM</a:t>
            </a:r>
          </a:p>
          <a:p>
            <a:pPr marL="285750" indent="-285750">
              <a:buChar char="•"/>
            </a:pPr>
            <a:r>
              <a:rPr lang="en-US" sz="900" err="1"/>
              <a:t>WiFi</a:t>
            </a:r>
            <a:r>
              <a:rPr lang="en-US" sz="900"/>
              <a:t> and Bluetooth support</a:t>
            </a:r>
          </a:p>
          <a:p>
            <a:pPr marL="285750" indent="-285750">
              <a:buChar char="•"/>
            </a:pPr>
            <a:r>
              <a:rPr lang="en-US" sz="900"/>
              <a:t>Sufficient communication protocol support</a:t>
            </a:r>
          </a:p>
          <a:p>
            <a:pPr marL="285750" indent="-285750">
              <a:buChar char="•"/>
            </a:pPr>
            <a:r>
              <a:rPr lang="en-US" sz="900"/>
              <a:t>Good for future scaling</a:t>
            </a:r>
          </a:p>
        </p:txBody>
      </p:sp>
      <p:sp>
        <p:nvSpPr>
          <p:cNvPr id="9" name="TextBox 8">
            <a:extLst>
              <a:ext uri="{FF2B5EF4-FFF2-40B4-BE49-F238E27FC236}">
                <a16:creationId xmlns:a16="http://schemas.microsoft.com/office/drawing/2014/main" id="{24BF4CB2-9688-77B6-914D-0BFB27599139}"/>
              </a:ext>
            </a:extLst>
          </p:cNvPr>
          <p:cNvSpPr txBox="1"/>
          <p:nvPr/>
        </p:nvSpPr>
        <p:spPr>
          <a:xfrm>
            <a:off x="6905902" y="3139697"/>
            <a:ext cx="2044724" cy="461665"/>
          </a:xfrm>
          <a:prstGeom prst="rect">
            <a:avLst/>
          </a:prstGeom>
          <a:noFill/>
        </p:spPr>
        <p:txBody>
          <a:bodyPr wrap="square" rtlCol="0">
            <a:spAutoFit/>
          </a:bodyPr>
          <a:lstStyle/>
          <a:p>
            <a:pPr algn="ctr"/>
            <a:r>
              <a:rPr lang="en-US" sz="600" i="1"/>
              <a:t>The ESP32-WROOM_32</a:t>
            </a:r>
          </a:p>
          <a:p>
            <a:pPr algn="ctr"/>
            <a:r>
              <a:rPr lang="en-US" sz="600" i="1"/>
              <a:t>Image from https://www.digikey.com/en/products/detail/espressif-systems/ESP32-WROOM-32-N4/8544298</a:t>
            </a:r>
          </a:p>
        </p:txBody>
      </p:sp>
    </p:spTree>
    <p:extLst>
      <p:ext uri="{BB962C8B-B14F-4D97-AF65-F5344CB8AC3E}">
        <p14:creationId xmlns:p14="http://schemas.microsoft.com/office/powerpoint/2010/main" val="391553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16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extLst>
    <p:ext uri="{E180D4A7-C9FB-4DFB-919C-405C955672EB}">
      <p14:showEvtLst xmlns:p14="http://schemas.microsoft.com/office/powerpoint/2010/main">
        <p14:playEvt time="0" objId="3"/>
        <p14:pauseEvt time="0" objId="3"/>
      </p14:showEvtLst>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Google Shape;161;p20">
            <a:extLst>
              <a:ext uri="{FF2B5EF4-FFF2-40B4-BE49-F238E27FC236}">
                <a16:creationId xmlns:a16="http://schemas.microsoft.com/office/drawing/2014/main" id="{4A34C5B2-A1FA-26F4-ACAF-3373BCE7107E}"/>
              </a:ext>
            </a:extLst>
          </p:cNvPr>
          <p:cNvSpPr txBox="1"/>
          <p:nvPr/>
        </p:nvSpPr>
        <p:spPr>
          <a:xfrm>
            <a:off x="514350" y="316385"/>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LCD COMPARISONS</a:t>
            </a:r>
          </a:p>
        </p:txBody>
      </p:sp>
      <p:graphicFrame>
        <p:nvGraphicFramePr>
          <p:cNvPr id="5" name="Table 4">
            <a:extLst>
              <a:ext uri="{FF2B5EF4-FFF2-40B4-BE49-F238E27FC236}">
                <a16:creationId xmlns:a16="http://schemas.microsoft.com/office/drawing/2014/main" id="{EE3F4DA5-42A1-C2BC-E6DA-61628C065D30}"/>
              </a:ext>
            </a:extLst>
          </p:cNvPr>
          <p:cNvGraphicFramePr>
            <a:graphicFrameLocks noGrp="1"/>
          </p:cNvGraphicFramePr>
          <p:nvPr>
            <p:extLst>
              <p:ext uri="{D42A27DB-BD31-4B8C-83A1-F6EECF244321}">
                <p14:modId xmlns:p14="http://schemas.microsoft.com/office/powerpoint/2010/main" val="2127227330"/>
              </p:ext>
            </p:extLst>
          </p:nvPr>
        </p:nvGraphicFramePr>
        <p:xfrm>
          <a:off x="512396" y="940022"/>
          <a:ext cx="6140795" cy="3999264"/>
        </p:xfrm>
        <a:graphic>
          <a:graphicData uri="http://schemas.openxmlformats.org/drawingml/2006/table">
            <a:tbl>
              <a:tblPr firstRow="1" firstCol="1" bandRow="1">
                <a:tableStyleId>{5C22544A-7EE6-4342-B048-85BDC9FD1C3A}</a:tableStyleId>
              </a:tblPr>
              <a:tblGrid>
                <a:gridCol w="1199872">
                  <a:extLst>
                    <a:ext uri="{9D8B030D-6E8A-4147-A177-3AD203B41FA5}">
                      <a16:colId xmlns:a16="http://schemas.microsoft.com/office/drawing/2014/main" val="220876397"/>
                    </a:ext>
                  </a:extLst>
                </a:gridCol>
                <a:gridCol w="1276163">
                  <a:extLst>
                    <a:ext uri="{9D8B030D-6E8A-4147-A177-3AD203B41FA5}">
                      <a16:colId xmlns:a16="http://schemas.microsoft.com/office/drawing/2014/main" val="985657343"/>
                    </a:ext>
                  </a:extLst>
                </a:gridCol>
                <a:gridCol w="1151322">
                  <a:extLst>
                    <a:ext uri="{9D8B030D-6E8A-4147-A177-3AD203B41FA5}">
                      <a16:colId xmlns:a16="http://schemas.microsoft.com/office/drawing/2014/main" val="3364815084"/>
                    </a:ext>
                  </a:extLst>
                </a:gridCol>
                <a:gridCol w="1242850">
                  <a:extLst>
                    <a:ext uri="{9D8B030D-6E8A-4147-A177-3AD203B41FA5}">
                      <a16:colId xmlns:a16="http://schemas.microsoft.com/office/drawing/2014/main" val="2779922367"/>
                    </a:ext>
                  </a:extLst>
                </a:gridCol>
                <a:gridCol w="1270588">
                  <a:extLst>
                    <a:ext uri="{9D8B030D-6E8A-4147-A177-3AD203B41FA5}">
                      <a16:colId xmlns:a16="http://schemas.microsoft.com/office/drawing/2014/main" val="943926106"/>
                    </a:ext>
                  </a:extLst>
                </a:gridCol>
              </a:tblGrid>
              <a:tr h="666544">
                <a:tc>
                  <a:txBody>
                    <a:bodyPr/>
                    <a:lstStyle/>
                    <a:p>
                      <a:pPr marL="0" marR="0" algn="ctr">
                        <a:spcAft>
                          <a:spcPts val="400"/>
                        </a:spcAft>
                        <a:buNone/>
                      </a:pPr>
                      <a:r>
                        <a:rPr lang="en-US" sz="1050" kern="100">
                          <a:effectLst/>
                        </a:rPr>
                        <a:t>Feature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lvl="0" algn="ctr">
                        <a:spcAft>
                          <a:spcPts val="400"/>
                        </a:spcAft>
                        <a:buNone/>
                      </a:pPr>
                      <a:r>
                        <a:rPr lang="en-US" sz="1050" kern="100">
                          <a:effectLst/>
                        </a:rPr>
                        <a:t>NHD-0216K1Z-NSW-BBW-L</a:t>
                      </a:r>
                    </a:p>
                  </a:txBody>
                  <a:tcPr marL="68580" marR="68580" marT="0" marB="0" anchor="ctr"/>
                </a:tc>
                <a:tc>
                  <a:txBody>
                    <a:bodyPr/>
                    <a:lstStyle/>
                    <a:p>
                      <a:pPr marL="0" lvl="0" algn="ctr">
                        <a:spcAft>
                          <a:spcPts val="400"/>
                        </a:spcAft>
                        <a:buNone/>
                      </a:pPr>
                      <a:r>
                        <a:rPr lang="en-US" sz="1050" kern="100">
                          <a:effectLst/>
                        </a:rPr>
                        <a:t>CN0295D</a:t>
                      </a:r>
                    </a:p>
                  </a:txBody>
                  <a:tcPr marL="68580" marR="68580" marT="0" marB="0" anchor="ctr"/>
                </a:tc>
                <a:tc>
                  <a:txBody>
                    <a:bodyPr/>
                    <a:lstStyle/>
                    <a:p>
                      <a:pPr marL="0" marR="0" lvl="0" algn="ctr">
                        <a:spcAft>
                          <a:spcPts val="400"/>
                        </a:spcAft>
                        <a:buNone/>
                      </a:pPr>
                      <a:r>
                        <a:rPr lang="en-US" sz="1050" kern="100">
                          <a:solidFill>
                            <a:schemeClr val="tx1"/>
                          </a:solidFill>
                          <a:effectLst/>
                        </a:rPr>
                        <a:t>AMC1602AR-B-B6WTDW-SPI</a:t>
                      </a:r>
                    </a:p>
                  </a:txBody>
                  <a:tcPr marL="68580" marR="68580" marT="0" marB="0" anchor="ctr">
                    <a:solidFill>
                      <a:schemeClr val="accent6"/>
                    </a:solidFill>
                  </a:tcPr>
                </a:tc>
                <a:tc>
                  <a:txBody>
                    <a:bodyPr/>
                    <a:lstStyle/>
                    <a:p>
                      <a:pPr marL="0" marR="0" lvl="0" algn="ctr">
                        <a:spcAft>
                          <a:spcPts val="400"/>
                        </a:spcAft>
                        <a:buNone/>
                      </a:pPr>
                      <a:r>
                        <a:rPr lang="en-US" sz="1050" kern="100">
                          <a:effectLst/>
                        </a:rPr>
                        <a:t>NHD-0216K1Z-NSW-BBW-33v3</a:t>
                      </a:r>
                    </a:p>
                  </a:txBody>
                  <a:tcPr marL="68580" marR="68580" marT="0" marB="0" anchor="ctr"/>
                </a:tc>
                <a:extLst>
                  <a:ext uri="{0D108BD9-81ED-4DB2-BD59-A6C34878D82A}">
                    <a16:rowId xmlns:a16="http://schemas.microsoft.com/office/drawing/2014/main" val="4174295868"/>
                  </a:ext>
                </a:extLst>
              </a:tr>
              <a:tr h="666544">
                <a:tc>
                  <a:txBody>
                    <a:bodyPr/>
                    <a:lstStyle/>
                    <a:p>
                      <a:pPr marL="0" marR="0" lvl="0" algn="ctr">
                        <a:spcAft>
                          <a:spcPts val="400"/>
                        </a:spcAft>
                        <a:buNone/>
                      </a:pPr>
                      <a:r>
                        <a:rPr lang="en-US" sz="1050" kern="100">
                          <a:effectLst/>
                        </a:rPr>
                        <a:t>Communication Interface</a:t>
                      </a:r>
                    </a:p>
                  </a:txBody>
                  <a:tcPr marL="68580" marR="68580" marT="0" marB="0" anchor="ctr"/>
                </a:tc>
                <a:tc>
                  <a:txBody>
                    <a:bodyPr/>
                    <a:lstStyle/>
                    <a:p>
                      <a:pPr marL="0" lvl="0" algn="ctr">
                        <a:spcAft>
                          <a:spcPts val="400"/>
                        </a:spcAft>
                        <a:buNone/>
                      </a:pPr>
                      <a:r>
                        <a:rPr lang="en-US" sz="1050" kern="100">
                          <a:effectLst/>
                        </a:rPr>
                        <a:t>Parallel (GPIO)</a:t>
                      </a:r>
                    </a:p>
                  </a:txBody>
                  <a:tcPr marL="68580" marR="68580" marT="0" marB="0" anchor="ctr"/>
                </a:tc>
                <a:tc>
                  <a:txBody>
                    <a:bodyPr/>
                    <a:lstStyle/>
                    <a:p>
                      <a:pPr marL="0" lvl="0" algn="ctr">
                        <a:spcAft>
                          <a:spcPts val="400"/>
                        </a:spcAft>
                        <a:buNone/>
                      </a:pPr>
                      <a:r>
                        <a:rPr lang="en-US" sz="1100" b="0" i="0" u="none" strike="noStrike" kern="100" noProof="0">
                          <a:solidFill>
                            <a:srgbClr val="000000"/>
                          </a:solidFill>
                          <a:effectLst/>
                          <a:latin typeface="Arial"/>
                          <a:cs typeface="Arial"/>
                        </a:rPr>
                        <a:t>I2C</a:t>
                      </a:r>
                    </a:p>
                  </a:txBody>
                  <a:tcPr marL="68580" marR="68580" marT="0" marB="0" anchor="ctr"/>
                </a:tc>
                <a:tc>
                  <a:txBody>
                    <a:bodyPr/>
                    <a:lstStyle/>
                    <a:p>
                      <a:pPr marL="0" marR="0" algn="ctr">
                        <a:spcAft>
                          <a:spcPts val="400"/>
                        </a:spcAft>
                        <a:buNone/>
                      </a:pPr>
                      <a:r>
                        <a:rPr lang="en-US" sz="1050" b="1" kern="100">
                          <a:solidFill>
                            <a:schemeClr val="tx1"/>
                          </a:solidFill>
                          <a:effectLst/>
                        </a:rPr>
                        <a:t>SPI</a:t>
                      </a:r>
                    </a:p>
                  </a:txBody>
                  <a:tcPr marL="68580" marR="68580" marT="0" marB="0" anchor="ctr">
                    <a:solidFill>
                      <a:schemeClr val="accent6"/>
                    </a:solidFill>
                  </a:tcPr>
                </a:tc>
                <a:tc>
                  <a:txBody>
                    <a:bodyPr/>
                    <a:lstStyle/>
                    <a:p>
                      <a:pPr marL="0" marR="0" lvl="0" algn="ctr">
                        <a:spcAft>
                          <a:spcPts val="400"/>
                        </a:spcAft>
                        <a:buNone/>
                      </a:pPr>
                      <a:r>
                        <a:rPr lang="en-US" sz="1050" kern="100">
                          <a:effectLst/>
                        </a:rPr>
                        <a:t>Parallel (GPIO)</a:t>
                      </a:r>
                    </a:p>
                  </a:txBody>
                  <a:tcPr marL="68580" marR="68580" marT="0" marB="0" anchor="ctr"/>
                </a:tc>
                <a:extLst>
                  <a:ext uri="{0D108BD9-81ED-4DB2-BD59-A6C34878D82A}">
                    <a16:rowId xmlns:a16="http://schemas.microsoft.com/office/drawing/2014/main" val="814450530"/>
                  </a:ext>
                </a:extLst>
              </a:tr>
              <a:tr h="666544">
                <a:tc>
                  <a:txBody>
                    <a:bodyPr/>
                    <a:lstStyle/>
                    <a:p>
                      <a:pPr marL="0" marR="0" algn="ctr">
                        <a:spcAft>
                          <a:spcPts val="400"/>
                        </a:spcAft>
                        <a:buNone/>
                      </a:pPr>
                      <a:r>
                        <a:rPr lang="en-US" sz="1050" kern="100">
                          <a:effectLst/>
                        </a:rPr>
                        <a:t>Supply Voltage</a:t>
                      </a:r>
                    </a:p>
                  </a:txBody>
                  <a:tcPr marL="68580" marR="68580" marT="0" marB="0" anchor="ctr"/>
                </a:tc>
                <a:tc>
                  <a:txBody>
                    <a:bodyPr/>
                    <a:lstStyle/>
                    <a:p>
                      <a:pPr marL="0" lvl="0" algn="ctr">
                        <a:spcAft>
                          <a:spcPts val="400"/>
                        </a:spcAft>
                        <a:buNone/>
                      </a:pPr>
                      <a:r>
                        <a:rPr lang="en-US" sz="1050" b="0" i="0" u="none" strike="noStrike" kern="100" noProof="0">
                          <a:effectLst/>
                          <a:latin typeface="Arial"/>
                        </a:rPr>
                        <a:t>5V</a:t>
                      </a:r>
                    </a:p>
                  </a:txBody>
                  <a:tcPr marL="68580" marR="68580" marT="0" marB="0" anchor="ctr"/>
                </a:tc>
                <a:tc>
                  <a:txBody>
                    <a:bodyPr/>
                    <a:lstStyle/>
                    <a:p>
                      <a:pPr marL="0" lvl="0" algn="ctr">
                        <a:spcAft>
                          <a:spcPts val="400"/>
                        </a:spcAft>
                        <a:buNone/>
                      </a:pPr>
                      <a:r>
                        <a:rPr lang="en-US" sz="1100" b="0" i="0" u="none" strike="noStrike" kern="100" noProof="0">
                          <a:solidFill>
                            <a:srgbClr val="000000"/>
                          </a:solidFill>
                          <a:effectLst/>
                          <a:latin typeface="Arial"/>
                          <a:cs typeface="Arial"/>
                        </a:rPr>
                        <a:t>5V</a:t>
                      </a:r>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rPr>
                        <a:t>5V</a:t>
                      </a:r>
                    </a:p>
                  </a:txBody>
                  <a:tcPr marL="68580" marR="68580" marT="0" marB="0" anchor="ctr">
                    <a:solidFill>
                      <a:schemeClr val="accent6"/>
                    </a:solidFill>
                  </a:tcPr>
                </a:tc>
                <a:tc>
                  <a:txBody>
                    <a:bodyPr/>
                    <a:lstStyle/>
                    <a:p>
                      <a:pPr marL="0" marR="0" lvl="0" algn="ctr">
                        <a:spcAft>
                          <a:spcPts val="400"/>
                        </a:spcAft>
                        <a:buNone/>
                      </a:pPr>
                      <a:r>
                        <a:rPr lang="en-US" sz="1050" b="0" i="0" u="none" strike="noStrike" kern="100" noProof="0">
                          <a:effectLst/>
                        </a:rPr>
                        <a:t>3.3V</a:t>
                      </a:r>
                    </a:p>
                  </a:txBody>
                  <a:tcPr marL="68580" marR="68580" marT="0" marB="0" anchor="ctr"/>
                </a:tc>
                <a:extLst>
                  <a:ext uri="{0D108BD9-81ED-4DB2-BD59-A6C34878D82A}">
                    <a16:rowId xmlns:a16="http://schemas.microsoft.com/office/drawing/2014/main" val="4072276179"/>
                  </a:ext>
                </a:extLst>
              </a:tr>
              <a:tr h="666544">
                <a:tc>
                  <a:txBody>
                    <a:bodyPr/>
                    <a:lstStyle/>
                    <a:p>
                      <a:pPr marL="0" marR="0" algn="ctr">
                        <a:spcAft>
                          <a:spcPts val="400"/>
                        </a:spcAft>
                        <a:buNone/>
                      </a:pPr>
                      <a:r>
                        <a:rPr lang="en-US" sz="1050" kern="100">
                          <a:effectLst/>
                        </a:rPr>
                        <a:t>Current Draw</a:t>
                      </a:r>
                    </a:p>
                  </a:txBody>
                  <a:tcPr marL="68580" marR="68580" marT="0" marB="0" anchor="ctr"/>
                </a:tc>
                <a:tc>
                  <a:txBody>
                    <a:bodyPr/>
                    <a:lstStyle/>
                    <a:p>
                      <a:pPr marL="0" lvl="0" algn="ctr">
                        <a:spcAft>
                          <a:spcPts val="400"/>
                        </a:spcAft>
                        <a:buNone/>
                      </a:pPr>
                      <a:r>
                        <a:rPr lang="en-US" sz="1050" b="0" i="0" u="none" strike="noStrike" kern="100" noProof="0">
                          <a:effectLst/>
                          <a:latin typeface="Arial"/>
                        </a:rPr>
                        <a:t>1.0 mA</a:t>
                      </a:r>
                    </a:p>
                  </a:txBody>
                  <a:tcPr marL="68580" marR="68580" marT="0" marB="0" anchor="ctr"/>
                </a:tc>
                <a:tc>
                  <a:txBody>
                    <a:bodyPr/>
                    <a:lstStyle/>
                    <a:p>
                      <a:pPr marL="0" lvl="0" algn="ctr">
                        <a:spcAft>
                          <a:spcPts val="400"/>
                        </a:spcAft>
                        <a:buNone/>
                      </a:pPr>
                      <a:r>
                        <a:rPr lang="en-US" sz="1050" b="0" i="0" u="none" strike="noStrike" kern="100" noProof="0">
                          <a:effectLst/>
                          <a:latin typeface="Arial"/>
                        </a:rPr>
                        <a:t>Not given</a:t>
                      </a:r>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rPr>
                        <a:t>1.2 mA</a:t>
                      </a:r>
                      <a:endParaRPr lang="en-US" sz="1050" b="1" i="0" u="none" strike="noStrike" kern="100" noProof="0" err="1">
                        <a:solidFill>
                          <a:schemeClr val="tx1"/>
                        </a:solidFill>
                        <a:effectLst/>
                        <a:latin typeface="Arial"/>
                      </a:endParaRPr>
                    </a:p>
                  </a:txBody>
                  <a:tcPr marL="68580" marR="68580" marT="0" marB="0" anchor="ctr">
                    <a:solidFill>
                      <a:schemeClr val="accent6"/>
                    </a:solidFill>
                  </a:tcPr>
                </a:tc>
                <a:tc>
                  <a:txBody>
                    <a:bodyPr/>
                    <a:lstStyle/>
                    <a:p>
                      <a:pPr marL="0" marR="0" lvl="0" algn="ctr">
                        <a:spcAft>
                          <a:spcPts val="400"/>
                        </a:spcAft>
                        <a:buNone/>
                      </a:pPr>
                      <a:r>
                        <a:rPr lang="en-US" sz="1100" b="0" i="0" u="none" strike="noStrike" kern="100" noProof="0">
                          <a:solidFill>
                            <a:srgbClr val="000000"/>
                          </a:solidFill>
                          <a:effectLst/>
                          <a:latin typeface="Arial"/>
                          <a:cs typeface="Arial"/>
                        </a:rPr>
                        <a:t>1.5 mA</a:t>
                      </a:r>
                    </a:p>
                  </a:txBody>
                  <a:tcPr marL="68580" marR="68580" marT="0" marB="0" anchor="ctr"/>
                </a:tc>
                <a:extLst>
                  <a:ext uri="{0D108BD9-81ED-4DB2-BD59-A6C34878D82A}">
                    <a16:rowId xmlns:a16="http://schemas.microsoft.com/office/drawing/2014/main" val="984486374"/>
                  </a:ext>
                </a:extLst>
              </a:tr>
              <a:tr h="666544">
                <a:tc>
                  <a:txBody>
                    <a:bodyPr/>
                    <a:lstStyle/>
                    <a:p>
                      <a:pPr marL="0" marR="0" algn="ctr">
                        <a:spcAft>
                          <a:spcPts val="400"/>
                        </a:spcAft>
                        <a:buNone/>
                      </a:pPr>
                      <a:r>
                        <a:rPr lang="en-US" sz="1050" kern="100">
                          <a:effectLst/>
                        </a:rPr>
                        <a:t>GPIO Pins</a:t>
                      </a:r>
                    </a:p>
                  </a:txBody>
                  <a:tcPr marL="68580" marR="68580" marT="0" marB="0" anchor="ctr"/>
                </a:tc>
                <a:tc>
                  <a:txBody>
                    <a:bodyPr/>
                    <a:lstStyle/>
                    <a:p>
                      <a:pPr marL="0" lvl="0" algn="ctr">
                        <a:spcAft>
                          <a:spcPts val="400"/>
                        </a:spcAft>
                        <a:buNone/>
                      </a:pPr>
                      <a:r>
                        <a:rPr lang="en-US" sz="1050" kern="100">
                          <a:effectLst/>
                        </a:rPr>
                        <a:t>11 pins</a:t>
                      </a:r>
                    </a:p>
                  </a:txBody>
                  <a:tcPr marL="68580" marR="68580" marT="0" marB="0" anchor="ctr"/>
                </a:tc>
                <a:tc>
                  <a:txBody>
                    <a:bodyPr/>
                    <a:lstStyle/>
                    <a:p>
                      <a:pPr marL="0" lvl="0" algn="ctr">
                        <a:spcAft>
                          <a:spcPts val="400"/>
                        </a:spcAft>
                        <a:buNone/>
                      </a:pPr>
                      <a:r>
                        <a:rPr lang="en-US" sz="1050" kern="100">
                          <a:effectLst/>
                        </a:rPr>
                        <a:t>2 pins</a:t>
                      </a:r>
                    </a:p>
                  </a:txBody>
                  <a:tcPr marL="68580" marR="68580" marT="0" marB="0" anchor="ctr"/>
                </a:tc>
                <a:tc>
                  <a:txBody>
                    <a:bodyPr/>
                    <a:lstStyle/>
                    <a:p>
                      <a:pPr marL="0" marR="0" lvl="0" algn="ctr">
                        <a:spcAft>
                          <a:spcPts val="400"/>
                        </a:spcAft>
                        <a:buNone/>
                      </a:pPr>
                      <a:r>
                        <a:rPr lang="en-US" sz="1050" b="1" kern="100">
                          <a:solidFill>
                            <a:schemeClr val="tx1"/>
                          </a:solidFill>
                          <a:effectLst/>
                        </a:rPr>
                        <a:t>4 pins</a:t>
                      </a:r>
                    </a:p>
                  </a:txBody>
                  <a:tcPr marL="68580" marR="68580" marT="0" marB="0" anchor="ctr">
                    <a:solidFill>
                      <a:schemeClr val="accent6"/>
                    </a:solidFill>
                  </a:tcPr>
                </a:tc>
                <a:tc>
                  <a:txBody>
                    <a:bodyPr/>
                    <a:lstStyle/>
                    <a:p>
                      <a:pPr marL="0" marR="0" lvl="0" algn="ctr">
                        <a:spcAft>
                          <a:spcPts val="400"/>
                        </a:spcAft>
                        <a:buNone/>
                      </a:pPr>
                      <a:r>
                        <a:rPr lang="en-US" sz="1050" kern="100">
                          <a:effectLst/>
                        </a:rPr>
                        <a:t>11 pins</a:t>
                      </a:r>
                    </a:p>
                  </a:txBody>
                  <a:tcPr marL="68580" marR="68580" marT="0" marB="0" anchor="ctr"/>
                </a:tc>
                <a:extLst>
                  <a:ext uri="{0D108BD9-81ED-4DB2-BD59-A6C34878D82A}">
                    <a16:rowId xmlns:a16="http://schemas.microsoft.com/office/drawing/2014/main" val="1558391816"/>
                  </a:ext>
                </a:extLst>
              </a:tr>
              <a:tr h="666544">
                <a:tc>
                  <a:txBody>
                    <a:bodyPr/>
                    <a:lstStyle/>
                    <a:p>
                      <a:pPr marL="0" marR="0" algn="ctr">
                        <a:spcAft>
                          <a:spcPts val="400"/>
                        </a:spcAft>
                        <a:buNone/>
                      </a:pPr>
                      <a:r>
                        <a:rPr lang="en-US" sz="1050"/>
                        <a:t>Cost</a:t>
                      </a:r>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$7.45</a:t>
                      </a:r>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$8.95</a:t>
                      </a:r>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cs typeface="Arial"/>
                        </a:rPr>
                        <a:t>$11.21</a:t>
                      </a:r>
                    </a:p>
                  </a:txBody>
                  <a:tcPr marL="68580" marR="68580" marT="0" marB="0" anchor="ctr">
                    <a:solidFill>
                      <a:schemeClr val="accent6"/>
                    </a:solidFill>
                  </a:tcPr>
                </a:tc>
                <a:tc>
                  <a:txBody>
                    <a:bodyPr/>
                    <a:lstStyle/>
                    <a:p>
                      <a:pPr marL="0" marR="0" lvl="0" algn="ctr">
                        <a:spcAft>
                          <a:spcPts val="400"/>
                        </a:spcAft>
                        <a:buNone/>
                      </a:pPr>
                      <a:r>
                        <a:rPr lang="en-US" sz="1050" kern="100">
                          <a:effectLst/>
                        </a:rPr>
                        <a:t>$14.04</a:t>
                      </a:r>
                    </a:p>
                  </a:txBody>
                  <a:tcPr marL="68580" marR="68580" marT="0" marB="0" anchor="ctr"/>
                </a:tc>
                <a:extLst>
                  <a:ext uri="{0D108BD9-81ED-4DB2-BD59-A6C34878D82A}">
                    <a16:rowId xmlns:a16="http://schemas.microsoft.com/office/drawing/2014/main" val="4158446546"/>
                  </a:ext>
                </a:extLst>
              </a:tr>
            </a:tbl>
          </a:graphicData>
        </a:graphic>
      </p:graphicFrame>
      <p:pic>
        <p:nvPicPr>
          <p:cNvPr id="9" name="Picture 8" descr="A person wearing glasses smiling&#10;&#10;AI-generated content may be incorrect.">
            <a:extLst>
              <a:ext uri="{FF2B5EF4-FFF2-40B4-BE49-F238E27FC236}">
                <a16:creationId xmlns:a16="http://schemas.microsoft.com/office/drawing/2014/main" id="{52D17BCB-7E1A-4715-EE50-2EBD5C8785DA}"/>
              </a:ext>
            </a:extLst>
          </p:cNvPr>
          <p:cNvPicPr>
            <a:picLocks noChangeAspect="1"/>
          </p:cNvPicPr>
          <p:nvPr/>
        </p:nvPicPr>
        <p:blipFill>
          <a:blip r:embed="rId4"/>
          <a:srcRect l="11353" r="11353"/>
          <a:stretch>
            <a:fillRect/>
          </a:stretch>
        </p:blipFill>
        <p:spPr>
          <a:xfrm>
            <a:off x="7338868" y="51049"/>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4" name="LCD Audio">
            <a:hlinkClick r:id="" action="ppaction://media"/>
            <a:extLst>
              <a:ext uri="{FF2B5EF4-FFF2-40B4-BE49-F238E27FC236}">
                <a16:creationId xmlns:a16="http://schemas.microsoft.com/office/drawing/2014/main" id="{85A80612-CFFE-AB0C-A614-FCA238FEB47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213712" y="4339752"/>
            <a:ext cx="487363" cy="487363"/>
          </a:xfrm>
          <a:prstGeom prst="rect">
            <a:avLst/>
          </a:prstGeom>
        </p:spPr>
      </p:pic>
      <p:sp>
        <p:nvSpPr>
          <p:cNvPr id="6" name="TextBox 5">
            <a:extLst>
              <a:ext uri="{FF2B5EF4-FFF2-40B4-BE49-F238E27FC236}">
                <a16:creationId xmlns:a16="http://schemas.microsoft.com/office/drawing/2014/main" id="{9CC08BFB-CE2A-161A-3D13-70343B06A087}"/>
              </a:ext>
            </a:extLst>
          </p:cNvPr>
          <p:cNvSpPr txBox="1"/>
          <p:nvPr/>
        </p:nvSpPr>
        <p:spPr>
          <a:xfrm>
            <a:off x="6712528" y="3498787"/>
            <a:ext cx="2431472"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sz="900"/>
              <a:t>SPI will not affect </a:t>
            </a:r>
            <a:r>
              <a:rPr lang="en-US" sz="900" err="1"/>
              <a:t>other</a:t>
            </a:r>
            <a:r>
              <a:rPr lang="en-US" sz="900"/>
              <a:t> peripherals, unlike I2C</a:t>
            </a:r>
          </a:p>
          <a:p>
            <a:pPr marL="285750" indent="-285750">
              <a:buChar char="•"/>
            </a:pPr>
            <a:r>
              <a:rPr lang="en-US" sz="900"/>
              <a:t>SPI requires significantly less GPIOs than parallel wiring</a:t>
            </a:r>
          </a:p>
          <a:p>
            <a:pPr marL="285750" indent="-285750">
              <a:buChar char="•"/>
            </a:pPr>
            <a:r>
              <a:rPr lang="en-US" sz="900"/>
              <a:t>Sufficient power requirements</a:t>
            </a:r>
          </a:p>
          <a:p>
            <a:pPr marL="285750" indent="-285750">
              <a:buChar char="•"/>
            </a:pPr>
            <a:r>
              <a:rPr lang="en-US" sz="900"/>
              <a:t>Will require a 3.3V to 5V level shifter for operation by the ESP32</a:t>
            </a:r>
          </a:p>
          <a:p>
            <a:pPr marL="742950" lvl="1" indent="-285750">
              <a:buFont typeface="Arial"/>
              <a:buChar char="•"/>
            </a:pPr>
            <a:r>
              <a:rPr lang="en-US" sz="900"/>
              <a:t>Using the SN74AHCT125N level shifter</a:t>
            </a:r>
            <a:endParaRPr lang="en-US" sz="1800">
              <a:solidFill>
                <a:srgbClr val="0F1111"/>
              </a:solidFill>
              <a:highlight>
                <a:srgbClr val="FFFFFF"/>
              </a:highlight>
            </a:endParaRPr>
          </a:p>
          <a:p>
            <a:pPr marL="742950" lvl="1" indent="-285750">
              <a:buFont typeface="Courier New"/>
              <a:buChar char="o"/>
            </a:pPr>
            <a:endParaRPr lang="en-US" sz="900"/>
          </a:p>
        </p:txBody>
      </p:sp>
      <p:pic>
        <p:nvPicPr>
          <p:cNvPr id="8" name="Picture 7">
            <a:extLst>
              <a:ext uri="{FF2B5EF4-FFF2-40B4-BE49-F238E27FC236}">
                <a16:creationId xmlns:a16="http://schemas.microsoft.com/office/drawing/2014/main" id="{B3D0F99E-51F7-8CD4-128B-038022A2A040}"/>
              </a:ext>
            </a:extLst>
          </p:cNvPr>
          <p:cNvPicPr>
            <a:picLocks noChangeAspect="1"/>
          </p:cNvPicPr>
          <p:nvPr/>
        </p:nvPicPr>
        <p:blipFill>
          <a:blip r:embed="rId6"/>
          <a:stretch>
            <a:fillRect/>
          </a:stretch>
        </p:blipFill>
        <p:spPr>
          <a:xfrm>
            <a:off x="6802556" y="1856872"/>
            <a:ext cx="2286000" cy="1040212"/>
          </a:xfrm>
          <a:prstGeom prst="rect">
            <a:avLst/>
          </a:prstGeom>
        </p:spPr>
      </p:pic>
      <p:sp>
        <p:nvSpPr>
          <p:cNvPr id="10" name="TextBox 9">
            <a:extLst>
              <a:ext uri="{FF2B5EF4-FFF2-40B4-BE49-F238E27FC236}">
                <a16:creationId xmlns:a16="http://schemas.microsoft.com/office/drawing/2014/main" id="{2DAE898D-D3B0-1E3A-4ACE-94DFDB2F1C2A}"/>
              </a:ext>
            </a:extLst>
          </p:cNvPr>
          <p:cNvSpPr txBox="1"/>
          <p:nvPr/>
        </p:nvSpPr>
        <p:spPr>
          <a:xfrm>
            <a:off x="6905902" y="2930273"/>
            <a:ext cx="2044724" cy="461665"/>
          </a:xfrm>
          <a:prstGeom prst="rect">
            <a:avLst/>
          </a:prstGeom>
          <a:noFill/>
        </p:spPr>
        <p:txBody>
          <a:bodyPr wrap="square" rtlCol="0">
            <a:spAutoFit/>
          </a:bodyPr>
          <a:lstStyle/>
          <a:p>
            <a:pPr algn="ctr"/>
            <a:r>
              <a:rPr lang="en-US" sz="600" i="1"/>
              <a:t>The AMC1602AR-B-B6WTDW-SPI</a:t>
            </a:r>
          </a:p>
          <a:p>
            <a:pPr algn="ctr"/>
            <a:r>
              <a:rPr lang="en-US" sz="600" i="1"/>
              <a:t>Image from https://www.digikey.com/en/products/detail/orient-display/AMC1602AR-B-B6WTDW-SPI/22531861</a:t>
            </a:r>
          </a:p>
        </p:txBody>
      </p:sp>
    </p:spTree>
    <p:extLst>
      <p:ext uri="{BB962C8B-B14F-4D97-AF65-F5344CB8AC3E}">
        <p14:creationId xmlns:p14="http://schemas.microsoft.com/office/powerpoint/2010/main" val="1401419381"/>
      </p:ext>
    </p:extLst>
  </p:cSld>
  <p:clrMapOvr>
    <a:masterClrMapping/>
  </p:clrMapOvr>
  <mc:AlternateContent xmlns:mc="http://schemas.openxmlformats.org/markup-compatibility/2006">
    <mc:Choice xmlns:p14="http://schemas.microsoft.com/office/powerpoint/2010/main" Requires="p14">
      <p:transition spd="slow" p14:dur="2000" advTm="3082"/>
    </mc:Choice>
    <mc:Fallback>
      <p:transition spd="slow" advTm="30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2797"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a:extLst>
            <a:ext uri="{FF2B5EF4-FFF2-40B4-BE49-F238E27FC236}">
              <a16:creationId xmlns:a16="http://schemas.microsoft.com/office/drawing/2014/main" id="{FB247698-28B6-23F8-E293-8D890B516BB5}"/>
            </a:ext>
          </a:extLst>
        </p:cNvPr>
        <p:cNvGrpSpPr/>
        <p:nvPr/>
      </p:nvGrpSpPr>
      <p:grpSpPr>
        <a:xfrm>
          <a:off x="0" y="0"/>
          <a:ext cx="0" cy="0"/>
          <a:chOff x="0" y="0"/>
          <a:chExt cx="0" cy="0"/>
        </a:xfrm>
      </p:grpSpPr>
      <p:sp>
        <p:nvSpPr>
          <p:cNvPr id="161" name="Google Shape;161;p20">
            <a:extLst>
              <a:ext uri="{FF2B5EF4-FFF2-40B4-BE49-F238E27FC236}">
                <a16:creationId xmlns:a16="http://schemas.microsoft.com/office/drawing/2014/main" id="{A038F2ED-4D66-5E1E-F2E2-0D0DA09360EC}"/>
              </a:ext>
            </a:extLst>
          </p:cNvPr>
          <p:cNvSpPr txBox="1"/>
          <p:nvPr/>
        </p:nvSpPr>
        <p:spPr>
          <a:xfrm>
            <a:off x="514350" y="316385"/>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REGULATOR COMPARISONS</a:t>
            </a:r>
          </a:p>
        </p:txBody>
      </p:sp>
      <p:graphicFrame>
        <p:nvGraphicFramePr>
          <p:cNvPr id="4" name="Table 3">
            <a:extLst>
              <a:ext uri="{FF2B5EF4-FFF2-40B4-BE49-F238E27FC236}">
                <a16:creationId xmlns:a16="http://schemas.microsoft.com/office/drawing/2014/main" id="{1CBC7890-AFC2-D8CF-9DBE-2A3CF2166470}"/>
              </a:ext>
            </a:extLst>
          </p:cNvPr>
          <p:cNvGraphicFramePr>
            <a:graphicFrameLocks noGrp="1"/>
          </p:cNvGraphicFramePr>
          <p:nvPr>
            <p:extLst>
              <p:ext uri="{D42A27DB-BD31-4B8C-83A1-F6EECF244321}">
                <p14:modId xmlns:p14="http://schemas.microsoft.com/office/powerpoint/2010/main" val="868720623"/>
              </p:ext>
            </p:extLst>
          </p:nvPr>
        </p:nvGraphicFramePr>
        <p:xfrm>
          <a:off x="145631" y="931695"/>
          <a:ext cx="6140795" cy="3772994"/>
        </p:xfrm>
        <a:graphic>
          <a:graphicData uri="http://schemas.openxmlformats.org/drawingml/2006/table">
            <a:tbl>
              <a:tblPr firstRow="1" firstCol="1" bandRow="1">
                <a:tableStyleId>{5C22544A-7EE6-4342-B048-85BDC9FD1C3A}</a:tableStyleId>
              </a:tblPr>
              <a:tblGrid>
                <a:gridCol w="1199872">
                  <a:extLst>
                    <a:ext uri="{9D8B030D-6E8A-4147-A177-3AD203B41FA5}">
                      <a16:colId xmlns:a16="http://schemas.microsoft.com/office/drawing/2014/main" val="220876397"/>
                    </a:ext>
                  </a:extLst>
                </a:gridCol>
                <a:gridCol w="1276163">
                  <a:extLst>
                    <a:ext uri="{9D8B030D-6E8A-4147-A177-3AD203B41FA5}">
                      <a16:colId xmlns:a16="http://schemas.microsoft.com/office/drawing/2014/main" val="985657343"/>
                    </a:ext>
                  </a:extLst>
                </a:gridCol>
                <a:gridCol w="1151322">
                  <a:extLst>
                    <a:ext uri="{9D8B030D-6E8A-4147-A177-3AD203B41FA5}">
                      <a16:colId xmlns:a16="http://schemas.microsoft.com/office/drawing/2014/main" val="3364815084"/>
                    </a:ext>
                  </a:extLst>
                </a:gridCol>
                <a:gridCol w="1242850">
                  <a:extLst>
                    <a:ext uri="{9D8B030D-6E8A-4147-A177-3AD203B41FA5}">
                      <a16:colId xmlns:a16="http://schemas.microsoft.com/office/drawing/2014/main" val="2779922367"/>
                    </a:ext>
                  </a:extLst>
                </a:gridCol>
                <a:gridCol w="1270588">
                  <a:extLst>
                    <a:ext uri="{9D8B030D-6E8A-4147-A177-3AD203B41FA5}">
                      <a16:colId xmlns:a16="http://schemas.microsoft.com/office/drawing/2014/main" val="943926106"/>
                    </a:ext>
                  </a:extLst>
                </a:gridCol>
              </a:tblGrid>
              <a:tr h="294408">
                <a:tc>
                  <a:txBody>
                    <a:bodyPr/>
                    <a:lstStyle/>
                    <a:p>
                      <a:pPr marL="0" marR="0" algn="ctr">
                        <a:spcAft>
                          <a:spcPts val="400"/>
                        </a:spcAft>
                        <a:buNone/>
                      </a:pPr>
                      <a:r>
                        <a:rPr lang="en-US" sz="900" kern="100">
                          <a:effectLst/>
                        </a:rPr>
                        <a:t>Feature</a:t>
                      </a:r>
                      <a:endParaRPr lang="en-US" sz="90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lvl="0" algn="ctr">
                        <a:spcAft>
                          <a:spcPts val="400"/>
                        </a:spcAft>
                        <a:buNone/>
                      </a:pPr>
                      <a:r>
                        <a:rPr lang="en-US" sz="900" kern="100">
                          <a:effectLst/>
                        </a:rPr>
                        <a:t>AP64502SP-13</a:t>
                      </a:r>
                    </a:p>
                  </a:txBody>
                  <a:tcPr marL="68580" marR="68580" marT="0" marB="0" anchor="ctr"/>
                </a:tc>
                <a:tc>
                  <a:txBody>
                    <a:bodyPr/>
                    <a:lstStyle/>
                    <a:p>
                      <a:pPr marL="0" lvl="0" algn="ctr">
                        <a:spcAft>
                          <a:spcPts val="400"/>
                        </a:spcAft>
                        <a:buNone/>
                      </a:pPr>
                      <a:r>
                        <a:rPr lang="en-US" sz="900" kern="100">
                          <a:effectLst/>
                        </a:rPr>
                        <a:t>TPS54531DDAR</a:t>
                      </a:r>
                    </a:p>
                  </a:txBody>
                  <a:tcPr marL="68580" marR="68580" marT="0" marB="0" anchor="ctr"/>
                </a:tc>
                <a:tc>
                  <a:txBody>
                    <a:bodyPr/>
                    <a:lstStyle/>
                    <a:p>
                      <a:pPr marL="0" marR="0" lvl="0" algn="ctr">
                        <a:spcAft>
                          <a:spcPts val="400"/>
                        </a:spcAft>
                        <a:buNone/>
                      </a:pPr>
                      <a:r>
                        <a:rPr lang="en-US" sz="900" kern="100">
                          <a:solidFill>
                            <a:schemeClr val="tx1"/>
                          </a:solidFill>
                          <a:effectLst/>
                        </a:rPr>
                        <a:t>LM2679S3.3/5</a:t>
                      </a:r>
                    </a:p>
                  </a:txBody>
                  <a:tcPr marL="68580" marR="68580" marT="0" marB="0" anchor="ctr">
                    <a:solidFill>
                      <a:schemeClr val="accent6"/>
                    </a:solidFill>
                  </a:tcPr>
                </a:tc>
                <a:tc>
                  <a:txBody>
                    <a:bodyPr/>
                    <a:lstStyle/>
                    <a:p>
                      <a:pPr marL="0" marR="0" lvl="0" algn="ctr">
                        <a:spcAft>
                          <a:spcPts val="400"/>
                        </a:spcAft>
                        <a:buNone/>
                      </a:pPr>
                      <a:r>
                        <a:rPr lang="en-US" sz="900" kern="100">
                          <a:effectLst/>
                        </a:rPr>
                        <a:t>RT6285GSP</a:t>
                      </a:r>
                    </a:p>
                  </a:txBody>
                  <a:tcPr marL="68580" marR="68580" marT="0" marB="0" anchor="ctr"/>
                </a:tc>
                <a:extLst>
                  <a:ext uri="{0D108BD9-81ED-4DB2-BD59-A6C34878D82A}">
                    <a16:rowId xmlns:a16="http://schemas.microsoft.com/office/drawing/2014/main" val="4174295868"/>
                  </a:ext>
                </a:extLst>
              </a:tr>
              <a:tr h="439121">
                <a:tc>
                  <a:txBody>
                    <a:bodyPr/>
                    <a:lstStyle/>
                    <a:p>
                      <a:pPr algn="ctr" rtl="0" fontAlgn="base">
                        <a:lnSpc>
                          <a:spcPts val="1457"/>
                        </a:lnSpc>
                        <a:buNone/>
                      </a:pPr>
                      <a:r>
                        <a:rPr lang="en-US" sz="900" b="0" i="0">
                          <a:solidFill>
                            <a:srgbClr val="000000"/>
                          </a:solidFill>
                          <a:effectLst/>
                          <a:latin typeface="Arial" panose="020B0604020202020204" pitchFamily="34" charset="0"/>
                        </a:rPr>
                        <a:t>Input Voltage Range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3.8V to 40V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3.5V to 28V </a:t>
                      </a:r>
                      <a:endParaRPr lang="en-US" sz="1000" b="0" i="0">
                        <a:effectLst/>
                      </a:endParaRPr>
                    </a:p>
                  </a:txBody>
                  <a:tcPr anchor="ctr"/>
                </a:tc>
                <a:tc>
                  <a:txBody>
                    <a:bodyPr/>
                    <a:lstStyle/>
                    <a:p>
                      <a:pPr algn="ctr" rtl="0" fontAlgn="base">
                        <a:lnSpc>
                          <a:spcPts val="1457"/>
                        </a:lnSpc>
                        <a:buNone/>
                      </a:pPr>
                      <a:r>
                        <a:rPr lang="en-US" sz="900" b="1" i="0">
                          <a:effectLst/>
                        </a:rPr>
                        <a:t>8V to 40V</a:t>
                      </a:r>
                    </a:p>
                  </a:txBody>
                  <a:tcPr anchor="ctr">
                    <a:solidFill>
                      <a:schemeClr val="accent6"/>
                    </a:solidFill>
                  </a:tcPr>
                </a:tc>
                <a:tc>
                  <a:txBody>
                    <a:bodyPr/>
                    <a:lstStyle/>
                    <a:p>
                      <a:pPr algn="ctr" rtl="0" fontAlgn="base">
                        <a:lnSpc>
                          <a:spcPts val="1457"/>
                        </a:lnSpc>
                        <a:buNone/>
                      </a:pPr>
                      <a:r>
                        <a:rPr lang="en-US" sz="900" b="0" i="0">
                          <a:solidFill>
                            <a:srgbClr val="000000"/>
                          </a:solidFill>
                          <a:effectLst/>
                          <a:latin typeface="Arial" panose="020B0604020202020204" pitchFamily="34" charset="0"/>
                        </a:rPr>
                        <a:t>5.5V to 30V </a:t>
                      </a:r>
                      <a:endParaRPr lang="en-US" sz="1000" b="0" i="0">
                        <a:effectLst/>
                      </a:endParaRPr>
                    </a:p>
                  </a:txBody>
                  <a:tcPr anchor="ctr"/>
                </a:tc>
                <a:extLst>
                  <a:ext uri="{0D108BD9-81ED-4DB2-BD59-A6C34878D82A}">
                    <a16:rowId xmlns:a16="http://schemas.microsoft.com/office/drawing/2014/main" val="814450530"/>
                  </a:ext>
                </a:extLst>
              </a:tr>
              <a:tr h="445902">
                <a:tc>
                  <a:txBody>
                    <a:bodyPr/>
                    <a:lstStyle/>
                    <a:p>
                      <a:pPr algn="ctr" rtl="0" fontAlgn="base">
                        <a:lnSpc>
                          <a:spcPts val="1457"/>
                        </a:lnSpc>
                        <a:buNone/>
                      </a:pPr>
                      <a:r>
                        <a:rPr lang="en-US" sz="900" b="0" i="0">
                          <a:solidFill>
                            <a:srgbClr val="000000"/>
                          </a:solidFill>
                          <a:effectLst/>
                          <a:latin typeface="Arial" panose="020B0604020202020204" pitchFamily="34" charset="0"/>
                        </a:rPr>
                        <a:t>Output Voltage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0.8V to 40V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0.8V to 26.04V </a:t>
                      </a:r>
                      <a:endParaRPr lang="en-US" sz="1000" b="0" i="0">
                        <a:effectLst/>
                      </a:endParaRPr>
                    </a:p>
                  </a:txBody>
                  <a:tcPr anchor="ctr"/>
                </a:tc>
                <a:tc>
                  <a:txBody>
                    <a:bodyPr/>
                    <a:lstStyle/>
                    <a:p>
                      <a:pPr algn="ctr" rtl="0" fontAlgn="base">
                        <a:lnSpc>
                          <a:spcPts val="1457"/>
                        </a:lnSpc>
                        <a:buNone/>
                      </a:pPr>
                      <a:r>
                        <a:rPr lang="en-US" sz="900" b="1" i="0">
                          <a:effectLst/>
                        </a:rPr>
                        <a:t>3.3V/5V</a:t>
                      </a:r>
                    </a:p>
                  </a:txBody>
                  <a:tcPr anchor="ctr">
                    <a:solidFill>
                      <a:schemeClr val="accent6"/>
                    </a:solidFill>
                  </a:tcPr>
                </a:tc>
                <a:tc>
                  <a:txBody>
                    <a:bodyPr/>
                    <a:lstStyle/>
                    <a:p>
                      <a:pPr algn="ctr" rtl="0" fontAlgn="base">
                        <a:lnSpc>
                          <a:spcPts val="1457"/>
                        </a:lnSpc>
                        <a:buNone/>
                      </a:pPr>
                      <a:r>
                        <a:rPr lang="en-US" sz="900" b="0" i="0">
                          <a:solidFill>
                            <a:srgbClr val="000000"/>
                          </a:solidFill>
                          <a:effectLst/>
                          <a:latin typeface="Arial" panose="020B0604020202020204" pitchFamily="34" charset="0"/>
                        </a:rPr>
                        <a:t>0.8V to 24V </a:t>
                      </a:r>
                      <a:endParaRPr lang="en-US" sz="1000" b="0" i="0">
                        <a:effectLst/>
                      </a:endParaRPr>
                    </a:p>
                  </a:txBody>
                  <a:tcPr anchor="ctr"/>
                </a:tc>
                <a:extLst>
                  <a:ext uri="{0D108BD9-81ED-4DB2-BD59-A6C34878D82A}">
                    <a16:rowId xmlns:a16="http://schemas.microsoft.com/office/drawing/2014/main" val="4072276179"/>
                  </a:ext>
                </a:extLst>
              </a:tr>
              <a:tr h="317030">
                <a:tc>
                  <a:txBody>
                    <a:bodyPr/>
                    <a:lstStyle/>
                    <a:p>
                      <a:pPr algn="ctr" rtl="0" fontAlgn="base">
                        <a:lnSpc>
                          <a:spcPts val="1457"/>
                        </a:lnSpc>
                        <a:buNone/>
                      </a:pPr>
                      <a:r>
                        <a:rPr lang="en-US" sz="900" b="0" i="0">
                          <a:solidFill>
                            <a:srgbClr val="000000"/>
                          </a:solidFill>
                          <a:effectLst/>
                          <a:latin typeface="Arial" panose="020B0604020202020204" pitchFamily="34" charset="0"/>
                        </a:rPr>
                        <a:t>Max Output Current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5A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5A </a:t>
                      </a:r>
                      <a:endParaRPr lang="en-US" sz="1000" b="0" i="0">
                        <a:effectLst/>
                      </a:endParaRPr>
                    </a:p>
                  </a:txBody>
                  <a:tcPr anchor="ctr"/>
                </a:tc>
                <a:tc>
                  <a:txBody>
                    <a:bodyPr/>
                    <a:lstStyle/>
                    <a:p>
                      <a:pPr algn="ctr" rtl="0" fontAlgn="base">
                        <a:lnSpc>
                          <a:spcPts val="1457"/>
                        </a:lnSpc>
                        <a:buNone/>
                      </a:pPr>
                      <a:r>
                        <a:rPr lang="en-US" sz="900" b="1" i="0">
                          <a:effectLst/>
                        </a:rPr>
                        <a:t>5A</a:t>
                      </a:r>
                    </a:p>
                  </a:txBody>
                  <a:tcPr anchor="ctr">
                    <a:solidFill>
                      <a:schemeClr val="accent6"/>
                    </a:solidFill>
                  </a:tcPr>
                </a:tc>
                <a:tc>
                  <a:txBody>
                    <a:bodyPr/>
                    <a:lstStyle/>
                    <a:p>
                      <a:pPr algn="ctr" rtl="0" fontAlgn="base">
                        <a:lnSpc>
                          <a:spcPts val="1457"/>
                        </a:lnSpc>
                        <a:buNone/>
                      </a:pPr>
                      <a:r>
                        <a:rPr lang="en-US" sz="900" b="0" i="0">
                          <a:solidFill>
                            <a:srgbClr val="000000"/>
                          </a:solidFill>
                          <a:effectLst/>
                          <a:latin typeface="Arial" panose="020B0604020202020204" pitchFamily="34" charset="0"/>
                        </a:rPr>
                        <a:t>5A </a:t>
                      </a:r>
                      <a:endParaRPr lang="en-US" sz="1000" b="0" i="0">
                        <a:effectLst/>
                      </a:endParaRPr>
                    </a:p>
                  </a:txBody>
                  <a:tcPr anchor="ctr"/>
                </a:tc>
                <a:extLst>
                  <a:ext uri="{0D108BD9-81ED-4DB2-BD59-A6C34878D82A}">
                    <a16:rowId xmlns:a16="http://schemas.microsoft.com/office/drawing/2014/main" val="984486374"/>
                  </a:ext>
                </a:extLst>
              </a:tr>
              <a:tr h="429318">
                <a:tc>
                  <a:txBody>
                    <a:bodyPr/>
                    <a:lstStyle/>
                    <a:p>
                      <a:pPr algn="ctr" rtl="0" fontAlgn="base">
                        <a:lnSpc>
                          <a:spcPts val="1457"/>
                        </a:lnSpc>
                        <a:buNone/>
                      </a:pPr>
                      <a:r>
                        <a:rPr lang="en-US" sz="900" b="0" i="0">
                          <a:solidFill>
                            <a:srgbClr val="000000"/>
                          </a:solidFill>
                          <a:effectLst/>
                          <a:latin typeface="Arial" panose="020B0604020202020204" pitchFamily="34" charset="0"/>
                        </a:rPr>
                        <a:t>Efficiency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Up to 90%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Up to 92% </a:t>
                      </a:r>
                      <a:endParaRPr lang="en-US" sz="1000" b="0" i="0">
                        <a:effectLst/>
                      </a:endParaRPr>
                    </a:p>
                  </a:txBody>
                  <a:tcPr anchor="ctr"/>
                </a:tc>
                <a:tc>
                  <a:txBody>
                    <a:bodyPr/>
                    <a:lstStyle/>
                    <a:p>
                      <a:pPr algn="ctr" rtl="0" fontAlgn="base">
                        <a:lnSpc>
                          <a:spcPts val="1457"/>
                        </a:lnSpc>
                        <a:buNone/>
                      </a:pPr>
                      <a:r>
                        <a:rPr lang="en-US" sz="900" b="1" i="0">
                          <a:effectLst/>
                        </a:rPr>
                        <a:t>Up to 92%</a:t>
                      </a:r>
                    </a:p>
                  </a:txBody>
                  <a:tcPr anchor="ctr">
                    <a:solidFill>
                      <a:schemeClr val="accent6"/>
                    </a:solidFill>
                  </a:tcPr>
                </a:tc>
                <a:tc>
                  <a:txBody>
                    <a:bodyPr/>
                    <a:lstStyle/>
                    <a:p>
                      <a:pPr algn="ctr" rtl="0" fontAlgn="base">
                        <a:lnSpc>
                          <a:spcPts val="1457"/>
                        </a:lnSpc>
                        <a:buNone/>
                      </a:pPr>
                      <a:r>
                        <a:rPr lang="en-US" sz="900" b="0" i="0">
                          <a:solidFill>
                            <a:srgbClr val="000000"/>
                          </a:solidFill>
                          <a:effectLst/>
                          <a:latin typeface="Arial" panose="020B0604020202020204" pitchFamily="34" charset="0"/>
                        </a:rPr>
                        <a:t>Up to 90% </a:t>
                      </a:r>
                      <a:endParaRPr lang="en-US" sz="1000" b="0" i="0">
                        <a:effectLst/>
                      </a:endParaRPr>
                    </a:p>
                  </a:txBody>
                  <a:tcPr anchor="ctr"/>
                </a:tc>
                <a:extLst>
                  <a:ext uri="{0D108BD9-81ED-4DB2-BD59-A6C34878D82A}">
                    <a16:rowId xmlns:a16="http://schemas.microsoft.com/office/drawing/2014/main" val="1558391816"/>
                  </a:ext>
                </a:extLst>
              </a:tr>
              <a:tr h="586072">
                <a:tc>
                  <a:txBody>
                    <a:bodyPr/>
                    <a:lstStyle/>
                    <a:p>
                      <a:pPr algn="ctr" rtl="0" fontAlgn="base">
                        <a:lnSpc>
                          <a:spcPts val="1457"/>
                        </a:lnSpc>
                        <a:buNone/>
                      </a:pPr>
                      <a:r>
                        <a:rPr lang="en-US" sz="900" b="0" i="0">
                          <a:solidFill>
                            <a:srgbClr val="000000"/>
                          </a:solidFill>
                          <a:effectLst/>
                          <a:latin typeface="Arial" panose="020B0604020202020204" pitchFamily="34" charset="0"/>
                        </a:rPr>
                        <a:t>Switching Frequency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100 kHz to 2.2 Mhz (typically 500 kHz)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570 kHz </a:t>
                      </a:r>
                      <a:endParaRPr lang="en-US" sz="1000" b="0" i="0">
                        <a:effectLst/>
                      </a:endParaRPr>
                    </a:p>
                  </a:txBody>
                  <a:tcPr anchor="ctr"/>
                </a:tc>
                <a:tc>
                  <a:txBody>
                    <a:bodyPr/>
                    <a:lstStyle/>
                    <a:p>
                      <a:pPr algn="ctr" rtl="0" fontAlgn="base">
                        <a:lnSpc>
                          <a:spcPts val="1457"/>
                        </a:lnSpc>
                        <a:buNone/>
                      </a:pPr>
                      <a:r>
                        <a:rPr lang="en-US" sz="900" b="1" i="0">
                          <a:effectLst/>
                        </a:rPr>
                        <a:t>260kHz</a:t>
                      </a:r>
                    </a:p>
                  </a:txBody>
                  <a:tcPr anchor="ctr">
                    <a:solidFill>
                      <a:schemeClr val="accent6"/>
                    </a:solidFill>
                  </a:tcPr>
                </a:tc>
                <a:tc>
                  <a:txBody>
                    <a:bodyPr/>
                    <a:lstStyle/>
                    <a:p>
                      <a:pPr algn="ctr" rtl="0" fontAlgn="base">
                        <a:lnSpc>
                          <a:spcPts val="1457"/>
                        </a:lnSpc>
                        <a:buNone/>
                      </a:pPr>
                      <a:r>
                        <a:rPr lang="en-US" sz="900" b="0" i="0">
                          <a:solidFill>
                            <a:srgbClr val="000000"/>
                          </a:solidFill>
                          <a:effectLst/>
                          <a:latin typeface="Arial" panose="020B0604020202020204" pitchFamily="34" charset="0"/>
                        </a:rPr>
                        <a:t>500 kHz </a:t>
                      </a:r>
                      <a:endParaRPr lang="en-US" sz="1000" b="0" i="0">
                        <a:effectLst/>
                      </a:endParaRPr>
                    </a:p>
                  </a:txBody>
                  <a:tcPr anchor="ctr"/>
                </a:tc>
                <a:extLst>
                  <a:ext uri="{0D108BD9-81ED-4DB2-BD59-A6C34878D82A}">
                    <a16:rowId xmlns:a16="http://schemas.microsoft.com/office/drawing/2014/main" val="4158446546"/>
                  </a:ext>
                </a:extLst>
              </a:tr>
              <a:tr h="586071">
                <a:tc>
                  <a:txBody>
                    <a:bodyPr/>
                    <a:lstStyle/>
                    <a:p>
                      <a:pPr algn="ctr" rtl="0" fontAlgn="base">
                        <a:lnSpc>
                          <a:spcPts val="1457"/>
                        </a:lnSpc>
                        <a:buNone/>
                      </a:pPr>
                      <a:r>
                        <a:rPr lang="en-US" sz="900" b="0" i="0">
                          <a:solidFill>
                            <a:srgbClr val="000000"/>
                          </a:solidFill>
                          <a:effectLst/>
                          <a:latin typeface="Arial" panose="020B0604020202020204" pitchFamily="34" charset="0"/>
                        </a:rPr>
                        <a:t>Protection Features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UVLO, OVP, cycle-by-cycle current limit, thermal shutdown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UVLO, OVP, thermal shutdown, current limit </a:t>
                      </a:r>
                      <a:endParaRPr lang="en-US" sz="1000" b="0" i="0">
                        <a:effectLst/>
                      </a:endParaRPr>
                    </a:p>
                  </a:txBody>
                  <a:tcPr anchor="ctr"/>
                </a:tc>
                <a:tc>
                  <a:txBody>
                    <a:bodyPr/>
                    <a:lstStyle/>
                    <a:p>
                      <a:pPr algn="ctr" rtl="0" fontAlgn="base">
                        <a:lnSpc>
                          <a:spcPts val="1457"/>
                        </a:lnSpc>
                        <a:buNone/>
                      </a:pPr>
                      <a:r>
                        <a:rPr lang="en-US" sz="900" b="1" i="0">
                          <a:effectLst/>
                        </a:rPr>
                        <a:t>UVLO, cycle-by-cycle current limit, thermal shutdown</a:t>
                      </a:r>
                    </a:p>
                  </a:txBody>
                  <a:tcPr anchor="ctr">
                    <a:solidFill>
                      <a:schemeClr val="accent6"/>
                    </a:solidFill>
                  </a:tcPr>
                </a:tc>
                <a:tc>
                  <a:txBody>
                    <a:bodyPr/>
                    <a:lstStyle/>
                    <a:p>
                      <a:pPr algn="ctr" rtl="0" fontAlgn="base">
                        <a:lnSpc>
                          <a:spcPts val="1457"/>
                        </a:lnSpc>
                        <a:buNone/>
                      </a:pPr>
                      <a:r>
                        <a:rPr lang="en-US" sz="900" b="0" i="0">
                          <a:solidFill>
                            <a:srgbClr val="000000"/>
                          </a:solidFill>
                          <a:effectLst/>
                          <a:latin typeface="Arial" panose="020B0604020202020204" pitchFamily="34" charset="0"/>
                        </a:rPr>
                        <a:t>Cycle-by-cycle over-current limit, thermal shutdown, soft-start </a:t>
                      </a:r>
                      <a:endParaRPr lang="en-US" sz="1000" b="0" i="0">
                        <a:effectLst/>
                      </a:endParaRPr>
                    </a:p>
                  </a:txBody>
                  <a:tcPr anchor="ctr"/>
                </a:tc>
                <a:extLst>
                  <a:ext uri="{0D108BD9-81ED-4DB2-BD59-A6C34878D82A}">
                    <a16:rowId xmlns:a16="http://schemas.microsoft.com/office/drawing/2014/main" val="142084336"/>
                  </a:ext>
                </a:extLst>
              </a:tr>
              <a:tr h="419218">
                <a:tc>
                  <a:txBody>
                    <a:bodyPr/>
                    <a:lstStyle/>
                    <a:p>
                      <a:pPr algn="ctr" rtl="0" fontAlgn="base">
                        <a:lnSpc>
                          <a:spcPts val="1457"/>
                        </a:lnSpc>
                        <a:buNone/>
                      </a:pPr>
                      <a:r>
                        <a:rPr lang="en-US" sz="900" b="0" i="0">
                          <a:solidFill>
                            <a:srgbClr val="000000"/>
                          </a:solidFill>
                          <a:effectLst/>
                          <a:latin typeface="Arial" panose="020B0604020202020204" pitchFamily="34" charset="0"/>
                        </a:rPr>
                        <a:t>Cost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$2.09  </a:t>
                      </a:r>
                      <a:endParaRPr lang="en-US" sz="1000" b="0" i="0">
                        <a:effectLst/>
                      </a:endParaRPr>
                    </a:p>
                  </a:txBody>
                  <a:tcPr anchor="ctr"/>
                </a:tc>
                <a:tc>
                  <a:txBody>
                    <a:bodyPr/>
                    <a:lstStyle/>
                    <a:p>
                      <a:pPr algn="ctr" rtl="0" fontAlgn="base">
                        <a:lnSpc>
                          <a:spcPts val="1457"/>
                        </a:lnSpc>
                        <a:buNone/>
                      </a:pPr>
                      <a:r>
                        <a:rPr lang="en-US" sz="900" b="0" i="0">
                          <a:solidFill>
                            <a:srgbClr val="000000"/>
                          </a:solidFill>
                          <a:effectLst/>
                          <a:latin typeface="Arial" panose="020B0604020202020204" pitchFamily="34" charset="0"/>
                        </a:rPr>
                        <a:t>$2.04  </a:t>
                      </a:r>
                      <a:endParaRPr lang="en-US" sz="1000" b="0" i="0">
                        <a:effectLst/>
                      </a:endParaRPr>
                    </a:p>
                  </a:txBody>
                  <a:tcPr anchor="ctr"/>
                </a:tc>
                <a:tc>
                  <a:txBody>
                    <a:bodyPr/>
                    <a:lstStyle/>
                    <a:p>
                      <a:pPr algn="ctr" rtl="0" fontAlgn="base">
                        <a:lnSpc>
                          <a:spcPts val="1457"/>
                        </a:lnSpc>
                        <a:buNone/>
                      </a:pPr>
                      <a:r>
                        <a:rPr lang="en-US" sz="1000" b="1" i="0">
                          <a:effectLst/>
                        </a:rPr>
                        <a:t>$7.42</a:t>
                      </a:r>
                    </a:p>
                  </a:txBody>
                  <a:tcPr anchor="ctr">
                    <a:solidFill>
                      <a:schemeClr val="accent6"/>
                    </a:solidFill>
                  </a:tcPr>
                </a:tc>
                <a:tc>
                  <a:txBody>
                    <a:bodyPr/>
                    <a:lstStyle/>
                    <a:p>
                      <a:pPr algn="ctr" rtl="0" fontAlgn="base">
                        <a:lnSpc>
                          <a:spcPts val="1457"/>
                        </a:lnSpc>
                        <a:buNone/>
                      </a:pPr>
                      <a:r>
                        <a:rPr lang="en-US" sz="900" b="0" i="0">
                          <a:solidFill>
                            <a:srgbClr val="000000"/>
                          </a:solidFill>
                          <a:effectLst/>
                          <a:latin typeface="Arial" panose="020B0604020202020204" pitchFamily="34" charset="0"/>
                        </a:rPr>
                        <a:t>$0.84  </a:t>
                      </a:r>
                      <a:endParaRPr lang="en-US" sz="1000" b="0" i="0">
                        <a:effectLst/>
                      </a:endParaRPr>
                    </a:p>
                  </a:txBody>
                  <a:tcPr anchor="ctr"/>
                </a:tc>
                <a:extLst>
                  <a:ext uri="{0D108BD9-81ED-4DB2-BD59-A6C34878D82A}">
                    <a16:rowId xmlns:a16="http://schemas.microsoft.com/office/drawing/2014/main" val="2851465894"/>
                  </a:ext>
                </a:extLst>
              </a:tr>
            </a:tbl>
          </a:graphicData>
        </a:graphic>
      </p:graphicFrame>
      <p:pic>
        <p:nvPicPr>
          <p:cNvPr id="5" name="Picture 4">
            <a:extLst>
              <a:ext uri="{FF2B5EF4-FFF2-40B4-BE49-F238E27FC236}">
                <a16:creationId xmlns:a16="http://schemas.microsoft.com/office/drawing/2014/main" id="{DFAA5F2B-92C1-0579-6F4D-5B01D663BED6}"/>
              </a:ext>
            </a:extLst>
          </p:cNvPr>
          <p:cNvPicPr>
            <a:picLocks noChangeAspect="1"/>
          </p:cNvPicPr>
          <p:nvPr/>
        </p:nvPicPr>
        <p:blipFill>
          <a:blip r:embed="rId5"/>
          <a:srcRect/>
          <a:stretch/>
        </p:blipFill>
        <p:spPr>
          <a:xfrm>
            <a:off x="7338868" y="51049"/>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1026" name="Picture 2" descr="LM2679SX-3.3/NOPB">
            <a:extLst>
              <a:ext uri="{FF2B5EF4-FFF2-40B4-BE49-F238E27FC236}">
                <a16:creationId xmlns:a16="http://schemas.microsoft.com/office/drawing/2014/main" id="{DAD1193B-6FDE-19F9-283B-C5E6650F3EB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637065" y="1905924"/>
            <a:ext cx="1952660" cy="1098372"/>
          </a:xfrm>
          <a:prstGeom prst="rect">
            <a:avLst/>
          </a:prstGeom>
          <a:noFill/>
          <a:extLst>
            <a:ext uri="{909E8E84-426E-40DD-AFC4-6F175D3DCCD1}">
              <a14:hiddenFill xmlns:a14="http://schemas.microsoft.com/office/drawing/2010/main">
                <a:solidFill>
                  <a:srgbClr val="FFFFFF"/>
                </a:solidFill>
              </a14:hiddenFill>
            </a:ext>
          </a:extLst>
        </p:spPr>
      </p:pic>
      <p:pic>
        <p:nvPicPr>
          <p:cNvPr id="51" name="Audio 50">
            <a:hlinkClick r:id="" action="ppaction://media"/>
            <a:extLst>
              <a:ext uri="{FF2B5EF4-FFF2-40B4-BE49-F238E27FC236}">
                <a16:creationId xmlns:a16="http://schemas.microsoft.com/office/drawing/2014/main" id="{D1E94045-41DD-22A8-553E-21405307FFDA}"/>
              </a:ext>
            </a:extLst>
          </p:cNvPr>
          <p:cNvPicPr>
            <a:picLocks noChangeAspect="1"/>
          </p:cNvPicPr>
          <p:nvPr>
            <a:audioFile r:link="rId2"/>
            <p:extLst>
              <p:ext uri="{DAA4B4D4-6D71-4841-9C94-3DE7FCFB9230}">
                <p14:media xmlns:p14="http://schemas.microsoft.com/office/powerpoint/2010/main" r:embed="rId1"/>
              </p:ext>
            </p:extLst>
          </p:nvPr>
        </p:nvPicPr>
        <p:blipFill>
          <a:blip r:embed="rId7"/>
          <a:srcRect l="-108306" t="-108306" r="-108306" b="-108306"/>
          <a:stretch>
            <a:fillRect/>
          </a:stretch>
        </p:blipFill>
        <p:spPr>
          <a:xfrm>
            <a:off x="7694213" y="3588610"/>
            <a:ext cx="1543050" cy="1543050"/>
          </a:xfrm>
          <a:prstGeom prst="ellipse">
            <a:avLst/>
          </a:prstGeom>
        </p:spPr>
      </p:pic>
      <p:sp>
        <p:nvSpPr>
          <p:cNvPr id="3" name="TextBox 2">
            <a:extLst>
              <a:ext uri="{FF2B5EF4-FFF2-40B4-BE49-F238E27FC236}">
                <a16:creationId xmlns:a16="http://schemas.microsoft.com/office/drawing/2014/main" id="{5E4B27B1-AF69-E24A-1E5D-AFB193FDB833}"/>
              </a:ext>
            </a:extLst>
          </p:cNvPr>
          <p:cNvSpPr txBox="1"/>
          <p:nvPr/>
        </p:nvSpPr>
        <p:spPr>
          <a:xfrm>
            <a:off x="6462182" y="3429781"/>
            <a:ext cx="2464062" cy="784830"/>
          </a:xfrm>
          <a:prstGeom prst="rect">
            <a:avLst/>
          </a:prstGeom>
          <a:noFill/>
        </p:spPr>
        <p:txBody>
          <a:bodyPr wrap="square" rtlCol="0">
            <a:spAutoFit/>
          </a:bodyPr>
          <a:lstStyle/>
          <a:p>
            <a:pPr marL="285750" indent="-285750">
              <a:buChar char="•"/>
            </a:pPr>
            <a:r>
              <a:rPr lang="en-US" sz="900"/>
              <a:t>Lower Frequency means less noise/</a:t>
            </a:r>
            <a:r>
              <a:rPr lang="en-US" sz="900" err="1"/>
              <a:t>emi</a:t>
            </a:r>
            <a:r>
              <a:rPr lang="en-US" sz="900"/>
              <a:t> effects</a:t>
            </a:r>
          </a:p>
          <a:p>
            <a:pPr marL="285750" indent="-285750">
              <a:buChar char="•"/>
            </a:pPr>
            <a:r>
              <a:rPr lang="en-US" sz="900"/>
              <a:t>Additionally means less complicated PCB Design</a:t>
            </a:r>
          </a:p>
          <a:p>
            <a:endParaRPr lang="en-US" sz="900"/>
          </a:p>
        </p:txBody>
      </p:sp>
      <p:sp>
        <p:nvSpPr>
          <p:cNvPr id="6" name="TextBox 5">
            <a:extLst>
              <a:ext uri="{FF2B5EF4-FFF2-40B4-BE49-F238E27FC236}">
                <a16:creationId xmlns:a16="http://schemas.microsoft.com/office/drawing/2014/main" id="{6704F5E8-42DB-8ED2-604A-63A53BC16006}"/>
              </a:ext>
            </a:extLst>
          </p:cNvPr>
          <p:cNvSpPr txBox="1"/>
          <p:nvPr/>
        </p:nvSpPr>
        <p:spPr>
          <a:xfrm>
            <a:off x="6671851" y="3060449"/>
            <a:ext cx="2044724" cy="461665"/>
          </a:xfrm>
          <a:prstGeom prst="rect">
            <a:avLst/>
          </a:prstGeom>
          <a:noFill/>
        </p:spPr>
        <p:txBody>
          <a:bodyPr wrap="square" rtlCol="0">
            <a:spAutoFit/>
          </a:bodyPr>
          <a:lstStyle/>
          <a:p>
            <a:pPr algn="ctr"/>
            <a:r>
              <a:rPr lang="en-US" sz="600" i="1"/>
              <a:t>The LM2678S 3.3/5</a:t>
            </a:r>
            <a:endParaRPr lang="en-US" b="1"/>
          </a:p>
          <a:p>
            <a:pPr algn="ctr"/>
            <a:r>
              <a:rPr lang="en-US" sz="600" i="1"/>
              <a:t>Image from https://www.digikey.com/en/products/detail/texas-instruments/LM2679S-5-0-NOPB/363832</a:t>
            </a:r>
          </a:p>
        </p:txBody>
      </p:sp>
    </p:spTree>
    <p:extLst>
      <p:ext uri="{BB962C8B-B14F-4D97-AF65-F5344CB8AC3E}">
        <p14:creationId xmlns:p14="http://schemas.microsoft.com/office/powerpoint/2010/main" val="3371246538"/>
      </p:ext>
    </p:extLst>
  </p:cSld>
  <p:clrMapOvr>
    <a:masterClrMapping/>
  </p:clrMapOvr>
  <mc:AlternateContent xmlns:mc="http://schemas.openxmlformats.org/markup-compatibility/2006">
    <mc:Choice xmlns:p14="http://schemas.microsoft.com/office/powerpoint/2010/main" Requires="p14">
      <p:transition spd="slow" p14:dur="2000" advTm="30209"/>
    </mc:Choice>
    <mc:Fallback>
      <p:transition spd="slow" advTm="302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1"/>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a:extLst>
            <a:ext uri="{FF2B5EF4-FFF2-40B4-BE49-F238E27FC236}">
              <a16:creationId xmlns:a16="http://schemas.microsoft.com/office/drawing/2014/main" id="{3FD05853-43E5-D1BF-6E77-288DC02E5605}"/>
            </a:ext>
          </a:extLst>
        </p:cNvPr>
        <p:cNvGrpSpPr/>
        <p:nvPr/>
      </p:nvGrpSpPr>
      <p:grpSpPr>
        <a:xfrm>
          <a:off x="0" y="0"/>
          <a:ext cx="0" cy="0"/>
          <a:chOff x="0" y="0"/>
          <a:chExt cx="0" cy="0"/>
        </a:xfrm>
      </p:grpSpPr>
      <p:sp>
        <p:nvSpPr>
          <p:cNvPr id="161" name="Google Shape;161;p20">
            <a:extLst>
              <a:ext uri="{FF2B5EF4-FFF2-40B4-BE49-F238E27FC236}">
                <a16:creationId xmlns:a16="http://schemas.microsoft.com/office/drawing/2014/main" id="{485641D3-1E8A-07BD-7CAB-5399BC58CE5B}"/>
              </a:ext>
            </a:extLst>
          </p:cNvPr>
          <p:cNvSpPr txBox="1"/>
          <p:nvPr/>
        </p:nvSpPr>
        <p:spPr>
          <a:xfrm>
            <a:off x="514981" y="362021"/>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POWER SUPPLY COMPARISONS</a:t>
            </a:r>
          </a:p>
        </p:txBody>
      </p:sp>
      <p:graphicFrame>
        <p:nvGraphicFramePr>
          <p:cNvPr id="2" name="Table 1">
            <a:extLst>
              <a:ext uri="{FF2B5EF4-FFF2-40B4-BE49-F238E27FC236}">
                <a16:creationId xmlns:a16="http://schemas.microsoft.com/office/drawing/2014/main" id="{07029585-65B7-0084-92E0-17F05B1AE5E7}"/>
              </a:ext>
            </a:extLst>
          </p:cNvPr>
          <p:cNvGraphicFramePr>
            <a:graphicFrameLocks noGrp="1"/>
          </p:cNvGraphicFramePr>
          <p:nvPr>
            <p:extLst>
              <p:ext uri="{D42A27DB-BD31-4B8C-83A1-F6EECF244321}">
                <p14:modId xmlns:p14="http://schemas.microsoft.com/office/powerpoint/2010/main" val="4139867445"/>
              </p:ext>
            </p:extLst>
          </p:nvPr>
        </p:nvGraphicFramePr>
        <p:xfrm>
          <a:off x="514981" y="916019"/>
          <a:ext cx="4775474" cy="4102503"/>
        </p:xfrm>
        <a:graphic>
          <a:graphicData uri="http://schemas.openxmlformats.org/drawingml/2006/table">
            <a:tbl>
              <a:tblPr firstRow="1" firstCol="1" bandRow="1">
                <a:tableStyleId>{5C22544A-7EE6-4342-B048-85BDC9FD1C3A}</a:tableStyleId>
              </a:tblPr>
              <a:tblGrid>
                <a:gridCol w="966266">
                  <a:extLst>
                    <a:ext uri="{9D8B030D-6E8A-4147-A177-3AD203B41FA5}">
                      <a16:colId xmlns:a16="http://schemas.microsoft.com/office/drawing/2014/main" val="220876397"/>
                    </a:ext>
                  </a:extLst>
                </a:gridCol>
                <a:gridCol w="1027704">
                  <a:extLst>
                    <a:ext uri="{9D8B030D-6E8A-4147-A177-3AD203B41FA5}">
                      <a16:colId xmlns:a16="http://schemas.microsoft.com/office/drawing/2014/main" val="985657343"/>
                    </a:ext>
                  </a:extLst>
                </a:gridCol>
                <a:gridCol w="927168">
                  <a:extLst>
                    <a:ext uri="{9D8B030D-6E8A-4147-A177-3AD203B41FA5}">
                      <a16:colId xmlns:a16="http://schemas.microsoft.com/office/drawing/2014/main" val="3364815084"/>
                    </a:ext>
                  </a:extLst>
                </a:gridCol>
                <a:gridCol w="927168">
                  <a:extLst>
                    <a:ext uri="{9D8B030D-6E8A-4147-A177-3AD203B41FA5}">
                      <a16:colId xmlns:a16="http://schemas.microsoft.com/office/drawing/2014/main" val="686660447"/>
                    </a:ext>
                  </a:extLst>
                </a:gridCol>
                <a:gridCol w="927168">
                  <a:extLst>
                    <a:ext uri="{9D8B030D-6E8A-4147-A177-3AD203B41FA5}">
                      <a16:colId xmlns:a16="http://schemas.microsoft.com/office/drawing/2014/main" val="1797744345"/>
                    </a:ext>
                  </a:extLst>
                </a:gridCol>
              </a:tblGrid>
              <a:tr h="586072">
                <a:tc>
                  <a:txBody>
                    <a:bodyPr/>
                    <a:lstStyle/>
                    <a:p>
                      <a:pPr marL="0" marR="0" algn="ctr">
                        <a:spcAft>
                          <a:spcPts val="400"/>
                        </a:spcAft>
                        <a:buNone/>
                      </a:pPr>
                      <a:r>
                        <a:rPr lang="en-US" sz="1050" kern="100">
                          <a:effectLst/>
                        </a:rPr>
                        <a:t>Feature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lvl="0" algn="ctr">
                        <a:spcAft>
                          <a:spcPts val="400"/>
                        </a:spcAft>
                        <a:buNone/>
                      </a:pPr>
                      <a:r>
                        <a:rPr lang="en-US" sz="1050" kern="100" err="1">
                          <a:effectLst/>
                        </a:rPr>
                        <a:t>Nihewo</a:t>
                      </a:r>
                      <a:endParaRPr lang="en-US" sz="1050" kern="100">
                        <a:effectLst/>
                      </a:endParaRPr>
                    </a:p>
                  </a:txBody>
                  <a:tcPr marL="68580" marR="68580" marT="0" marB="0" anchor="ctr"/>
                </a:tc>
                <a:tc>
                  <a:txBody>
                    <a:bodyPr/>
                    <a:lstStyle/>
                    <a:p>
                      <a:pPr marL="0" lvl="0" algn="ctr">
                        <a:spcAft>
                          <a:spcPts val="400"/>
                        </a:spcAft>
                        <a:buNone/>
                      </a:pPr>
                      <a:r>
                        <a:rPr lang="en-US" sz="1050" kern="100">
                          <a:effectLst/>
                        </a:rPr>
                        <a:t>Spektrum</a:t>
                      </a:r>
                    </a:p>
                  </a:txBody>
                  <a:tcPr marL="68580" marR="68580" marT="0" marB="0" anchor="ctr"/>
                </a:tc>
                <a:tc>
                  <a:txBody>
                    <a:bodyPr/>
                    <a:lstStyle/>
                    <a:p>
                      <a:pPr marL="0" marR="0" lvl="0" algn="ctr">
                        <a:spcAft>
                          <a:spcPts val="400"/>
                        </a:spcAft>
                        <a:buNone/>
                      </a:pPr>
                      <a:r>
                        <a:rPr lang="en-US" sz="1050" b="0" kern="100" err="1">
                          <a:solidFill>
                            <a:srgbClr val="FFFFFF"/>
                          </a:solidFill>
                          <a:effectLst/>
                        </a:rPr>
                        <a:t>Turnigy</a:t>
                      </a:r>
                      <a:r>
                        <a:rPr lang="en-US" sz="1050" b="0" kern="100">
                          <a:solidFill>
                            <a:srgbClr val="FFFFFF"/>
                          </a:solidFill>
                          <a:effectLst/>
                        </a:rPr>
                        <a:t> Rapid</a:t>
                      </a:r>
                    </a:p>
                  </a:txBody>
                  <a:tcPr marL="68580" marR="68580" marT="0" marB="0" anchor="ctr"/>
                </a:tc>
                <a:tc>
                  <a:txBody>
                    <a:bodyPr/>
                    <a:lstStyle/>
                    <a:p>
                      <a:pPr marL="0" marR="0" lvl="0" algn="ctr">
                        <a:spcAft>
                          <a:spcPts val="400"/>
                        </a:spcAft>
                        <a:buNone/>
                      </a:pPr>
                      <a:r>
                        <a:rPr lang="en-US" sz="1050" kern="100">
                          <a:solidFill>
                            <a:schemeClr val="tx1"/>
                          </a:solidFill>
                          <a:effectLst/>
                        </a:rPr>
                        <a:t>OVONIC</a:t>
                      </a:r>
                    </a:p>
                  </a:txBody>
                  <a:tcPr marL="68580" marR="68580" marT="0" marB="0" anchor="ctr">
                    <a:solidFill>
                      <a:schemeClr val="accent6"/>
                    </a:solidFill>
                  </a:tcPr>
                </a:tc>
                <a:extLst>
                  <a:ext uri="{0D108BD9-81ED-4DB2-BD59-A6C34878D82A}">
                    <a16:rowId xmlns:a16="http://schemas.microsoft.com/office/drawing/2014/main" val="4174295868"/>
                  </a:ext>
                </a:extLst>
              </a:tr>
              <a:tr h="586072">
                <a:tc>
                  <a:txBody>
                    <a:bodyPr/>
                    <a:lstStyle/>
                    <a:p>
                      <a:pPr marL="0" marR="0" lvl="0" algn="ctr">
                        <a:spcAft>
                          <a:spcPts val="400"/>
                        </a:spcAft>
                        <a:buNone/>
                      </a:pPr>
                      <a:r>
                        <a:rPr lang="en-US" sz="1050" kern="100">
                          <a:effectLst/>
                        </a:rPr>
                        <a:t>Voltage</a:t>
                      </a:r>
                    </a:p>
                  </a:txBody>
                  <a:tcPr marL="68580" marR="68580" marT="0" marB="0" anchor="ctr"/>
                </a:tc>
                <a:tc>
                  <a:txBody>
                    <a:bodyPr/>
                    <a:lstStyle/>
                    <a:p>
                      <a:pPr marL="0" lvl="0" algn="ctr">
                        <a:spcAft>
                          <a:spcPts val="400"/>
                        </a:spcAft>
                        <a:buNone/>
                      </a:pPr>
                      <a:r>
                        <a:rPr lang="en-US" sz="1050" kern="100">
                          <a:effectLst/>
                        </a:rPr>
                        <a:t>14.8 V</a:t>
                      </a:r>
                    </a:p>
                  </a:txBody>
                  <a:tcPr marL="68580" marR="68580" marT="0" marB="0" anchor="ctr"/>
                </a:tc>
                <a:tc>
                  <a:txBody>
                    <a:bodyPr/>
                    <a:lstStyle/>
                    <a:p>
                      <a:pPr marL="0" lvl="0" algn="ctr">
                        <a:spcAft>
                          <a:spcPts val="400"/>
                        </a:spcAft>
                        <a:buNone/>
                      </a:pPr>
                      <a:r>
                        <a:rPr lang="en-US" sz="1100" kern="100">
                          <a:effectLst/>
                        </a:rPr>
                        <a:t>14.8 V</a:t>
                      </a:r>
                    </a:p>
                  </a:txBody>
                  <a:tcPr marL="68580" marR="68580" marT="0" marB="0" anchor="ctr"/>
                </a:tc>
                <a:tc>
                  <a:txBody>
                    <a:bodyPr/>
                    <a:lstStyle/>
                    <a:p>
                      <a:pPr marL="0" lvl="0" algn="ctr">
                        <a:spcAft>
                          <a:spcPts val="400"/>
                        </a:spcAft>
                        <a:buNone/>
                      </a:pPr>
                      <a:r>
                        <a:rPr lang="en-US" sz="1050" kern="100">
                          <a:effectLst/>
                        </a:rPr>
                        <a:t>22.2 V</a:t>
                      </a:r>
                    </a:p>
                  </a:txBody>
                  <a:tcPr marL="68580" marR="68580" marT="0" marB="0" anchor="ctr"/>
                </a:tc>
                <a:tc>
                  <a:txBody>
                    <a:bodyPr/>
                    <a:lstStyle/>
                    <a:p>
                      <a:pPr marL="0" lvl="0" algn="ctr">
                        <a:spcAft>
                          <a:spcPts val="400"/>
                        </a:spcAft>
                        <a:buNone/>
                      </a:pPr>
                      <a:r>
                        <a:rPr lang="en-US" sz="1050" b="1" kern="100">
                          <a:effectLst/>
                        </a:rPr>
                        <a:t>14.5V</a:t>
                      </a:r>
                    </a:p>
                  </a:txBody>
                  <a:tcPr marL="68580" marR="68580" marT="0" marB="0" anchor="ctr">
                    <a:solidFill>
                      <a:schemeClr val="accent6"/>
                    </a:solidFill>
                  </a:tcPr>
                </a:tc>
                <a:extLst>
                  <a:ext uri="{0D108BD9-81ED-4DB2-BD59-A6C34878D82A}">
                    <a16:rowId xmlns:a16="http://schemas.microsoft.com/office/drawing/2014/main" val="814450530"/>
                  </a:ext>
                </a:extLst>
              </a:tr>
              <a:tr h="586072">
                <a:tc>
                  <a:txBody>
                    <a:bodyPr/>
                    <a:lstStyle/>
                    <a:p>
                      <a:pPr marL="0" marR="0" algn="ctr">
                        <a:spcAft>
                          <a:spcPts val="400"/>
                        </a:spcAft>
                        <a:buNone/>
                      </a:pPr>
                      <a:r>
                        <a:rPr lang="en-US" sz="1050" kern="100">
                          <a:effectLst/>
                        </a:rPr>
                        <a:t>Capacity</a:t>
                      </a:r>
                    </a:p>
                  </a:txBody>
                  <a:tcPr marL="68580" marR="68580" marT="0" marB="0" anchor="ctr"/>
                </a:tc>
                <a:tc>
                  <a:txBody>
                    <a:bodyPr/>
                    <a:lstStyle/>
                    <a:p>
                      <a:pPr marL="0" lvl="0" algn="ctr">
                        <a:spcAft>
                          <a:spcPts val="400"/>
                        </a:spcAft>
                        <a:buNone/>
                      </a:pPr>
                      <a:r>
                        <a:rPr lang="en-US" sz="1050" b="0" i="0" u="none" strike="noStrike" kern="100" noProof="0">
                          <a:effectLst/>
                          <a:latin typeface="Arial"/>
                        </a:rPr>
                        <a:t>4500 </a:t>
                      </a:r>
                      <a:r>
                        <a:rPr lang="en-US" sz="1050" b="0" i="0" u="none" strike="noStrike" kern="100" noProof="0" err="1">
                          <a:effectLst/>
                          <a:latin typeface="Arial"/>
                        </a:rPr>
                        <a:t>mAh</a:t>
                      </a:r>
                      <a:endParaRPr lang="en-US" sz="1050" b="0" i="0" u="none" strike="noStrike" kern="100" noProof="0">
                        <a:effectLst/>
                        <a:latin typeface="Arial"/>
                      </a:endParaRPr>
                    </a:p>
                  </a:txBody>
                  <a:tcPr marL="68580" marR="68580" marT="0" marB="0" anchor="ctr"/>
                </a:tc>
                <a:tc>
                  <a:txBody>
                    <a:bodyPr/>
                    <a:lstStyle/>
                    <a:p>
                      <a:pPr marL="0" lvl="0" algn="ctr">
                        <a:spcAft>
                          <a:spcPts val="400"/>
                        </a:spcAft>
                        <a:buNone/>
                      </a:pPr>
                      <a:r>
                        <a:rPr lang="en-US" sz="1100" b="0" i="0" u="none" strike="noStrike" kern="100" noProof="0">
                          <a:effectLst/>
                          <a:latin typeface="+mn-lt"/>
                        </a:rPr>
                        <a:t>5000 </a:t>
                      </a:r>
                      <a:r>
                        <a:rPr lang="en-US" sz="1100" b="0" i="0" u="none" strike="noStrike" kern="100" noProof="0" err="1">
                          <a:effectLst/>
                          <a:latin typeface="+mn-lt"/>
                        </a:rPr>
                        <a:t>mAh</a:t>
                      </a:r>
                      <a:endParaRPr lang="en-US" sz="1100" b="0" i="0" u="none" strike="noStrike" kern="100" noProof="0">
                        <a:effectLst/>
                        <a:latin typeface="+mn-lt"/>
                      </a:endParaRPr>
                    </a:p>
                  </a:txBody>
                  <a:tcPr marL="68580" marR="68580" marT="0" marB="0" anchor="ctr"/>
                </a:tc>
                <a:tc>
                  <a:txBody>
                    <a:bodyPr/>
                    <a:lstStyle/>
                    <a:p>
                      <a:pPr marL="0" lvl="0" algn="ctr">
                        <a:spcAft>
                          <a:spcPts val="400"/>
                        </a:spcAft>
                        <a:buNone/>
                      </a:pPr>
                      <a:r>
                        <a:rPr lang="en-US" sz="1050" b="0" i="0" u="none" strike="noStrike" kern="100" noProof="0">
                          <a:effectLst/>
                          <a:latin typeface="+mn-lt"/>
                        </a:rPr>
                        <a:t>5000 </a:t>
                      </a:r>
                      <a:r>
                        <a:rPr lang="en-US" sz="1050" b="0" i="0" u="none" strike="noStrike" kern="100" noProof="0" err="1">
                          <a:effectLst/>
                          <a:latin typeface="+mn-lt"/>
                        </a:rPr>
                        <a:t>mAh</a:t>
                      </a:r>
                      <a:endParaRPr lang="en-US" sz="1050" b="0" i="0" u="none" strike="noStrike" kern="100" noProof="0">
                        <a:effectLst/>
                        <a:latin typeface="+mn-lt"/>
                      </a:endParaRPr>
                    </a:p>
                  </a:txBody>
                  <a:tcPr marL="68580" marR="68580" marT="0" marB="0" anchor="ctr"/>
                </a:tc>
                <a:tc>
                  <a:txBody>
                    <a:bodyPr/>
                    <a:lstStyle/>
                    <a:p>
                      <a:pPr marL="0" lvl="0" algn="ctr">
                        <a:spcAft>
                          <a:spcPts val="400"/>
                        </a:spcAft>
                        <a:buNone/>
                      </a:pPr>
                      <a:r>
                        <a:rPr lang="en-US" sz="1050" b="1" i="0" u="none" strike="noStrike" kern="100" noProof="0">
                          <a:effectLst/>
                          <a:latin typeface="+mn-lt"/>
                        </a:rPr>
                        <a:t>2200 </a:t>
                      </a:r>
                      <a:r>
                        <a:rPr lang="en-US" sz="1050" b="1" i="0" u="none" strike="noStrike" kern="100" noProof="0" err="1">
                          <a:effectLst/>
                          <a:latin typeface="+mn-lt"/>
                        </a:rPr>
                        <a:t>mAh</a:t>
                      </a:r>
                      <a:endParaRPr lang="en-US" sz="1050" b="1" i="0" u="none" strike="noStrike" kern="100" noProof="0">
                        <a:effectLst/>
                        <a:latin typeface="+mn-lt"/>
                      </a:endParaRPr>
                    </a:p>
                  </a:txBody>
                  <a:tcPr marL="68580" marR="68580" marT="0" marB="0" anchor="ctr">
                    <a:solidFill>
                      <a:schemeClr val="accent6"/>
                    </a:solidFill>
                  </a:tcPr>
                </a:tc>
                <a:extLst>
                  <a:ext uri="{0D108BD9-81ED-4DB2-BD59-A6C34878D82A}">
                    <a16:rowId xmlns:a16="http://schemas.microsoft.com/office/drawing/2014/main" val="4072276179"/>
                  </a:ext>
                </a:extLst>
              </a:tr>
              <a:tr h="586072">
                <a:tc>
                  <a:txBody>
                    <a:bodyPr/>
                    <a:lstStyle/>
                    <a:p>
                      <a:pPr marL="0" marR="0" algn="ctr">
                        <a:spcAft>
                          <a:spcPts val="400"/>
                        </a:spcAft>
                        <a:buNone/>
                      </a:pPr>
                      <a:r>
                        <a:rPr lang="en-US" sz="1050" kern="100">
                          <a:effectLst/>
                        </a:rPr>
                        <a:t>Discharge Rate</a:t>
                      </a:r>
                    </a:p>
                  </a:txBody>
                  <a:tcPr marL="68580" marR="68580" marT="0" marB="0" anchor="ctr"/>
                </a:tc>
                <a:tc>
                  <a:txBody>
                    <a:bodyPr/>
                    <a:lstStyle/>
                    <a:p>
                      <a:pPr marL="0" lvl="0" algn="ctr">
                        <a:spcAft>
                          <a:spcPts val="400"/>
                        </a:spcAft>
                        <a:buNone/>
                      </a:pPr>
                      <a:r>
                        <a:rPr lang="en-US" sz="1050" b="0" i="0" u="none" strike="noStrike" kern="100" noProof="0">
                          <a:effectLst/>
                          <a:latin typeface="Arial"/>
                        </a:rPr>
                        <a:t>80 C</a:t>
                      </a:r>
                    </a:p>
                  </a:txBody>
                  <a:tcPr marL="68580" marR="68580" marT="0" marB="0" anchor="ctr"/>
                </a:tc>
                <a:tc>
                  <a:txBody>
                    <a:bodyPr/>
                    <a:lstStyle/>
                    <a:p>
                      <a:pPr marL="0" lvl="0" algn="ctr">
                        <a:spcAft>
                          <a:spcPts val="400"/>
                        </a:spcAft>
                        <a:buNone/>
                      </a:pPr>
                      <a:r>
                        <a:rPr lang="en-US" sz="1050" b="0" i="0" u="none" strike="noStrike" kern="100" noProof="0">
                          <a:effectLst/>
                          <a:latin typeface="Arial"/>
                        </a:rPr>
                        <a:t>30 C</a:t>
                      </a:r>
                    </a:p>
                  </a:txBody>
                  <a:tcPr marL="68580" marR="68580" marT="0" marB="0" anchor="ctr"/>
                </a:tc>
                <a:tc>
                  <a:txBody>
                    <a:bodyPr/>
                    <a:lstStyle/>
                    <a:p>
                      <a:pPr marL="0" marR="0" lvl="0" algn="ctr">
                        <a:spcAft>
                          <a:spcPts val="400"/>
                        </a:spcAft>
                        <a:buNone/>
                      </a:pPr>
                      <a:r>
                        <a:rPr lang="en-US" sz="1050" b="0" i="0" u="none" strike="noStrike" kern="100" noProof="0">
                          <a:solidFill>
                            <a:schemeClr val="tx1"/>
                          </a:solidFill>
                          <a:effectLst/>
                          <a:latin typeface="Arial"/>
                        </a:rPr>
                        <a:t>100 C</a:t>
                      </a:r>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rPr>
                        <a:t>130 C</a:t>
                      </a:r>
                    </a:p>
                  </a:txBody>
                  <a:tcPr marL="68580" marR="68580" marT="0" marB="0" anchor="ctr">
                    <a:solidFill>
                      <a:schemeClr val="accent6"/>
                    </a:solidFill>
                  </a:tcPr>
                </a:tc>
                <a:extLst>
                  <a:ext uri="{0D108BD9-81ED-4DB2-BD59-A6C34878D82A}">
                    <a16:rowId xmlns:a16="http://schemas.microsoft.com/office/drawing/2014/main" val="984486374"/>
                  </a:ext>
                </a:extLst>
              </a:tr>
              <a:tr h="586072">
                <a:tc>
                  <a:txBody>
                    <a:bodyPr/>
                    <a:lstStyle/>
                    <a:p>
                      <a:pPr marL="0" marR="0" algn="ctr">
                        <a:spcAft>
                          <a:spcPts val="400"/>
                        </a:spcAft>
                        <a:buNone/>
                      </a:pPr>
                      <a:r>
                        <a:rPr lang="en-US" sz="1050" kern="100">
                          <a:effectLst/>
                        </a:rPr>
                        <a:t>Dimensions</a:t>
                      </a:r>
                    </a:p>
                  </a:txBody>
                  <a:tcPr marL="68580" marR="68580" marT="0" marB="0" anchor="ctr"/>
                </a:tc>
                <a:tc>
                  <a:txBody>
                    <a:bodyPr/>
                    <a:lstStyle/>
                    <a:p>
                      <a:pPr marL="0" lvl="0" algn="ctr">
                        <a:spcAft>
                          <a:spcPts val="400"/>
                        </a:spcAft>
                        <a:buNone/>
                      </a:pPr>
                      <a:r>
                        <a:rPr lang="en-US" sz="1050" kern="100">
                          <a:effectLst/>
                        </a:rPr>
                        <a:t>136 mm x 35 mm x 45 mm</a:t>
                      </a:r>
                    </a:p>
                  </a:txBody>
                  <a:tcPr marL="68580" marR="68580" marT="0" marB="0" anchor="ctr"/>
                </a:tc>
                <a:tc>
                  <a:txBody>
                    <a:bodyPr/>
                    <a:lstStyle/>
                    <a:p>
                      <a:pPr marL="0" lvl="0" algn="ctr">
                        <a:spcAft>
                          <a:spcPts val="400"/>
                        </a:spcAft>
                        <a:buNone/>
                      </a:pPr>
                      <a:r>
                        <a:rPr lang="en-US" sz="1050" kern="100">
                          <a:effectLst/>
                        </a:rPr>
                        <a:t>143 mm x 36 mm x 42 mm</a:t>
                      </a: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400"/>
                        </a:spcAft>
                        <a:buClr>
                          <a:srgbClr val="000000"/>
                        </a:buClr>
                        <a:buSzTx/>
                        <a:buFont typeface="Arial"/>
                        <a:buNone/>
                        <a:tabLst/>
                        <a:defRPr/>
                      </a:pPr>
                      <a:r>
                        <a:rPr lang="en-US" sz="1050" b="0" kern="100">
                          <a:effectLst/>
                        </a:rPr>
                        <a:t>136 mm x 44 mm x 64 mm</a:t>
                      </a:r>
                    </a:p>
                  </a:txBody>
                  <a:tcPr marL="68580" marR="68580" marT="0" marB="0" anchor="ctr"/>
                </a:tc>
                <a:tc>
                  <a:txBody>
                    <a:bodyPr/>
                    <a:lstStyle/>
                    <a:p>
                      <a:pPr marL="0" marR="0" lvl="0" indent="0" algn="ctr" defTabSz="914400" rtl="0" eaLnBrk="1" fontAlgn="auto" latinLnBrk="0" hangingPunct="1">
                        <a:lnSpc>
                          <a:spcPct val="100000"/>
                        </a:lnSpc>
                        <a:spcBef>
                          <a:spcPts val="0"/>
                        </a:spcBef>
                        <a:spcAft>
                          <a:spcPts val="400"/>
                        </a:spcAft>
                        <a:buClr>
                          <a:srgbClr val="000000"/>
                        </a:buClr>
                        <a:buSzTx/>
                        <a:buFont typeface="Arial"/>
                        <a:buNone/>
                        <a:tabLst/>
                        <a:defRPr/>
                      </a:pPr>
                      <a:r>
                        <a:rPr lang="en-US" sz="1050" b="1" kern="100">
                          <a:effectLst/>
                        </a:rPr>
                        <a:t>105 mm x 33 mm x 28 mm</a:t>
                      </a:r>
                    </a:p>
                  </a:txBody>
                  <a:tcPr marL="68580" marR="68580" marT="0" marB="0" anchor="ctr">
                    <a:solidFill>
                      <a:schemeClr val="accent6"/>
                    </a:solidFill>
                  </a:tcPr>
                </a:tc>
                <a:extLst>
                  <a:ext uri="{0D108BD9-81ED-4DB2-BD59-A6C34878D82A}">
                    <a16:rowId xmlns:a16="http://schemas.microsoft.com/office/drawing/2014/main" val="1558391816"/>
                  </a:ext>
                </a:extLst>
              </a:tr>
              <a:tr h="586072">
                <a:tc>
                  <a:txBody>
                    <a:bodyPr/>
                    <a:lstStyle/>
                    <a:p>
                      <a:pPr marL="0" marR="0" algn="ctr">
                        <a:spcAft>
                          <a:spcPts val="400"/>
                        </a:spcAft>
                        <a:buNone/>
                      </a:pPr>
                      <a:r>
                        <a:rPr lang="en-US" sz="1050"/>
                        <a:t>Weight</a:t>
                      </a:r>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430 g </a:t>
                      </a:r>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486 g</a:t>
                      </a:r>
                    </a:p>
                  </a:txBody>
                  <a:tcPr marL="68580" marR="68580" marT="0" marB="0" anchor="ctr"/>
                </a:tc>
                <a:tc>
                  <a:txBody>
                    <a:bodyPr/>
                    <a:lstStyle/>
                    <a:p>
                      <a:pPr marL="0" marR="0" lvl="0" algn="ctr">
                        <a:spcAft>
                          <a:spcPts val="400"/>
                        </a:spcAft>
                        <a:buNone/>
                      </a:pPr>
                      <a:r>
                        <a:rPr lang="en-US" sz="1050" b="0" i="0" u="none" strike="noStrike" kern="100" noProof="0">
                          <a:solidFill>
                            <a:schemeClr val="tx1"/>
                          </a:solidFill>
                          <a:effectLst/>
                          <a:latin typeface="Arial"/>
                          <a:cs typeface="Arial"/>
                        </a:rPr>
                        <a:t>713 g</a:t>
                      </a:r>
                    </a:p>
                  </a:txBody>
                  <a:tcPr marL="68580" marR="68580" marT="0" marB="0" anchor="ctr"/>
                </a:tc>
                <a:tc>
                  <a:txBody>
                    <a:bodyPr/>
                    <a:lstStyle/>
                    <a:p>
                      <a:pPr marL="0" marR="0" lvl="0" algn="ctr">
                        <a:spcAft>
                          <a:spcPts val="400"/>
                        </a:spcAft>
                        <a:buNone/>
                      </a:pPr>
                      <a:r>
                        <a:rPr lang="en-US" sz="1050" b="1" i="0" u="none" strike="noStrike" kern="100" noProof="0">
                          <a:solidFill>
                            <a:schemeClr val="tx1"/>
                          </a:solidFill>
                          <a:effectLst/>
                          <a:latin typeface="Arial"/>
                          <a:cs typeface="Arial"/>
                        </a:rPr>
                        <a:t>216 g</a:t>
                      </a:r>
                    </a:p>
                  </a:txBody>
                  <a:tcPr marL="68580" marR="68580" marT="0" marB="0" anchor="ctr">
                    <a:solidFill>
                      <a:schemeClr val="accent6"/>
                    </a:solidFill>
                  </a:tcPr>
                </a:tc>
                <a:extLst>
                  <a:ext uri="{0D108BD9-81ED-4DB2-BD59-A6C34878D82A}">
                    <a16:rowId xmlns:a16="http://schemas.microsoft.com/office/drawing/2014/main" val="4158446546"/>
                  </a:ext>
                </a:extLst>
              </a:tr>
              <a:tr h="586071">
                <a:tc>
                  <a:txBody>
                    <a:bodyPr/>
                    <a:lstStyle/>
                    <a:p>
                      <a:pPr marL="0" lvl="0" algn="ctr">
                        <a:spcAft>
                          <a:spcPts val="400"/>
                        </a:spcAft>
                        <a:buNone/>
                      </a:pPr>
                      <a:r>
                        <a:rPr lang="en-US" sz="1050"/>
                        <a:t>Cost</a:t>
                      </a:r>
                    </a:p>
                  </a:txBody>
                  <a:tcPr marL="68580" marR="68580" marT="0" marB="0" anchor="ctr"/>
                </a:tc>
                <a:tc>
                  <a:txBody>
                    <a:bodyPr/>
                    <a:lstStyle/>
                    <a:p>
                      <a:pPr marL="0" lvl="0" algn="ctr">
                        <a:spcAft>
                          <a:spcPts val="400"/>
                        </a:spcAft>
                        <a:buNone/>
                      </a:pPr>
                      <a:r>
                        <a:rPr lang="en-US" sz="1050" b="0" i="0" u="none" strike="noStrike" kern="100" noProof="0">
                          <a:solidFill>
                            <a:schemeClr val="tx1"/>
                          </a:solidFill>
                          <a:effectLst/>
                          <a:latin typeface="Arial"/>
                          <a:cs typeface="Arial"/>
                        </a:rPr>
                        <a:t>$25.00</a:t>
                      </a:r>
                      <a:endParaRPr lang="en-US" sz="1050"/>
                    </a:p>
                  </a:txBody>
                  <a:tcPr marL="68580" marR="68580" marT="0" marB="0" anchor="ctr"/>
                </a:tc>
                <a:tc>
                  <a:txBody>
                    <a:bodyPr/>
                    <a:lstStyle/>
                    <a:p>
                      <a:pPr marL="0" lvl="0" algn="ctr">
                        <a:spcAft>
                          <a:spcPts val="400"/>
                        </a:spcAft>
                        <a:buNone/>
                      </a:pPr>
                      <a:r>
                        <a:rPr lang="en-US" sz="1050" b="0" i="0" u="none" strike="noStrike" kern="100" noProof="0">
                          <a:effectLst/>
                          <a:latin typeface="Arial"/>
                          <a:cs typeface="Arial"/>
                        </a:rPr>
                        <a:t>$105.00</a:t>
                      </a:r>
                    </a:p>
                  </a:txBody>
                  <a:tcPr marL="68580" marR="68580" marT="0" marB="0" anchor="ctr"/>
                </a:tc>
                <a:tc>
                  <a:txBody>
                    <a:bodyPr/>
                    <a:lstStyle/>
                    <a:p>
                      <a:pPr marL="0" lvl="0" algn="ctr">
                        <a:spcAft>
                          <a:spcPts val="400"/>
                        </a:spcAft>
                        <a:buNone/>
                      </a:pPr>
                      <a:r>
                        <a:rPr lang="en-US" sz="1050" b="0" i="0" u="none" strike="noStrike" kern="100" noProof="0">
                          <a:solidFill>
                            <a:schemeClr val="tx1"/>
                          </a:solidFill>
                          <a:effectLst/>
                          <a:latin typeface="Arial"/>
                          <a:cs typeface="Arial"/>
                        </a:rPr>
                        <a:t>$49.43</a:t>
                      </a:r>
                    </a:p>
                  </a:txBody>
                  <a:tcPr marL="68580" marR="68580" marT="0" marB="0" anchor="ctr"/>
                </a:tc>
                <a:tc>
                  <a:txBody>
                    <a:bodyPr/>
                    <a:lstStyle/>
                    <a:p>
                      <a:pPr marL="0" lvl="0" algn="ctr">
                        <a:spcAft>
                          <a:spcPts val="400"/>
                        </a:spcAft>
                        <a:buNone/>
                      </a:pPr>
                      <a:r>
                        <a:rPr lang="en-US" sz="1050" b="1" i="0" u="none" strike="noStrike" kern="100" noProof="0">
                          <a:solidFill>
                            <a:schemeClr val="tx1"/>
                          </a:solidFill>
                          <a:effectLst/>
                          <a:latin typeface="Arial"/>
                          <a:cs typeface="Arial"/>
                        </a:rPr>
                        <a:t>$22.08</a:t>
                      </a:r>
                    </a:p>
                  </a:txBody>
                  <a:tcPr marL="68580" marR="68580" marT="0" marB="0" anchor="ctr">
                    <a:solidFill>
                      <a:schemeClr val="accent6"/>
                    </a:solidFill>
                  </a:tcPr>
                </a:tc>
                <a:extLst>
                  <a:ext uri="{0D108BD9-81ED-4DB2-BD59-A6C34878D82A}">
                    <a16:rowId xmlns:a16="http://schemas.microsoft.com/office/drawing/2014/main" val="142084336"/>
                  </a:ext>
                </a:extLst>
              </a:tr>
            </a:tbl>
          </a:graphicData>
        </a:graphic>
      </p:graphicFrame>
      <p:pic>
        <p:nvPicPr>
          <p:cNvPr id="4" name="Picture 3">
            <a:extLst>
              <a:ext uri="{FF2B5EF4-FFF2-40B4-BE49-F238E27FC236}">
                <a16:creationId xmlns:a16="http://schemas.microsoft.com/office/drawing/2014/main" id="{7B4820C3-57A6-6314-CF1D-EF5A494AB55B}"/>
              </a:ext>
            </a:extLst>
          </p:cNvPr>
          <p:cNvPicPr>
            <a:picLocks noChangeAspect="1"/>
          </p:cNvPicPr>
          <p:nvPr/>
        </p:nvPicPr>
        <p:blipFill>
          <a:blip r:embed="rId5"/>
          <a:srcRect l="3803" r="3803"/>
          <a:stretch/>
        </p:blipFill>
        <p:spPr>
          <a:xfrm>
            <a:off x="7333097" y="61722"/>
            <a:ext cx="1749181"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6" name="Picture 5">
            <a:extLst>
              <a:ext uri="{FF2B5EF4-FFF2-40B4-BE49-F238E27FC236}">
                <a16:creationId xmlns:a16="http://schemas.microsoft.com/office/drawing/2014/main" id="{533D7247-3354-712E-6C88-2AE19A78FDD4}"/>
              </a:ext>
            </a:extLst>
          </p:cNvPr>
          <p:cNvPicPr>
            <a:picLocks noChangeAspect="1"/>
          </p:cNvPicPr>
          <p:nvPr/>
        </p:nvPicPr>
        <p:blipFill>
          <a:blip r:embed="rId6"/>
          <a:srcRect/>
          <a:stretch/>
        </p:blipFill>
        <p:spPr>
          <a:xfrm>
            <a:off x="5621108" y="1887605"/>
            <a:ext cx="2838349" cy="1114066"/>
          </a:xfrm>
          <a:prstGeom prst="rect">
            <a:avLst/>
          </a:prstGeom>
        </p:spPr>
      </p:pic>
      <p:sp>
        <p:nvSpPr>
          <p:cNvPr id="7" name="TextBox 6">
            <a:extLst>
              <a:ext uri="{FF2B5EF4-FFF2-40B4-BE49-F238E27FC236}">
                <a16:creationId xmlns:a16="http://schemas.microsoft.com/office/drawing/2014/main" id="{C370313E-2950-6B82-5D4A-862219663018}"/>
              </a:ext>
            </a:extLst>
          </p:cNvPr>
          <p:cNvSpPr txBox="1"/>
          <p:nvPr/>
        </p:nvSpPr>
        <p:spPr>
          <a:xfrm>
            <a:off x="5621108" y="3539496"/>
            <a:ext cx="2596339" cy="646331"/>
          </a:xfrm>
          <a:prstGeom prst="rect">
            <a:avLst/>
          </a:prstGeom>
          <a:noFill/>
        </p:spPr>
        <p:txBody>
          <a:bodyPr wrap="square" rtlCol="0">
            <a:spAutoFit/>
          </a:bodyPr>
          <a:lstStyle/>
          <a:p>
            <a:pPr marL="285750" indent="-285750">
              <a:buChar char="•"/>
            </a:pPr>
            <a:r>
              <a:rPr lang="en-US" sz="900"/>
              <a:t>Small and Lightweight</a:t>
            </a:r>
          </a:p>
          <a:p>
            <a:pPr marL="285750" indent="-285750">
              <a:buChar char="•"/>
            </a:pPr>
            <a:r>
              <a:rPr lang="en-US" sz="900"/>
              <a:t>Most inexpensive out of all the batteries</a:t>
            </a:r>
          </a:p>
          <a:p>
            <a:pPr marL="285750" indent="-285750">
              <a:buChar char="•"/>
            </a:pPr>
            <a:r>
              <a:rPr lang="en-US" sz="900"/>
              <a:t>Can make up for small capacity by having multiple</a:t>
            </a:r>
          </a:p>
        </p:txBody>
      </p:sp>
      <p:pic>
        <p:nvPicPr>
          <p:cNvPr id="8" name="Recorded Sound">
            <a:hlinkClick r:id="" action="ppaction://media"/>
            <a:extLst>
              <a:ext uri="{FF2B5EF4-FFF2-40B4-BE49-F238E27FC236}">
                <a16:creationId xmlns:a16="http://schemas.microsoft.com/office/drawing/2014/main" id="{93B85313-F462-2519-8F44-BCD86333422A}"/>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215775" y="4262022"/>
            <a:ext cx="487363" cy="487363"/>
          </a:xfrm>
          <a:prstGeom prst="rect">
            <a:avLst/>
          </a:prstGeom>
        </p:spPr>
      </p:pic>
      <p:sp>
        <p:nvSpPr>
          <p:cNvPr id="9" name="TextBox 8">
            <a:extLst>
              <a:ext uri="{FF2B5EF4-FFF2-40B4-BE49-F238E27FC236}">
                <a16:creationId xmlns:a16="http://schemas.microsoft.com/office/drawing/2014/main" id="{F2EDFF4A-1548-4EB7-F04C-1C1355156B33}"/>
              </a:ext>
            </a:extLst>
          </p:cNvPr>
          <p:cNvSpPr txBox="1"/>
          <p:nvPr/>
        </p:nvSpPr>
        <p:spPr>
          <a:xfrm>
            <a:off x="6310735" y="3071761"/>
            <a:ext cx="2044724" cy="461665"/>
          </a:xfrm>
          <a:prstGeom prst="rect">
            <a:avLst/>
          </a:prstGeom>
          <a:noFill/>
        </p:spPr>
        <p:txBody>
          <a:bodyPr wrap="square" rtlCol="0">
            <a:spAutoFit/>
          </a:bodyPr>
          <a:lstStyle/>
          <a:p>
            <a:pPr algn="ctr"/>
            <a:r>
              <a:rPr lang="en-US" sz="600" i="1"/>
              <a:t>The OVONIC 4S LiPo Battery 22mAh 14.8V 130C</a:t>
            </a:r>
            <a:endParaRPr lang="en-US" b="1"/>
          </a:p>
          <a:p>
            <a:pPr algn="ctr"/>
            <a:r>
              <a:rPr lang="en-US" sz="600" i="1"/>
              <a:t>Image from https://www.amazon.com/dp/B0DF23MSJY?ref=ppx_yo2ov_dt_b_fed_asin_title</a:t>
            </a:r>
          </a:p>
        </p:txBody>
      </p:sp>
    </p:spTree>
    <p:extLst>
      <p:ext uri="{BB962C8B-B14F-4D97-AF65-F5344CB8AC3E}">
        <p14:creationId xmlns:p14="http://schemas.microsoft.com/office/powerpoint/2010/main" val="40524356"/>
      </p:ext>
    </p:extLst>
  </p:cSld>
  <p:clrMapOvr>
    <a:masterClrMapping/>
  </p:clrMapOvr>
  <mc:AlternateContent xmlns:mc="http://schemas.openxmlformats.org/markup-compatibility/2006">
    <mc:Choice xmlns:p14="http://schemas.microsoft.com/office/powerpoint/2010/main" Requires="p14">
      <p:transition spd="slow" p14:dur="2000" advTm="35131"/>
    </mc:Choice>
    <mc:Fallback>
      <p:transition spd="slow" advTm="3513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520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60">
          <a:extLst>
            <a:ext uri="{FF2B5EF4-FFF2-40B4-BE49-F238E27FC236}">
              <a16:creationId xmlns:a16="http://schemas.microsoft.com/office/drawing/2014/main" id="{29A61EE4-4CA7-C4F3-F725-5F5C3A5CB80A}"/>
            </a:ext>
          </a:extLst>
        </p:cNvPr>
        <p:cNvGrpSpPr/>
        <p:nvPr/>
      </p:nvGrpSpPr>
      <p:grpSpPr>
        <a:xfrm>
          <a:off x="0" y="0"/>
          <a:ext cx="0" cy="0"/>
          <a:chOff x="0" y="0"/>
          <a:chExt cx="0" cy="0"/>
        </a:xfrm>
      </p:grpSpPr>
      <p:sp>
        <p:nvSpPr>
          <p:cNvPr id="161" name="Google Shape;161;p20">
            <a:extLst>
              <a:ext uri="{FF2B5EF4-FFF2-40B4-BE49-F238E27FC236}">
                <a16:creationId xmlns:a16="http://schemas.microsoft.com/office/drawing/2014/main" id="{74757199-E48C-5EA1-50B3-8CBFC78B8369}"/>
              </a:ext>
            </a:extLst>
          </p:cNvPr>
          <p:cNvSpPr txBox="1"/>
          <p:nvPr/>
        </p:nvSpPr>
        <p:spPr>
          <a:xfrm>
            <a:off x="514350" y="387706"/>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SERVO COMPARISONS</a:t>
            </a:r>
          </a:p>
        </p:txBody>
      </p:sp>
      <p:graphicFrame>
        <p:nvGraphicFramePr>
          <p:cNvPr id="2" name="Table 1">
            <a:extLst>
              <a:ext uri="{FF2B5EF4-FFF2-40B4-BE49-F238E27FC236}">
                <a16:creationId xmlns:a16="http://schemas.microsoft.com/office/drawing/2014/main" id="{DAC89140-E740-6961-A132-68A909AC6419}"/>
              </a:ext>
            </a:extLst>
          </p:cNvPr>
          <p:cNvGraphicFramePr>
            <a:graphicFrameLocks noGrp="1"/>
          </p:cNvGraphicFramePr>
          <p:nvPr>
            <p:extLst>
              <p:ext uri="{D42A27DB-BD31-4B8C-83A1-F6EECF244321}">
                <p14:modId xmlns:p14="http://schemas.microsoft.com/office/powerpoint/2010/main" val="3116415440"/>
              </p:ext>
            </p:extLst>
          </p:nvPr>
        </p:nvGraphicFramePr>
        <p:xfrm>
          <a:off x="514350" y="941704"/>
          <a:ext cx="4870207" cy="4102503"/>
        </p:xfrm>
        <a:graphic>
          <a:graphicData uri="http://schemas.openxmlformats.org/drawingml/2006/table">
            <a:tbl>
              <a:tblPr firstRow="1" firstCol="1" bandRow="1">
                <a:tableStyleId>{5C22544A-7EE6-4342-B048-85BDC9FD1C3A}</a:tableStyleId>
              </a:tblPr>
              <a:tblGrid>
                <a:gridCol w="1199872">
                  <a:extLst>
                    <a:ext uri="{9D8B030D-6E8A-4147-A177-3AD203B41FA5}">
                      <a16:colId xmlns:a16="http://schemas.microsoft.com/office/drawing/2014/main" val="220876397"/>
                    </a:ext>
                  </a:extLst>
                </a:gridCol>
                <a:gridCol w="1276163">
                  <a:extLst>
                    <a:ext uri="{9D8B030D-6E8A-4147-A177-3AD203B41FA5}">
                      <a16:colId xmlns:a16="http://schemas.microsoft.com/office/drawing/2014/main" val="985657343"/>
                    </a:ext>
                  </a:extLst>
                </a:gridCol>
                <a:gridCol w="1151322">
                  <a:extLst>
                    <a:ext uri="{9D8B030D-6E8A-4147-A177-3AD203B41FA5}">
                      <a16:colId xmlns:a16="http://schemas.microsoft.com/office/drawing/2014/main" val="3364815084"/>
                    </a:ext>
                  </a:extLst>
                </a:gridCol>
                <a:gridCol w="1242850">
                  <a:extLst>
                    <a:ext uri="{9D8B030D-6E8A-4147-A177-3AD203B41FA5}">
                      <a16:colId xmlns:a16="http://schemas.microsoft.com/office/drawing/2014/main" val="2779922367"/>
                    </a:ext>
                  </a:extLst>
                </a:gridCol>
              </a:tblGrid>
              <a:tr h="586072">
                <a:tc>
                  <a:txBody>
                    <a:bodyPr/>
                    <a:lstStyle/>
                    <a:p>
                      <a:pPr marL="0" marR="0" algn="ctr">
                        <a:spcAft>
                          <a:spcPts val="400"/>
                        </a:spcAft>
                        <a:buNone/>
                      </a:pPr>
                      <a:r>
                        <a:rPr lang="en-US" sz="1050" kern="100">
                          <a:effectLst/>
                        </a:rPr>
                        <a:t>Feature</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lvl="0" algn="ctr">
                        <a:spcAft>
                          <a:spcPts val="400"/>
                        </a:spcAft>
                        <a:buNone/>
                      </a:pPr>
                      <a:r>
                        <a:rPr lang="en-US" sz="1050" b="1" kern="100">
                          <a:solidFill>
                            <a:schemeClr val="tx1"/>
                          </a:solidFill>
                          <a:effectLst/>
                        </a:rPr>
                        <a:t>INJORA</a:t>
                      </a:r>
                    </a:p>
                  </a:txBody>
                  <a:tcPr marL="68580" marR="68580" marT="0" marB="0" anchor="ctr">
                    <a:solidFill>
                      <a:schemeClr val="accent6"/>
                    </a:solidFill>
                  </a:tcPr>
                </a:tc>
                <a:tc>
                  <a:txBody>
                    <a:bodyPr/>
                    <a:lstStyle/>
                    <a:p>
                      <a:pPr marL="0" lvl="0" algn="ctr">
                        <a:spcAft>
                          <a:spcPts val="400"/>
                        </a:spcAft>
                        <a:buNone/>
                      </a:pPr>
                      <a:r>
                        <a:rPr lang="en-US" sz="1050" kern="100">
                          <a:effectLst/>
                        </a:rPr>
                        <a:t>MEUS</a:t>
                      </a:r>
                    </a:p>
                  </a:txBody>
                  <a:tcPr marL="68580" marR="68580" marT="0" marB="0" anchor="ctr"/>
                </a:tc>
                <a:tc>
                  <a:txBody>
                    <a:bodyPr/>
                    <a:lstStyle/>
                    <a:p>
                      <a:pPr marL="0" marR="0" lvl="0" algn="ctr">
                        <a:spcAft>
                          <a:spcPts val="400"/>
                        </a:spcAft>
                        <a:buNone/>
                      </a:pPr>
                      <a:r>
                        <a:rPr lang="en-US" sz="1050" b="1" kern="100">
                          <a:solidFill>
                            <a:schemeClr val="bg1"/>
                          </a:solidFill>
                          <a:effectLst/>
                        </a:rPr>
                        <a:t>M8 Brushless Servo</a:t>
                      </a:r>
                    </a:p>
                  </a:txBody>
                  <a:tcPr marL="68580" marR="68580" marT="0" marB="0" anchor="ctr">
                    <a:solidFill>
                      <a:schemeClr val="accent1"/>
                    </a:solidFill>
                  </a:tcPr>
                </a:tc>
                <a:extLst>
                  <a:ext uri="{0D108BD9-81ED-4DB2-BD59-A6C34878D82A}">
                    <a16:rowId xmlns:a16="http://schemas.microsoft.com/office/drawing/2014/main" val="4174295868"/>
                  </a:ext>
                </a:extLst>
              </a:tr>
              <a:tr h="586072">
                <a:tc>
                  <a:txBody>
                    <a:bodyPr/>
                    <a:lstStyle/>
                    <a:p>
                      <a:pPr marL="0" marR="0" lvl="0" algn="ctr">
                        <a:spcAft>
                          <a:spcPts val="400"/>
                        </a:spcAft>
                        <a:buNone/>
                      </a:pPr>
                      <a:r>
                        <a:rPr lang="en-US" sz="1050" kern="100">
                          <a:effectLst/>
                        </a:rPr>
                        <a:t>Input Voltage</a:t>
                      </a:r>
                    </a:p>
                  </a:txBody>
                  <a:tcPr marL="68580" marR="68580" marT="0" marB="0" anchor="ctr"/>
                </a:tc>
                <a:tc>
                  <a:txBody>
                    <a:bodyPr/>
                    <a:lstStyle/>
                    <a:p>
                      <a:pPr marL="0" lvl="0" algn="ctr">
                        <a:spcAft>
                          <a:spcPts val="400"/>
                        </a:spcAft>
                        <a:buNone/>
                      </a:pPr>
                      <a:r>
                        <a:rPr lang="en-US" sz="1050" b="1" kern="100">
                          <a:effectLst/>
                        </a:rPr>
                        <a:t>4.8 V – 8.4 V</a:t>
                      </a:r>
                    </a:p>
                  </a:txBody>
                  <a:tcPr marL="68580" marR="68580" marT="0" marB="0" anchor="ctr">
                    <a:solidFill>
                      <a:schemeClr val="accent6"/>
                    </a:solidFill>
                  </a:tcPr>
                </a:tc>
                <a:tc>
                  <a:txBody>
                    <a:bodyPr/>
                    <a:lstStyle/>
                    <a:p>
                      <a:pPr marL="0" lvl="0" algn="ctr">
                        <a:spcAft>
                          <a:spcPts val="400"/>
                        </a:spcAft>
                        <a:buNone/>
                      </a:pPr>
                      <a:r>
                        <a:rPr lang="en-US" sz="1100" kern="100">
                          <a:effectLst/>
                        </a:rPr>
                        <a:t>4.8 V – 8.4 V</a:t>
                      </a:r>
                    </a:p>
                  </a:txBody>
                  <a:tcPr marL="68580" marR="68580" marT="0" marB="0" anchor="ctr">
                    <a:solidFill>
                      <a:srgbClr val="CFD9FB"/>
                    </a:solidFill>
                  </a:tcPr>
                </a:tc>
                <a:tc>
                  <a:txBody>
                    <a:bodyPr/>
                    <a:lstStyle/>
                    <a:p>
                      <a:pPr marL="0" lvl="0" algn="ctr">
                        <a:spcAft>
                          <a:spcPts val="400"/>
                        </a:spcAft>
                        <a:buNone/>
                      </a:pPr>
                      <a:r>
                        <a:rPr lang="en-US" sz="1050" b="0" kern="100">
                          <a:effectLst/>
                        </a:rPr>
                        <a:t>4.8 V – 8.4 V</a:t>
                      </a:r>
                    </a:p>
                  </a:txBody>
                  <a:tcPr marL="68580" marR="68580" marT="0" marB="0" anchor="ctr">
                    <a:solidFill>
                      <a:srgbClr val="CFD9FB"/>
                    </a:solidFill>
                  </a:tcPr>
                </a:tc>
                <a:extLst>
                  <a:ext uri="{0D108BD9-81ED-4DB2-BD59-A6C34878D82A}">
                    <a16:rowId xmlns:a16="http://schemas.microsoft.com/office/drawing/2014/main" val="814450530"/>
                  </a:ext>
                </a:extLst>
              </a:tr>
              <a:tr h="586072">
                <a:tc>
                  <a:txBody>
                    <a:bodyPr/>
                    <a:lstStyle/>
                    <a:p>
                      <a:pPr marL="0" marR="0" algn="ctr">
                        <a:spcAft>
                          <a:spcPts val="400"/>
                        </a:spcAft>
                        <a:buNone/>
                      </a:pPr>
                      <a:r>
                        <a:rPr lang="en-US" sz="1050" kern="100">
                          <a:effectLst/>
                        </a:rPr>
                        <a:t>Torque</a:t>
                      </a:r>
                    </a:p>
                  </a:txBody>
                  <a:tcPr marL="68580" marR="68580" marT="0" marB="0" anchor="ctr"/>
                </a:tc>
                <a:tc>
                  <a:txBody>
                    <a:bodyPr/>
                    <a:lstStyle/>
                    <a:p>
                      <a:pPr marL="0" lvl="0" algn="ctr">
                        <a:spcAft>
                          <a:spcPts val="400"/>
                        </a:spcAft>
                        <a:buNone/>
                      </a:pPr>
                      <a:r>
                        <a:rPr lang="en-US" sz="1050" b="1" i="0" u="none" strike="noStrike" kern="100" noProof="0">
                          <a:effectLst/>
                          <a:latin typeface="Arial"/>
                        </a:rPr>
                        <a:t>35 kg cm</a:t>
                      </a:r>
                    </a:p>
                  </a:txBody>
                  <a:tcPr marL="68580" marR="68580" marT="0" marB="0" anchor="ctr">
                    <a:solidFill>
                      <a:schemeClr val="accent6"/>
                    </a:solidFill>
                  </a:tcPr>
                </a:tc>
                <a:tc>
                  <a:txBody>
                    <a:bodyPr/>
                    <a:lstStyle/>
                    <a:p>
                      <a:pPr marL="0" lvl="0" algn="ctr">
                        <a:spcAft>
                          <a:spcPts val="400"/>
                        </a:spcAft>
                        <a:buNone/>
                      </a:pPr>
                      <a:r>
                        <a:rPr lang="en-US" sz="1100" b="0" i="0" u="none" strike="noStrike" kern="100" noProof="0">
                          <a:effectLst/>
                          <a:latin typeface="+mn-lt"/>
                        </a:rPr>
                        <a:t>12.5 kg cm</a:t>
                      </a:r>
                    </a:p>
                  </a:txBody>
                  <a:tcPr marL="68580" marR="68580" marT="0" marB="0" anchor="ctr">
                    <a:solidFill>
                      <a:srgbClr val="E9EDFD"/>
                    </a:solidFill>
                  </a:tcPr>
                </a:tc>
                <a:tc>
                  <a:txBody>
                    <a:bodyPr/>
                    <a:lstStyle/>
                    <a:p>
                      <a:pPr marL="0" lvl="0" algn="ctr">
                        <a:spcAft>
                          <a:spcPts val="400"/>
                        </a:spcAft>
                        <a:buNone/>
                      </a:pPr>
                      <a:r>
                        <a:rPr lang="en-US" sz="1050" b="0" i="0" u="none" strike="noStrike" kern="100" noProof="0">
                          <a:effectLst/>
                          <a:latin typeface="+mn-lt"/>
                        </a:rPr>
                        <a:t>8.5 kg cm</a:t>
                      </a:r>
                    </a:p>
                  </a:txBody>
                  <a:tcPr marL="68580" marR="68580" marT="0" marB="0" anchor="ctr">
                    <a:solidFill>
                      <a:srgbClr val="E9EDFD"/>
                    </a:solidFill>
                  </a:tcPr>
                </a:tc>
                <a:extLst>
                  <a:ext uri="{0D108BD9-81ED-4DB2-BD59-A6C34878D82A}">
                    <a16:rowId xmlns:a16="http://schemas.microsoft.com/office/drawing/2014/main" val="4072276179"/>
                  </a:ext>
                </a:extLst>
              </a:tr>
              <a:tr h="586072">
                <a:tc>
                  <a:txBody>
                    <a:bodyPr/>
                    <a:lstStyle/>
                    <a:p>
                      <a:pPr marL="0" marR="0" algn="ctr">
                        <a:spcAft>
                          <a:spcPts val="400"/>
                        </a:spcAft>
                        <a:buNone/>
                      </a:pPr>
                      <a:r>
                        <a:rPr lang="en-US" sz="1050" kern="100">
                          <a:effectLst/>
                        </a:rPr>
                        <a:t>Size</a:t>
                      </a:r>
                    </a:p>
                  </a:txBody>
                  <a:tcPr marL="68580" marR="68580" marT="0" marB="0" anchor="ctr"/>
                </a:tc>
                <a:tc>
                  <a:txBody>
                    <a:bodyPr/>
                    <a:lstStyle/>
                    <a:p>
                      <a:pPr marL="0" lvl="0" algn="ctr">
                        <a:spcAft>
                          <a:spcPts val="400"/>
                        </a:spcAft>
                        <a:buNone/>
                      </a:pPr>
                      <a:r>
                        <a:rPr lang="en-US" sz="1050" b="1" i="0" u="none" strike="noStrike" kern="100" noProof="0">
                          <a:effectLst/>
                          <a:latin typeface="Arial"/>
                        </a:rPr>
                        <a:t>63 mm x 38 mm x 54 mm</a:t>
                      </a:r>
                    </a:p>
                  </a:txBody>
                  <a:tcPr marL="68580" marR="68580" marT="0" marB="0" anchor="ctr">
                    <a:solidFill>
                      <a:schemeClr val="accent6"/>
                    </a:solidFill>
                  </a:tcPr>
                </a:tc>
                <a:tc>
                  <a:txBody>
                    <a:bodyPr/>
                    <a:lstStyle/>
                    <a:p>
                      <a:pPr marL="0" lvl="0" algn="ctr">
                        <a:spcAft>
                          <a:spcPts val="400"/>
                        </a:spcAft>
                        <a:buNone/>
                      </a:pPr>
                      <a:r>
                        <a:rPr lang="en-US" sz="1050" b="0" i="0" u="none" strike="noStrike" kern="100" noProof="0">
                          <a:effectLst/>
                          <a:latin typeface="+mn-lt"/>
                        </a:rPr>
                        <a:t>23 mm x 12 mm x 27 mm</a:t>
                      </a:r>
                    </a:p>
                  </a:txBody>
                  <a:tcPr marL="68580" marR="68580" marT="0" marB="0" anchor="ctr"/>
                </a:tc>
                <a:tc>
                  <a:txBody>
                    <a:bodyPr/>
                    <a:lstStyle/>
                    <a:p>
                      <a:pPr marL="0" lvl="0" algn="ctr">
                        <a:spcAft>
                          <a:spcPts val="400"/>
                        </a:spcAft>
                        <a:buNone/>
                      </a:pPr>
                      <a:r>
                        <a:rPr lang="en-US" sz="1050" b="0" i="0" u="none" strike="noStrike" kern="100" noProof="0">
                          <a:effectLst/>
                          <a:latin typeface="+mn-lt"/>
                        </a:rPr>
                        <a:t>28.5 mm x 13.4 mm x 29.0 mm</a:t>
                      </a:r>
                    </a:p>
                  </a:txBody>
                  <a:tcPr marL="68580" marR="68580" marT="0" marB="0" anchor="ctr">
                    <a:solidFill>
                      <a:srgbClr val="CFD9FB"/>
                    </a:solidFill>
                  </a:tcPr>
                </a:tc>
                <a:extLst>
                  <a:ext uri="{0D108BD9-81ED-4DB2-BD59-A6C34878D82A}">
                    <a16:rowId xmlns:a16="http://schemas.microsoft.com/office/drawing/2014/main" val="984486374"/>
                  </a:ext>
                </a:extLst>
              </a:tr>
              <a:tr h="586072">
                <a:tc>
                  <a:txBody>
                    <a:bodyPr/>
                    <a:lstStyle/>
                    <a:p>
                      <a:pPr marL="0" marR="0" algn="ctr">
                        <a:spcAft>
                          <a:spcPts val="400"/>
                        </a:spcAft>
                        <a:buNone/>
                      </a:pPr>
                      <a:r>
                        <a:rPr lang="en-US" sz="1050" kern="100">
                          <a:effectLst/>
                        </a:rPr>
                        <a:t>Weight</a:t>
                      </a:r>
                    </a:p>
                  </a:txBody>
                  <a:tcPr marL="68580" marR="68580" marT="0" marB="0" anchor="ctr"/>
                </a:tc>
                <a:tc>
                  <a:txBody>
                    <a:bodyPr/>
                    <a:lstStyle/>
                    <a:p>
                      <a:pPr marL="0" lvl="0" algn="ctr">
                        <a:spcAft>
                          <a:spcPts val="400"/>
                        </a:spcAft>
                        <a:buNone/>
                      </a:pPr>
                      <a:r>
                        <a:rPr lang="en-US" sz="1050" b="1" kern="100">
                          <a:effectLst/>
                        </a:rPr>
                        <a:t>85 g</a:t>
                      </a:r>
                    </a:p>
                  </a:txBody>
                  <a:tcPr marL="68580" marR="68580" marT="0" marB="0" anchor="ctr">
                    <a:solidFill>
                      <a:schemeClr val="accent6"/>
                    </a:solidFill>
                  </a:tcPr>
                </a:tc>
                <a:tc>
                  <a:txBody>
                    <a:bodyPr/>
                    <a:lstStyle/>
                    <a:p>
                      <a:pPr marL="0" lvl="0" algn="ctr">
                        <a:spcAft>
                          <a:spcPts val="400"/>
                        </a:spcAft>
                        <a:buNone/>
                      </a:pPr>
                      <a:r>
                        <a:rPr lang="en-US" sz="1050" kern="100">
                          <a:effectLst/>
                        </a:rPr>
                        <a:t>22.1 g</a:t>
                      </a:r>
                    </a:p>
                  </a:txBody>
                  <a:tcPr marL="68580" marR="68580" marT="0" marB="0" anchor="ctr"/>
                </a:tc>
                <a:tc>
                  <a:txBody>
                    <a:bodyPr/>
                    <a:lstStyle/>
                    <a:p>
                      <a:pPr marL="0" lvl="0" algn="ctr">
                        <a:spcAft>
                          <a:spcPts val="400"/>
                        </a:spcAft>
                        <a:buNone/>
                      </a:pPr>
                      <a:r>
                        <a:rPr lang="en-US" sz="1050" b="0" kern="100">
                          <a:effectLst/>
                        </a:rPr>
                        <a:t>28.6 g</a:t>
                      </a:r>
                    </a:p>
                  </a:txBody>
                  <a:tcPr marL="68580" marR="68580" marT="0" marB="0" anchor="ctr">
                    <a:solidFill>
                      <a:srgbClr val="E9EDFD"/>
                    </a:solidFill>
                  </a:tcPr>
                </a:tc>
                <a:extLst>
                  <a:ext uri="{0D108BD9-81ED-4DB2-BD59-A6C34878D82A}">
                    <a16:rowId xmlns:a16="http://schemas.microsoft.com/office/drawing/2014/main" val="1558391816"/>
                  </a:ext>
                </a:extLst>
              </a:tr>
              <a:tr h="586072">
                <a:tc>
                  <a:txBody>
                    <a:bodyPr/>
                    <a:lstStyle/>
                    <a:p>
                      <a:pPr marL="0" marR="0" algn="ctr">
                        <a:spcAft>
                          <a:spcPts val="400"/>
                        </a:spcAft>
                        <a:buNone/>
                      </a:pPr>
                      <a:r>
                        <a:rPr lang="en-US" sz="1050"/>
                        <a:t>Cost</a:t>
                      </a:r>
                    </a:p>
                  </a:txBody>
                  <a:tcPr marL="68580" marR="68580" marT="0" marB="0" anchor="ctr"/>
                </a:tc>
                <a:tc>
                  <a:txBody>
                    <a:bodyPr/>
                    <a:lstStyle/>
                    <a:p>
                      <a:pPr marL="0" lvl="0" algn="ctr">
                        <a:spcAft>
                          <a:spcPts val="400"/>
                        </a:spcAft>
                        <a:buNone/>
                      </a:pPr>
                      <a:r>
                        <a:rPr lang="en-US" sz="1050" b="1" i="0" u="none" strike="noStrike" kern="100" noProof="0">
                          <a:effectLst/>
                          <a:latin typeface="Arial"/>
                          <a:cs typeface="Arial"/>
                        </a:rPr>
                        <a:t>$22.00</a:t>
                      </a:r>
                    </a:p>
                  </a:txBody>
                  <a:tcPr marL="68580" marR="68580" marT="0" marB="0" anchor="ctr">
                    <a:solidFill>
                      <a:schemeClr val="accent6"/>
                    </a:solidFill>
                  </a:tcPr>
                </a:tc>
                <a:tc>
                  <a:txBody>
                    <a:bodyPr/>
                    <a:lstStyle/>
                    <a:p>
                      <a:pPr marL="0" lvl="0" algn="ctr">
                        <a:spcAft>
                          <a:spcPts val="400"/>
                        </a:spcAft>
                        <a:buNone/>
                      </a:pPr>
                      <a:r>
                        <a:rPr lang="en-US" sz="1050" b="0" i="0" u="none" strike="noStrike" kern="100" noProof="0">
                          <a:effectLst/>
                          <a:latin typeface="Arial"/>
                          <a:cs typeface="Arial"/>
                        </a:rPr>
                        <a:t>$61.00</a:t>
                      </a:r>
                    </a:p>
                  </a:txBody>
                  <a:tcPr marL="68580" marR="68580" marT="0" marB="0" anchor="ctr"/>
                </a:tc>
                <a:tc>
                  <a:txBody>
                    <a:bodyPr/>
                    <a:lstStyle/>
                    <a:p>
                      <a:pPr marL="0" marR="0" lvl="0" algn="ctr">
                        <a:spcAft>
                          <a:spcPts val="400"/>
                        </a:spcAft>
                        <a:buNone/>
                      </a:pPr>
                      <a:r>
                        <a:rPr lang="en-US" sz="1050" b="0" i="0" u="none" strike="noStrike" kern="100" noProof="0">
                          <a:solidFill>
                            <a:schemeClr val="tx1"/>
                          </a:solidFill>
                          <a:effectLst/>
                          <a:latin typeface="Arial"/>
                          <a:cs typeface="Arial"/>
                        </a:rPr>
                        <a:t>$60.00</a:t>
                      </a:r>
                    </a:p>
                  </a:txBody>
                  <a:tcPr marL="68580" marR="68580" marT="0" marB="0" anchor="ctr">
                    <a:solidFill>
                      <a:srgbClr val="CFD9FB"/>
                    </a:solidFill>
                  </a:tcPr>
                </a:tc>
                <a:extLst>
                  <a:ext uri="{0D108BD9-81ED-4DB2-BD59-A6C34878D82A}">
                    <a16:rowId xmlns:a16="http://schemas.microsoft.com/office/drawing/2014/main" val="4158446546"/>
                  </a:ext>
                </a:extLst>
              </a:tr>
              <a:tr h="586071">
                <a:tc>
                  <a:txBody>
                    <a:bodyPr/>
                    <a:lstStyle/>
                    <a:p>
                      <a:pPr marL="0" lvl="0" algn="ctr">
                        <a:spcAft>
                          <a:spcPts val="400"/>
                        </a:spcAft>
                        <a:buNone/>
                      </a:pPr>
                      <a:r>
                        <a:rPr lang="en-US" sz="1050"/>
                        <a:t>Waterproof Rating</a:t>
                      </a:r>
                    </a:p>
                  </a:txBody>
                  <a:tcPr marL="68580" marR="68580" marT="0" marB="0" anchor="ctr"/>
                </a:tc>
                <a:tc>
                  <a:txBody>
                    <a:bodyPr/>
                    <a:lstStyle/>
                    <a:p>
                      <a:pPr marL="0" lvl="0" algn="ctr">
                        <a:spcAft>
                          <a:spcPts val="400"/>
                        </a:spcAft>
                        <a:buNone/>
                      </a:pPr>
                      <a:r>
                        <a:rPr lang="en-US" sz="1050" b="1" i="0" u="none" strike="noStrike" kern="100" noProof="0">
                          <a:solidFill>
                            <a:schemeClr val="tx1"/>
                          </a:solidFill>
                          <a:effectLst/>
                          <a:latin typeface="Arial"/>
                          <a:cs typeface="Arial"/>
                        </a:rPr>
                        <a:t>Yes (IP67 rated)</a:t>
                      </a:r>
                      <a:endParaRPr lang="en-US" sz="1050" b="1"/>
                    </a:p>
                  </a:txBody>
                  <a:tcPr marL="68580" marR="68580" marT="0" marB="0" anchor="ctr">
                    <a:solidFill>
                      <a:schemeClr val="accent6"/>
                    </a:solidFill>
                  </a:tcPr>
                </a:tc>
                <a:tc>
                  <a:txBody>
                    <a:bodyPr/>
                    <a:lstStyle/>
                    <a:p>
                      <a:pPr marL="0" lvl="0" algn="ctr">
                        <a:spcAft>
                          <a:spcPts val="400"/>
                        </a:spcAft>
                        <a:buNone/>
                      </a:pPr>
                      <a:r>
                        <a:rPr lang="en-US" sz="1050" b="0" i="0" u="none" strike="noStrike" kern="100" noProof="0">
                          <a:effectLst/>
                          <a:latin typeface="Arial"/>
                          <a:cs typeface="Arial"/>
                        </a:rPr>
                        <a:t>Partial</a:t>
                      </a:r>
                    </a:p>
                  </a:txBody>
                  <a:tcPr marL="68580" marR="68580" marT="0" marB="0" anchor="ctr"/>
                </a:tc>
                <a:tc>
                  <a:txBody>
                    <a:bodyPr/>
                    <a:lstStyle/>
                    <a:p>
                      <a:pPr marL="0" lvl="0" algn="ctr">
                        <a:spcAft>
                          <a:spcPts val="400"/>
                        </a:spcAft>
                        <a:buNone/>
                      </a:pPr>
                      <a:r>
                        <a:rPr lang="en-US" sz="1050" b="0" i="0" u="none" strike="noStrike" kern="100" noProof="0">
                          <a:solidFill>
                            <a:schemeClr val="tx1"/>
                          </a:solidFill>
                          <a:effectLst/>
                          <a:latin typeface="Arial"/>
                          <a:cs typeface="Arial"/>
                        </a:rPr>
                        <a:t>Partial</a:t>
                      </a:r>
                    </a:p>
                  </a:txBody>
                  <a:tcPr marL="68580" marR="68580" marT="0" marB="0" anchor="ctr">
                    <a:solidFill>
                      <a:srgbClr val="E9EDFD"/>
                    </a:solidFill>
                  </a:tcPr>
                </a:tc>
                <a:extLst>
                  <a:ext uri="{0D108BD9-81ED-4DB2-BD59-A6C34878D82A}">
                    <a16:rowId xmlns:a16="http://schemas.microsoft.com/office/drawing/2014/main" val="142084336"/>
                  </a:ext>
                </a:extLst>
              </a:tr>
            </a:tbl>
          </a:graphicData>
        </a:graphic>
      </p:graphicFrame>
      <p:pic>
        <p:nvPicPr>
          <p:cNvPr id="32" name="Audio 31">
            <a:hlinkClick r:id="" action="ppaction://media"/>
            <a:extLst>
              <a:ext uri="{FF2B5EF4-FFF2-40B4-BE49-F238E27FC236}">
                <a16:creationId xmlns:a16="http://schemas.microsoft.com/office/drawing/2014/main" id="{CF463058-EFAF-0D7D-0DEC-45DC674003B8}"/>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08306" t="-108306" r="-108306" b="-108306"/>
          <a:stretch>
            <a:fillRect/>
          </a:stretch>
        </p:blipFill>
        <p:spPr>
          <a:xfrm>
            <a:off x="7539228" y="3538728"/>
            <a:ext cx="1543050" cy="1543050"/>
          </a:xfrm>
          <a:prstGeom prst="ellipse">
            <a:avLst/>
          </a:prstGeom>
        </p:spPr>
      </p:pic>
      <p:pic>
        <p:nvPicPr>
          <p:cNvPr id="4" name="Picture 3">
            <a:extLst>
              <a:ext uri="{FF2B5EF4-FFF2-40B4-BE49-F238E27FC236}">
                <a16:creationId xmlns:a16="http://schemas.microsoft.com/office/drawing/2014/main" id="{53136772-3188-596E-D9FD-0B9615CC1F6D}"/>
              </a:ext>
            </a:extLst>
          </p:cNvPr>
          <p:cNvPicPr>
            <a:picLocks noChangeAspect="1"/>
          </p:cNvPicPr>
          <p:nvPr/>
        </p:nvPicPr>
        <p:blipFill>
          <a:blip r:embed="rId6"/>
          <a:srcRect l="3803" r="3803"/>
          <a:stretch/>
        </p:blipFill>
        <p:spPr>
          <a:xfrm>
            <a:off x="7333097" y="61722"/>
            <a:ext cx="1749181"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5" name="Picture 4">
            <a:extLst>
              <a:ext uri="{FF2B5EF4-FFF2-40B4-BE49-F238E27FC236}">
                <a16:creationId xmlns:a16="http://schemas.microsoft.com/office/drawing/2014/main" id="{23A4ADD5-78FF-98A4-F801-AC3B2D5F3BCD}"/>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10000" b="90000" l="9125" r="91438">
                        <a14:foregroundMark x1="29063" y1="62500" x2="44813" y2="61625"/>
                        <a14:foregroundMark x1="44813" y1="61625" x2="32375" y2="63375"/>
                        <a14:foregroundMark x1="32375" y1="63375" x2="40688" y2="60938"/>
                        <a14:foregroundMark x1="32813" y1="72125" x2="44500" y2="74375"/>
                        <a14:foregroundMark x1="44500" y1="74375" x2="60375" y2="69813"/>
                        <a14:foregroundMark x1="60375" y1="69813" x2="70063" y2="60875"/>
                        <a14:foregroundMark x1="70063" y1="60875" x2="71625" y2="65063"/>
                        <a14:foregroundMark x1="75063" y1="65500" x2="68375" y2="65500"/>
                        <a14:foregroundMark x1="60438" y1="62625" x2="59750" y2="65250"/>
                        <a14:foregroundMark x1="74688" y1="53625" x2="42063" y2="62313"/>
                        <a14:foregroundMark x1="42063" y1="62313" x2="38375" y2="62375"/>
                        <a14:foregroundMark x1="47125" y1="58188" x2="24063" y2="60375"/>
                        <a14:foregroundMark x1="49125" y1="58938" x2="33250" y2="65500"/>
                        <a14:foregroundMark x1="29812" y1="66500" x2="50688" y2="62625"/>
                        <a14:foregroundMark x1="59188" y1="68250" x2="63500" y2="63375"/>
                        <a14:foregroundMark x1="28063" y1="77875" x2="48688" y2="73000"/>
                        <a14:foregroundMark x1="48688" y1="73000" x2="48875" y2="72813"/>
                        <a14:foregroundMark x1="91438" y1="21375" x2="90875" y2="16375"/>
                        <a14:foregroundMark x1="9125" y1="51500" x2="9563" y2="51063"/>
                      </a14:backgroundRemoval>
                    </a14:imgEffect>
                  </a14:imgLayer>
                </a14:imgProps>
              </a:ext>
            </a:extLst>
          </a:blip>
          <a:stretch>
            <a:fillRect/>
          </a:stretch>
        </p:blipFill>
        <p:spPr>
          <a:xfrm>
            <a:off x="5788550" y="1294703"/>
            <a:ext cx="1711972" cy="1711972"/>
          </a:xfrm>
          <a:prstGeom prst="rect">
            <a:avLst/>
          </a:prstGeom>
        </p:spPr>
      </p:pic>
      <p:sp>
        <p:nvSpPr>
          <p:cNvPr id="3" name="TextBox 2">
            <a:extLst>
              <a:ext uri="{FF2B5EF4-FFF2-40B4-BE49-F238E27FC236}">
                <a16:creationId xmlns:a16="http://schemas.microsoft.com/office/drawing/2014/main" id="{156941C4-AD87-C51B-CC00-DC254DBEBFBE}"/>
              </a:ext>
            </a:extLst>
          </p:cNvPr>
          <p:cNvSpPr txBox="1"/>
          <p:nvPr/>
        </p:nvSpPr>
        <p:spPr>
          <a:xfrm>
            <a:off x="5522854" y="3605408"/>
            <a:ext cx="2596339" cy="646331"/>
          </a:xfrm>
          <a:prstGeom prst="rect">
            <a:avLst/>
          </a:prstGeom>
          <a:noFill/>
        </p:spPr>
        <p:txBody>
          <a:bodyPr wrap="square" rtlCol="0">
            <a:spAutoFit/>
          </a:bodyPr>
          <a:lstStyle/>
          <a:p>
            <a:pPr marL="285750" indent="-285750">
              <a:buChar char="•"/>
            </a:pPr>
            <a:r>
              <a:rPr lang="en-US" sz="900"/>
              <a:t>Gives the most torque out of all motors</a:t>
            </a:r>
          </a:p>
          <a:p>
            <a:pPr marL="285750" indent="-285750">
              <a:buChar char="•"/>
            </a:pPr>
            <a:r>
              <a:rPr lang="en-US" sz="900"/>
              <a:t>Is the most inexpensive out of the servos</a:t>
            </a:r>
          </a:p>
          <a:p>
            <a:pPr marL="285750" indent="-285750">
              <a:buChar char="•"/>
            </a:pPr>
            <a:r>
              <a:rPr lang="en-US" sz="900"/>
              <a:t>Weight and size are made up for by other two factors</a:t>
            </a:r>
          </a:p>
        </p:txBody>
      </p:sp>
      <p:sp>
        <p:nvSpPr>
          <p:cNvPr id="6" name="TextBox 5">
            <a:extLst>
              <a:ext uri="{FF2B5EF4-FFF2-40B4-BE49-F238E27FC236}">
                <a16:creationId xmlns:a16="http://schemas.microsoft.com/office/drawing/2014/main" id="{1A5B21D7-C8C6-35B9-D905-ACDE2A609AAB}"/>
              </a:ext>
            </a:extLst>
          </p:cNvPr>
          <p:cNvSpPr txBox="1"/>
          <p:nvPr/>
        </p:nvSpPr>
        <p:spPr>
          <a:xfrm>
            <a:off x="5918111" y="2990342"/>
            <a:ext cx="2044724" cy="461665"/>
          </a:xfrm>
          <a:prstGeom prst="rect">
            <a:avLst/>
          </a:prstGeom>
          <a:noFill/>
        </p:spPr>
        <p:txBody>
          <a:bodyPr wrap="square" rtlCol="0">
            <a:spAutoFit/>
          </a:bodyPr>
          <a:lstStyle/>
          <a:p>
            <a:pPr algn="ctr"/>
            <a:r>
              <a:rPr lang="en-US" sz="600" i="1"/>
              <a:t>The INJORA Servo 35KG High Torque Servo</a:t>
            </a:r>
            <a:endParaRPr lang="en-US" b="1"/>
          </a:p>
          <a:p>
            <a:pPr algn="ctr"/>
            <a:r>
              <a:rPr lang="en-US" sz="600" i="1"/>
              <a:t>Image from https://www.amazon.com/dp/B0922R8KFK?ref=ppx_yo2ov_dt_b_fed_asin_title&amp;th=1</a:t>
            </a:r>
          </a:p>
        </p:txBody>
      </p:sp>
    </p:spTree>
    <p:extLst>
      <p:ext uri="{BB962C8B-B14F-4D97-AF65-F5344CB8AC3E}">
        <p14:creationId xmlns:p14="http://schemas.microsoft.com/office/powerpoint/2010/main" val="1417901635"/>
      </p:ext>
    </p:extLst>
  </p:cSld>
  <p:clrMapOvr>
    <a:masterClrMapping/>
  </p:clrMapOvr>
  <mc:AlternateContent xmlns:mc="http://schemas.openxmlformats.org/markup-compatibility/2006">
    <mc:Choice xmlns:p14="http://schemas.microsoft.com/office/powerpoint/2010/main" Requires="p14">
      <p:transition spd="slow" p14:dur="2000" advTm="41376"/>
    </mc:Choice>
    <mc:Fallback>
      <p:transition spd="slow" advTm="413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2"/>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F3B0D85-D6E6-5614-FA4D-00365532571E}"/>
              </a:ext>
            </a:extLst>
          </p:cNvPr>
          <p:cNvPicPr>
            <a:picLocks noChangeAspect="1"/>
          </p:cNvPicPr>
          <p:nvPr/>
        </p:nvPicPr>
        <p:blipFill>
          <a:blip r:embed="rId4"/>
          <a:stretch>
            <a:fillRect/>
          </a:stretch>
        </p:blipFill>
        <p:spPr>
          <a:xfrm>
            <a:off x="5473418" y="159214"/>
            <a:ext cx="3312772" cy="4417028"/>
          </a:xfrm>
          <a:prstGeom prst="rect">
            <a:avLst/>
          </a:prstGeom>
        </p:spPr>
      </p:pic>
      <p:sp>
        <p:nvSpPr>
          <p:cNvPr id="3" name="Google Shape;161;p20">
            <a:extLst>
              <a:ext uri="{FF2B5EF4-FFF2-40B4-BE49-F238E27FC236}">
                <a16:creationId xmlns:a16="http://schemas.microsoft.com/office/drawing/2014/main" id="{FF2619D3-FE97-DCA3-C6A4-FDDF47D523D7}"/>
              </a:ext>
            </a:extLst>
          </p:cNvPr>
          <p:cNvSpPr txBox="1"/>
          <p:nvPr/>
        </p:nvSpPr>
        <p:spPr>
          <a:xfrm>
            <a:off x="514350" y="387706"/>
            <a:ext cx="4431361"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VISUALIZATION OF DEVICE</a:t>
            </a:r>
          </a:p>
        </p:txBody>
      </p:sp>
      <p:pic>
        <p:nvPicPr>
          <p:cNvPr id="5" name="Picture 4">
            <a:extLst>
              <a:ext uri="{FF2B5EF4-FFF2-40B4-BE49-F238E27FC236}">
                <a16:creationId xmlns:a16="http://schemas.microsoft.com/office/drawing/2014/main" id="{2D06832B-2792-4492-A738-05D488F3AC56}"/>
              </a:ext>
            </a:extLst>
          </p:cNvPr>
          <p:cNvPicPr>
            <a:picLocks noChangeAspect="1"/>
          </p:cNvPicPr>
          <p:nvPr/>
        </p:nvPicPr>
        <p:blipFill>
          <a:blip r:embed="rId5"/>
          <a:stretch>
            <a:fillRect/>
          </a:stretch>
        </p:blipFill>
        <p:spPr>
          <a:xfrm>
            <a:off x="288758" y="1317970"/>
            <a:ext cx="3822604" cy="3150550"/>
          </a:xfrm>
          <a:prstGeom prst="rect">
            <a:avLst/>
          </a:prstGeom>
        </p:spPr>
      </p:pic>
      <p:sp>
        <p:nvSpPr>
          <p:cNvPr id="7" name="TextBox 6">
            <a:extLst>
              <a:ext uri="{FF2B5EF4-FFF2-40B4-BE49-F238E27FC236}">
                <a16:creationId xmlns:a16="http://schemas.microsoft.com/office/drawing/2014/main" id="{9D8D7203-F862-481A-AFC8-5237B4B50520}"/>
              </a:ext>
            </a:extLst>
          </p:cNvPr>
          <p:cNvSpPr txBox="1"/>
          <p:nvPr/>
        </p:nvSpPr>
        <p:spPr>
          <a:xfrm>
            <a:off x="-85940" y="4468520"/>
            <a:ext cx="4572000" cy="215444"/>
          </a:xfrm>
          <a:prstGeom prst="rect">
            <a:avLst/>
          </a:prstGeom>
          <a:noFill/>
        </p:spPr>
        <p:txBody>
          <a:bodyPr wrap="square">
            <a:spAutoFit/>
          </a:bodyPr>
          <a:lstStyle/>
          <a:p>
            <a:pPr algn="ctr"/>
            <a:r>
              <a:rPr lang="en-US" sz="800" i="1"/>
              <a:t>Rendering of device using Fusion360</a:t>
            </a:r>
            <a:endParaRPr lang="en-US" b="1"/>
          </a:p>
        </p:txBody>
      </p:sp>
      <p:sp>
        <p:nvSpPr>
          <p:cNvPr id="9" name="TextBox 8">
            <a:extLst>
              <a:ext uri="{FF2B5EF4-FFF2-40B4-BE49-F238E27FC236}">
                <a16:creationId xmlns:a16="http://schemas.microsoft.com/office/drawing/2014/main" id="{E0CF7754-4203-158F-EAAC-9F1BA62CB47C}"/>
              </a:ext>
            </a:extLst>
          </p:cNvPr>
          <p:cNvSpPr txBox="1"/>
          <p:nvPr/>
        </p:nvSpPr>
        <p:spPr>
          <a:xfrm>
            <a:off x="4821460" y="4604285"/>
            <a:ext cx="4616688" cy="215444"/>
          </a:xfrm>
          <a:prstGeom prst="rect">
            <a:avLst/>
          </a:prstGeom>
          <a:noFill/>
        </p:spPr>
        <p:txBody>
          <a:bodyPr wrap="square">
            <a:spAutoFit/>
          </a:bodyPr>
          <a:lstStyle/>
          <a:p>
            <a:pPr algn="ctr"/>
            <a:r>
              <a:rPr lang="en-US" sz="800" i="1"/>
              <a:t>Complete P.U.T.T.I device</a:t>
            </a:r>
          </a:p>
        </p:txBody>
      </p:sp>
      <p:pic>
        <p:nvPicPr>
          <p:cNvPr id="12" name="Audio 11">
            <a:hlinkClick r:id="" action="ppaction://media"/>
            <a:extLst>
              <a:ext uri="{FF2B5EF4-FFF2-40B4-BE49-F238E27FC236}">
                <a16:creationId xmlns:a16="http://schemas.microsoft.com/office/drawing/2014/main" id="{2C424034-A0A1-6461-DCB4-806F80262D77}"/>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787155357"/>
      </p:ext>
    </p:extLst>
  </p:cSld>
  <p:clrMapOvr>
    <a:masterClrMapping/>
  </p:clrMapOvr>
  <mc:AlternateContent xmlns:mc="http://schemas.openxmlformats.org/markup-compatibility/2006">
    <mc:Choice xmlns:p14="http://schemas.microsoft.com/office/powerpoint/2010/main" Requires="p14">
      <p:transition spd="slow" p14:dur="2000" advTm="21392"/>
    </mc:Choice>
    <mc:Fallback>
      <p:transition spd="slow" advTm="2139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2"/>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3591BA8-6CAF-44B8-CA0B-5AB4B1C6551F}"/>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561D6D02-403F-E14F-B330-194CC25B898F}"/>
              </a:ext>
            </a:extLst>
          </p:cNvPr>
          <p:cNvSpPr/>
          <p:nvPr/>
        </p:nvSpPr>
        <p:spPr>
          <a:xfrm>
            <a:off x="3895493" y="1954716"/>
            <a:ext cx="1583473" cy="1234068"/>
          </a:xfrm>
          <a:prstGeom prst="roundRect">
            <a:avLst/>
          </a:prstGeom>
          <a:solidFill>
            <a:srgbClr val="FF99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ESP32</a:t>
            </a:r>
          </a:p>
        </p:txBody>
      </p:sp>
      <p:sp>
        <p:nvSpPr>
          <p:cNvPr id="5" name="Rectangle: Rounded Corners 4">
            <a:extLst>
              <a:ext uri="{FF2B5EF4-FFF2-40B4-BE49-F238E27FC236}">
                <a16:creationId xmlns:a16="http://schemas.microsoft.com/office/drawing/2014/main" id="{13C3F8AE-6F0A-422E-9A68-DCF3DA2C4AF7}"/>
              </a:ext>
            </a:extLst>
          </p:cNvPr>
          <p:cNvSpPr/>
          <p:nvPr/>
        </p:nvSpPr>
        <p:spPr>
          <a:xfrm>
            <a:off x="1653672" y="2263233"/>
            <a:ext cx="1576889" cy="314071"/>
          </a:xfrm>
          <a:prstGeom prst="roundRect">
            <a:avLst/>
          </a:prstGeom>
          <a:solidFill>
            <a:srgbClr val="FF9999"/>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Pan Servo</a:t>
            </a:r>
            <a:endParaRPr lang="en-US">
              <a:cs typeface="Arial"/>
            </a:endParaRPr>
          </a:p>
        </p:txBody>
      </p:sp>
      <p:sp>
        <p:nvSpPr>
          <p:cNvPr id="6" name="Rectangle: Rounded Corners 5">
            <a:extLst>
              <a:ext uri="{FF2B5EF4-FFF2-40B4-BE49-F238E27FC236}">
                <a16:creationId xmlns:a16="http://schemas.microsoft.com/office/drawing/2014/main" id="{F207AF0E-D073-F5A1-CCB5-5E96A636EDC1}"/>
              </a:ext>
            </a:extLst>
          </p:cNvPr>
          <p:cNvSpPr/>
          <p:nvPr/>
        </p:nvSpPr>
        <p:spPr>
          <a:xfrm>
            <a:off x="1694369" y="3101361"/>
            <a:ext cx="1583473" cy="430716"/>
          </a:xfrm>
          <a:prstGeom prst="roundRect">
            <a:avLst/>
          </a:prstGeom>
          <a:solidFill>
            <a:srgbClr val="99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Laser</a:t>
            </a:r>
          </a:p>
        </p:txBody>
      </p:sp>
      <p:sp>
        <p:nvSpPr>
          <p:cNvPr id="7" name="Rectangle: Rounded Corners 6">
            <a:extLst>
              <a:ext uri="{FF2B5EF4-FFF2-40B4-BE49-F238E27FC236}">
                <a16:creationId xmlns:a16="http://schemas.microsoft.com/office/drawing/2014/main" id="{A79420BC-8034-AFD8-617E-287D65F98355}"/>
              </a:ext>
            </a:extLst>
          </p:cNvPr>
          <p:cNvSpPr/>
          <p:nvPr/>
        </p:nvSpPr>
        <p:spPr>
          <a:xfrm>
            <a:off x="8029239" y="3740767"/>
            <a:ext cx="1032985" cy="430716"/>
          </a:xfrm>
          <a:prstGeom prst="roundRect">
            <a:avLst/>
          </a:prstGeom>
          <a:solidFill>
            <a:srgbClr val="FF99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3.3 V Regulator</a:t>
            </a:r>
          </a:p>
        </p:txBody>
      </p:sp>
      <p:sp>
        <p:nvSpPr>
          <p:cNvPr id="8" name="Rectangle: Rounded Corners 7">
            <a:extLst>
              <a:ext uri="{FF2B5EF4-FFF2-40B4-BE49-F238E27FC236}">
                <a16:creationId xmlns:a16="http://schemas.microsoft.com/office/drawing/2014/main" id="{5C0BB245-121B-E10C-ED66-5763DF0ADD98}"/>
              </a:ext>
            </a:extLst>
          </p:cNvPr>
          <p:cNvSpPr/>
          <p:nvPr/>
        </p:nvSpPr>
        <p:spPr>
          <a:xfrm>
            <a:off x="6025375" y="2442506"/>
            <a:ext cx="1583473" cy="430716"/>
          </a:xfrm>
          <a:prstGeom prst="roundRect">
            <a:avLst/>
          </a:prstGeom>
          <a:solidFill>
            <a:srgbClr val="99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Buzzer</a:t>
            </a:r>
          </a:p>
        </p:txBody>
      </p:sp>
      <p:sp>
        <p:nvSpPr>
          <p:cNvPr id="9" name="Rectangle: Rounded Corners 8">
            <a:extLst>
              <a:ext uri="{FF2B5EF4-FFF2-40B4-BE49-F238E27FC236}">
                <a16:creationId xmlns:a16="http://schemas.microsoft.com/office/drawing/2014/main" id="{37D659AE-865E-CEB1-4426-77447CBF7F11}"/>
              </a:ext>
            </a:extLst>
          </p:cNvPr>
          <p:cNvSpPr/>
          <p:nvPr/>
        </p:nvSpPr>
        <p:spPr>
          <a:xfrm>
            <a:off x="220983" y="2356392"/>
            <a:ext cx="1074236" cy="430716"/>
          </a:xfrm>
          <a:prstGeom prst="roundRect">
            <a:avLst/>
          </a:prstGeom>
          <a:solidFill>
            <a:srgbClr val="FF99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5.0 V Regulator</a:t>
            </a:r>
          </a:p>
        </p:txBody>
      </p:sp>
      <p:sp>
        <p:nvSpPr>
          <p:cNvPr id="10" name="Rectangle: Rounded Corners 9">
            <a:extLst>
              <a:ext uri="{FF2B5EF4-FFF2-40B4-BE49-F238E27FC236}">
                <a16:creationId xmlns:a16="http://schemas.microsoft.com/office/drawing/2014/main" id="{D10D5989-2942-865F-819F-A136FB4B34AB}"/>
              </a:ext>
            </a:extLst>
          </p:cNvPr>
          <p:cNvSpPr/>
          <p:nvPr/>
        </p:nvSpPr>
        <p:spPr>
          <a:xfrm>
            <a:off x="4410395" y="74292"/>
            <a:ext cx="1044678" cy="430716"/>
          </a:xfrm>
          <a:prstGeom prst="roundRec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1.8 V Regulator</a:t>
            </a:r>
          </a:p>
        </p:txBody>
      </p:sp>
      <p:sp>
        <p:nvSpPr>
          <p:cNvPr id="11" name="Rectangle: Rounded Corners 10">
            <a:extLst>
              <a:ext uri="{FF2B5EF4-FFF2-40B4-BE49-F238E27FC236}">
                <a16:creationId xmlns:a16="http://schemas.microsoft.com/office/drawing/2014/main" id="{E58AFD73-56A2-F4CE-76A3-384DC36A00F2}"/>
              </a:ext>
            </a:extLst>
          </p:cNvPr>
          <p:cNvSpPr/>
          <p:nvPr/>
        </p:nvSpPr>
        <p:spPr>
          <a:xfrm>
            <a:off x="4177988" y="4508108"/>
            <a:ext cx="1025914" cy="430716"/>
          </a:xfrm>
          <a:prstGeom prst="roundRect">
            <a:avLst/>
          </a:prstGeom>
          <a:solidFill>
            <a:srgbClr val="FF99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19.0 V Regulator</a:t>
            </a:r>
          </a:p>
        </p:txBody>
      </p:sp>
      <p:sp>
        <p:nvSpPr>
          <p:cNvPr id="12" name="Rectangle: Rounded Corners 11">
            <a:extLst>
              <a:ext uri="{FF2B5EF4-FFF2-40B4-BE49-F238E27FC236}">
                <a16:creationId xmlns:a16="http://schemas.microsoft.com/office/drawing/2014/main" id="{3F2587EF-A213-7C2A-8078-56EED5BDAF80}"/>
              </a:ext>
            </a:extLst>
          </p:cNvPr>
          <p:cNvSpPr/>
          <p:nvPr/>
        </p:nvSpPr>
        <p:spPr>
          <a:xfrm>
            <a:off x="6069979" y="3647608"/>
            <a:ext cx="1494263" cy="617034"/>
          </a:xfrm>
          <a:prstGeom prst="roundRect">
            <a:avLst/>
          </a:prstGeom>
          <a:solidFill>
            <a:srgbClr val="99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Camera</a:t>
            </a:r>
          </a:p>
        </p:txBody>
      </p:sp>
      <p:sp>
        <p:nvSpPr>
          <p:cNvPr id="13" name="Rectangle: Rounded Corners 12">
            <a:extLst>
              <a:ext uri="{FF2B5EF4-FFF2-40B4-BE49-F238E27FC236}">
                <a16:creationId xmlns:a16="http://schemas.microsoft.com/office/drawing/2014/main" id="{2338B371-6E1E-CEA1-B581-EEA3A33F909E}"/>
              </a:ext>
            </a:extLst>
          </p:cNvPr>
          <p:cNvSpPr/>
          <p:nvPr/>
        </p:nvSpPr>
        <p:spPr>
          <a:xfrm>
            <a:off x="3940097" y="3647608"/>
            <a:ext cx="1494263" cy="617034"/>
          </a:xfrm>
          <a:prstGeom prst="roundRect">
            <a:avLst/>
          </a:prstGeom>
          <a:solidFill>
            <a:srgbClr val="99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Nvidia Orin Nano</a:t>
            </a:r>
          </a:p>
        </p:txBody>
      </p:sp>
      <p:cxnSp>
        <p:nvCxnSpPr>
          <p:cNvPr id="29" name="Straight Arrow Connector 28">
            <a:extLst>
              <a:ext uri="{FF2B5EF4-FFF2-40B4-BE49-F238E27FC236}">
                <a16:creationId xmlns:a16="http://schemas.microsoft.com/office/drawing/2014/main" id="{3159ECCC-1183-46AB-9364-AAB200680E9B}"/>
              </a:ext>
            </a:extLst>
          </p:cNvPr>
          <p:cNvCxnSpPr>
            <a:cxnSpLocks/>
            <a:endCxn id="8" idx="1"/>
          </p:cNvCxnSpPr>
          <p:nvPr/>
        </p:nvCxnSpPr>
        <p:spPr>
          <a:xfrm>
            <a:off x="5484068" y="2657864"/>
            <a:ext cx="541307"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883A9267-4CC7-DB99-F4C3-0913B24526E5}"/>
              </a:ext>
            </a:extLst>
          </p:cNvPr>
          <p:cNvCxnSpPr>
            <a:cxnSpLocks/>
            <a:endCxn id="5" idx="3"/>
          </p:cNvCxnSpPr>
          <p:nvPr/>
        </p:nvCxnSpPr>
        <p:spPr>
          <a:xfrm flipH="1">
            <a:off x="3230561" y="2420269"/>
            <a:ext cx="68559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2" name="Rectangle: Rounded Corners 31">
            <a:extLst>
              <a:ext uri="{FF2B5EF4-FFF2-40B4-BE49-F238E27FC236}">
                <a16:creationId xmlns:a16="http://schemas.microsoft.com/office/drawing/2014/main" id="{B8776093-46AB-8F18-869C-D5B435C20ED3}"/>
              </a:ext>
            </a:extLst>
          </p:cNvPr>
          <p:cNvSpPr/>
          <p:nvPr/>
        </p:nvSpPr>
        <p:spPr>
          <a:xfrm>
            <a:off x="4003466" y="720367"/>
            <a:ext cx="1858536" cy="494854"/>
          </a:xfrm>
          <a:prstGeom prst="roundRec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Microwave Sensor Modules</a:t>
            </a:r>
          </a:p>
        </p:txBody>
      </p:sp>
      <p:cxnSp>
        <p:nvCxnSpPr>
          <p:cNvPr id="34" name="Straight Arrow Connector 33">
            <a:extLst>
              <a:ext uri="{FF2B5EF4-FFF2-40B4-BE49-F238E27FC236}">
                <a16:creationId xmlns:a16="http://schemas.microsoft.com/office/drawing/2014/main" id="{302F0622-7D06-D9F1-012A-8FA1DD15164B}"/>
              </a:ext>
            </a:extLst>
          </p:cNvPr>
          <p:cNvCxnSpPr>
            <a:cxnSpLocks/>
            <a:stCxn id="10" idx="2"/>
            <a:endCxn id="32" idx="0"/>
          </p:cNvCxnSpPr>
          <p:nvPr/>
        </p:nvCxnSpPr>
        <p:spPr>
          <a:xfrm>
            <a:off x="4932734" y="505008"/>
            <a:ext cx="0" cy="21535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4" name="Rectangle: Rounded Corners 43">
            <a:extLst>
              <a:ext uri="{FF2B5EF4-FFF2-40B4-BE49-F238E27FC236}">
                <a16:creationId xmlns:a16="http://schemas.microsoft.com/office/drawing/2014/main" id="{A8E72124-53F1-DA40-9CCB-483AB7C2E828}"/>
              </a:ext>
            </a:extLst>
          </p:cNvPr>
          <p:cNvSpPr/>
          <p:nvPr/>
        </p:nvSpPr>
        <p:spPr>
          <a:xfrm>
            <a:off x="1650379" y="1553041"/>
            <a:ext cx="1583473" cy="430716"/>
          </a:xfrm>
          <a:prstGeom prst="roundRec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LCD</a:t>
            </a:r>
          </a:p>
        </p:txBody>
      </p:sp>
      <p:sp>
        <p:nvSpPr>
          <p:cNvPr id="45" name="Rectangle: Rounded Corners 44">
            <a:extLst>
              <a:ext uri="{FF2B5EF4-FFF2-40B4-BE49-F238E27FC236}">
                <a16:creationId xmlns:a16="http://schemas.microsoft.com/office/drawing/2014/main" id="{3EBB9500-E47D-FB20-4EDC-C6187813494B}"/>
              </a:ext>
            </a:extLst>
          </p:cNvPr>
          <p:cNvSpPr/>
          <p:nvPr/>
        </p:nvSpPr>
        <p:spPr>
          <a:xfrm>
            <a:off x="6022698" y="1947887"/>
            <a:ext cx="2464822" cy="410060"/>
          </a:xfrm>
          <a:prstGeom prst="roundRect">
            <a:avLst/>
          </a:prstGeom>
          <a:solidFill>
            <a:srgbClr val="99FF99"/>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chemeClr val="tx1"/>
                </a:solidFill>
              </a:rPr>
              <a:t>Humidity/Temperature Sensor</a:t>
            </a:r>
          </a:p>
        </p:txBody>
      </p:sp>
      <p:cxnSp>
        <p:nvCxnSpPr>
          <p:cNvPr id="47" name="Straight Arrow Connector 46">
            <a:extLst>
              <a:ext uri="{FF2B5EF4-FFF2-40B4-BE49-F238E27FC236}">
                <a16:creationId xmlns:a16="http://schemas.microsoft.com/office/drawing/2014/main" id="{F75F0C21-097C-38F0-4F6F-871F59E9F9ED}"/>
              </a:ext>
            </a:extLst>
          </p:cNvPr>
          <p:cNvCxnSpPr>
            <a:stCxn id="11" idx="0"/>
            <a:endCxn id="13" idx="2"/>
          </p:cNvCxnSpPr>
          <p:nvPr/>
        </p:nvCxnSpPr>
        <p:spPr>
          <a:xfrm flipH="1" flipV="1">
            <a:off x="4687229" y="4264642"/>
            <a:ext cx="3716" cy="24346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144BD8B0-0F71-68B3-CF63-FD3828ECB23F}"/>
              </a:ext>
            </a:extLst>
          </p:cNvPr>
          <p:cNvCxnSpPr>
            <a:stCxn id="12" idx="1"/>
            <a:endCxn id="13" idx="3"/>
          </p:cNvCxnSpPr>
          <p:nvPr/>
        </p:nvCxnSpPr>
        <p:spPr>
          <a:xfrm flipH="1">
            <a:off x="5434360" y="3956125"/>
            <a:ext cx="635619"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5693E4D4-E333-76C8-4110-1128CE6C359D}"/>
              </a:ext>
            </a:extLst>
          </p:cNvPr>
          <p:cNvCxnSpPr>
            <a:cxnSpLocks/>
          </p:cNvCxnSpPr>
          <p:nvPr/>
        </p:nvCxnSpPr>
        <p:spPr>
          <a:xfrm>
            <a:off x="5449179" y="4029047"/>
            <a:ext cx="617675"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3" name="Connector: Elbow 52">
            <a:extLst>
              <a:ext uri="{FF2B5EF4-FFF2-40B4-BE49-F238E27FC236}">
                <a16:creationId xmlns:a16="http://schemas.microsoft.com/office/drawing/2014/main" id="{62FF4F09-0623-0AFD-A802-8700341C295B}"/>
              </a:ext>
            </a:extLst>
          </p:cNvPr>
          <p:cNvCxnSpPr>
            <a:cxnSpLocks/>
            <a:stCxn id="7" idx="0"/>
            <a:endCxn id="8" idx="3"/>
          </p:cNvCxnSpPr>
          <p:nvPr/>
        </p:nvCxnSpPr>
        <p:spPr>
          <a:xfrm rot="16200000" flipV="1">
            <a:off x="7535839" y="2730874"/>
            <a:ext cx="1082903" cy="936884"/>
          </a:xfrm>
          <a:prstGeom prst="bent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66" name="Connector: Elbow 65">
            <a:extLst>
              <a:ext uri="{FF2B5EF4-FFF2-40B4-BE49-F238E27FC236}">
                <a16:creationId xmlns:a16="http://schemas.microsoft.com/office/drawing/2014/main" id="{2DC536D3-1BCB-80CE-DA97-33A80D35C5E0}"/>
              </a:ext>
            </a:extLst>
          </p:cNvPr>
          <p:cNvCxnSpPr>
            <a:stCxn id="3" idx="0"/>
            <a:endCxn id="44" idx="3"/>
          </p:cNvCxnSpPr>
          <p:nvPr/>
        </p:nvCxnSpPr>
        <p:spPr>
          <a:xfrm rot="16200000" flipV="1">
            <a:off x="3867383" y="1134869"/>
            <a:ext cx="186317" cy="1453378"/>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0" name="Straight Arrow Connector 69">
            <a:extLst>
              <a:ext uri="{FF2B5EF4-FFF2-40B4-BE49-F238E27FC236}">
                <a16:creationId xmlns:a16="http://schemas.microsoft.com/office/drawing/2014/main" id="{67F8FADE-00AC-6AD7-5C93-C708C3E1E7B5}"/>
              </a:ext>
            </a:extLst>
          </p:cNvPr>
          <p:cNvCxnSpPr>
            <a:stCxn id="13" idx="0"/>
            <a:endCxn id="3" idx="2"/>
          </p:cNvCxnSpPr>
          <p:nvPr/>
        </p:nvCxnSpPr>
        <p:spPr>
          <a:xfrm flipV="1">
            <a:off x="4687229" y="3188784"/>
            <a:ext cx="1" cy="4588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Connector: Elbow 75">
            <a:extLst>
              <a:ext uri="{FF2B5EF4-FFF2-40B4-BE49-F238E27FC236}">
                <a16:creationId xmlns:a16="http://schemas.microsoft.com/office/drawing/2014/main" id="{DA7C3418-97DB-6BCB-9C58-C0473638FCD8}"/>
              </a:ext>
            </a:extLst>
          </p:cNvPr>
          <p:cNvCxnSpPr>
            <a:stCxn id="9" idx="3"/>
            <a:endCxn id="44" idx="1"/>
          </p:cNvCxnSpPr>
          <p:nvPr/>
        </p:nvCxnSpPr>
        <p:spPr>
          <a:xfrm flipV="1">
            <a:off x="1295219" y="1768399"/>
            <a:ext cx="355160" cy="803351"/>
          </a:xfrm>
          <a:prstGeom prst="bentConnector3">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83" name="Rectangle: Rounded Corners 82">
            <a:extLst>
              <a:ext uri="{FF2B5EF4-FFF2-40B4-BE49-F238E27FC236}">
                <a16:creationId xmlns:a16="http://schemas.microsoft.com/office/drawing/2014/main" id="{4A3B72B6-13CA-1C7E-DE67-D9362FEBD36F}"/>
              </a:ext>
            </a:extLst>
          </p:cNvPr>
          <p:cNvSpPr/>
          <p:nvPr/>
        </p:nvSpPr>
        <p:spPr>
          <a:xfrm>
            <a:off x="4011413" y="2045057"/>
            <a:ext cx="1351633" cy="1053385"/>
          </a:xfrm>
          <a:prstGeom prst="roundRect">
            <a:avLst/>
          </a:prstGeom>
          <a:solidFill>
            <a:srgbClr val="99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ESP32</a:t>
            </a:r>
          </a:p>
        </p:txBody>
      </p:sp>
      <p:sp>
        <p:nvSpPr>
          <p:cNvPr id="84" name="Rectangle: Rounded Corners 83">
            <a:extLst>
              <a:ext uri="{FF2B5EF4-FFF2-40B4-BE49-F238E27FC236}">
                <a16:creationId xmlns:a16="http://schemas.microsoft.com/office/drawing/2014/main" id="{C8C94168-33D7-E98C-BAAD-E403783A7BE6}"/>
              </a:ext>
            </a:extLst>
          </p:cNvPr>
          <p:cNvSpPr/>
          <p:nvPr/>
        </p:nvSpPr>
        <p:spPr>
          <a:xfrm>
            <a:off x="4098507" y="2104303"/>
            <a:ext cx="1184875" cy="923423"/>
          </a:xfrm>
          <a:prstGeom prst="roundRec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ESP32</a:t>
            </a:r>
          </a:p>
        </p:txBody>
      </p:sp>
      <p:grpSp>
        <p:nvGrpSpPr>
          <p:cNvPr id="33" name="Group 32">
            <a:extLst>
              <a:ext uri="{FF2B5EF4-FFF2-40B4-BE49-F238E27FC236}">
                <a16:creationId xmlns:a16="http://schemas.microsoft.com/office/drawing/2014/main" id="{942C8248-25FC-D511-3833-CC856966E910}"/>
              </a:ext>
            </a:extLst>
          </p:cNvPr>
          <p:cNvGrpSpPr/>
          <p:nvPr/>
        </p:nvGrpSpPr>
        <p:grpSpPr>
          <a:xfrm>
            <a:off x="69501" y="823096"/>
            <a:ext cx="2213147" cy="867290"/>
            <a:chOff x="220983" y="368650"/>
            <a:chExt cx="2213147" cy="867290"/>
          </a:xfrm>
        </p:grpSpPr>
        <p:sp>
          <p:nvSpPr>
            <p:cNvPr id="88" name="Rectangle 87">
              <a:extLst>
                <a:ext uri="{FF2B5EF4-FFF2-40B4-BE49-F238E27FC236}">
                  <a16:creationId xmlns:a16="http://schemas.microsoft.com/office/drawing/2014/main" id="{2D368490-D726-87E7-3F4F-90F9189467FE}"/>
                </a:ext>
              </a:extLst>
            </p:cNvPr>
            <p:cNvSpPr/>
            <p:nvPr/>
          </p:nvSpPr>
          <p:spPr>
            <a:xfrm>
              <a:off x="220985" y="368650"/>
              <a:ext cx="929266" cy="215358"/>
            </a:xfrm>
            <a:prstGeom prst="rect">
              <a:avLst/>
            </a:prstGeom>
            <a:solidFill>
              <a:srgbClr val="FF99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Alex</a:t>
              </a:r>
            </a:p>
          </p:txBody>
        </p:sp>
        <p:sp>
          <p:nvSpPr>
            <p:cNvPr id="89" name="Rectangle 88">
              <a:extLst>
                <a:ext uri="{FF2B5EF4-FFF2-40B4-BE49-F238E27FC236}">
                  <a16:creationId xmlns:a16="http://schemas.microsoft.com/office/drawing/2014/main" id="{95CD8D63-1F1E-271B-D38D-9E508BE217A4}"/>
                </a:ext>
              </a:extLst>
            </p:cNvPr>
            <p:cNvSpPr/>
            <p:nvPr/>
          </p:nvSpPr>
          <p:spPr>
            <a:xfrm>
              <a:off x="220983" y="587712"/>
              <a:ext cx="929266" cy="215358"/>
            </a:xfrm>
            <a:prstGeom prst="rect">
              <a:avLst/>
            </a:prstGeom>
            <a:solidFill>
              <a:srgbClr val="99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Callum</a:t>
              </a:r>
            </a:p>
          </p:txBody>
        </p:sp>
        <p:sp>
          <p:nvSpPr>
            <p:cNvPr id="90" name="Rectangle 89">
              <a:extLst>
                <a:ext uri="{FF2B5EF4-FFF2-40B4-BE49-F238E27FC236}">
                  <a16:creationId xmlns:a16="http://schemas.microsoft.com/office/drawing/2014/main" id="{84342739-5718-D95A-5E2E-C0236BB82E2F}"/>
                </a:ext>
              </a:extLst>
            </p:cNvPr>
            <p:cNvSpPr/>
            <p:nvPr/>
          </p:nvSpPr>
          <p:spPr>
            <a:xfrm>
              <a:off x="220985" y="801520"/>
              <a:ext cx="929266" cy="215358"/>
            </a:xfrm>
            <a:prstGeom prst="rec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Nathan</a:t>
              </a:r>
            </a:p>
          </p:txBody>
        </p:sp>
        <p:sp>
          <p:nvSpPr>
            <p:cNvPr id="91" name="Rectangle 90">
              <a:extLst>
                <a:ext uri="{FF2B5EF4-FFF2-40B4-BE49-F238E27FC236}">
                  <a16:creationId xmlns:a16="http://schemas.microsoft.com/office/drawing/2014/main" id="{E171C6E0-0AC1-054E-7B4B-10EBCD0F3BE7}"/>
                </a:ext>
              </a:extLst>
            </p:cNvPr>
            <p:cNvSpPr/>
            <p:nvPr/>
          </p:nvSpPr>
          <p:spPr>
            <a:xfrm>
              <a:off x="220983" y="1020582"/>
              <a:ext cx="929266" cy="215358"/>
            </a:xfrm>
            <a:prstGeom prst="rect">
              <a:avLst/>
            </a:prstGeom>
            <a:solidFill>
              <a:srgbClr val="99CC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Jake</a:t>
              </a:r>
            </a:p>
          </p:txBody>
        </p:sp>
        <p:cxnSp>
          <p:nvCxnSpPr>
            <p:cNvPr id="93" name="Straight Arrow Connector 92">
              <a:extLst>
                <a:ext uri="{FF2B5EF4-FFF2-40B4-BE49-F238E27FC236}">
                  <a16:creationId xmlns:a16="http://schemas.microsoft.com/office/drawing/2014/main" id="{E4801537-3906-2434-7A77-457E82D033C0}"/>
                </a:ext>
              </a:extLst>
            </p:cNvPr>
            <p:cNvCxnSpPr/>
            <p:nvPr/>
          </p:nvCxnSpPr>
          <p:spPr>
            <a:xfrm>
              <a:off x="1516566" y="661639"/>
              <a:ext cx="401444"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Straight Arrow Connector 93">
              <a:extLst>
                <a:ext uri="{FF2B5EF4-FFF2-40B4-BE49-F238E27FC236}">
                  <a16:creationId xmlns:a16="http://schemas.microsoft.com/office/drawing/2014/main" id="{8D98AEBE-648F-EAD8-0F9B-BC5454A86EF1}"/>
                </a:ext>
              </a:extLst>
            </p:cNvPr>
            <p:cNvCxnSpPr/>
            <p:nvPr/>
          </p:nvCxnSpPr>
          <p:spPr>
            <a:xfrm>
              <a:off x="1512849" y="895814"/>
              <a:ext cx="401444"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5" name="TextBox 94">
              <a:extLst>
                <a:ext uri="{FF2B5EF4-FFF2-40B4-BE49-F238E27FC236}">
                  <a16:creationId xmlns:a16="http://schemas.microsoft.com/office/drawing/2014/main" id="{1F30D4DE-1467-7F65-B060-0E64884FBE52}"/>
                </a:ext>
              </a:extLst>
            </p:cNvPr>
            <p:cNvSpPr txBox="1"/>
            <p:nvPr/>
          </p:nvSpPr>
          <p:spPr>
            <a:xfrm>
              <a:off x="1887183" y="539892"/>
              <a:ext cx="519694" cy="246221"/>
            </a:xfrm>
            <a:prstGeom prst="rect">
              <a:avLst/>
            </a:prstGeom>
            <a:noFill/>
          </p:spPr>
          <p:txBody>
            <a:bodyPr wrap="none" rtlCol="0">
              <a:spAutoFit/>
            </a:bodyPr>
            <a:lstStyle/>
            <a:p>
              <a:r>
                <a:rPr lang="en-US" sz="1000"/>
                <a:t>Wired</a:t>
              </a:r>
              <a:endParaRPr lang="en-US" sz="1200"/>
            </a:p>
          </p:txBody>
        </p:sp>
        <p:sp>
          <p:nvSpPr>
            <p:cNvPr id="96" name="TextBox 95">
              <a:extLst>
                <a:ext uri="{FF2B5EF4-FFF2-40B4-BE49-F238E27FC236}">
                  <a16:creationId xmlns:a16="http://schemas.microsoft.com/office/drawing/2014/main" id="{225F0B32-8D42-5A2B-D0F5-98E53A26A19C}"/>
                </a:ext>
              </a:extLst>
            </p:cNvPr>
            <p:cNvSpPr txBox="1"/>
            <p:nvPr/>
          </p:nvSpPr>
          <p:spPr>
            <a:xfrm>
              <a:off x="1887185" y="768674"/>
              <a:ext cx="546945" cy="246221"/>
            </a:xfrm>
            <a:prstGeom prst="rect">
              <a:avLst/>
            </a:prstGeom>
            <a:noFill/>
          </p:spPr>
          <p:txBody>
            <a:bodyPr wrap="none" rtlCol="0">
              <a:spAutoFit/>
            </a:bodyPr>
            <a:lstStyle/>
            <a:p>
              <a:r>
                <a:rPr lang="en-US" sz="1000"/>
                <a:t>Power</a:t>
              </a:r>
            </a:p>
          </p:txBody>
        </p:sp>
      </p:grpSp>
      <p:pic>
        <p:nvPicPr>
          <p:cNvPr id="97" name="Picture 96" descr="profile image">
            <a:extLst>
              <a:ext uri="{FF2B5EF4-FFF2-40B4-BE49-F238E27FC236}">
                <a16:creationId xmlns:a16="http://schemas.microsoft.com/office/drawing/2014/main" id="{EF553185-9227-0075-7867-15187166B24C}"/>
              </a:ext>
            </a:extLst>
          </p:cNvPr>
          <p:cNvPicPr>
            <a:picLocks noChangeAspect="1"/>
          </p:cNvPicPr>
          <p:nvPr/>
        </p:nvPicPr>
        <p:blipFill>
          <a:blip r:embed="rId5"/>
          <a:stretch>
            <a:fillRect/>
          </a:stretch>
        </p:blipFill>
        <p:spPr>
          <a:xfrm>
            <a:off x="7340036" y="54721"/>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cxnSp>
        <p:nvCxnSpPr>
          <p:cNvPr id="100" name="Connector: Elbow 99">
            <a:extLst>
              <a:ext uri="{FF2B5EF4-FFF2-40B4-BE49-F238E27FC236}">
                <a16:creationId xmlns:a16="http://schemas.microsoft.com/office/drawing/2014/main" id="{4F8F0C27-3DD5-4335-61F7-4B387333FF6A}"/>
              </a:ext>
            </a:extLst>
          </p:cNvPr>
          <p:cNvCxnSpPr>
            <a:cxnSpLocks/>
            <a:stCxn id="9" idx="3"/>
          </p:cNvCxnSpPr>
          <p:nvPr/>
        </p:nvCxnSpPr>
        <p:spPr>
          <a:xfrm>
            <a:off x="1295219" y="2571750"/>
            <a:ext cx="396472" cy="751476"/>
          </a:xfrm>
          <a:prstGeom prst="bentConnector3">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 name="Connector: Elbow 3">
            <a:extLst>
              <a:ext uri="{FF2B5EF4-FFF2-40B4-BE49-F238E27FC236}">
                <a16:creationId xmlns:a16="http://schemas.microsoft.com/office/drawing/2014/main" id="{FF20899C-A6F5-9499-9FE7-1E69095838E7}"/>
              </a:ext>
            </a:extLst>
          </p:cNvPr>
          <p:cNvCxnSpPr>
            <a:cxnSpLocks/>
            <a:stCxn id="7" idx="0"/>
          </p:cNvCxnSpPr>
          <p:nvPr/>
        </p:nvCxnSpPr>
        <p:spPr>
          <a:xfrm rot="16200000" flipV="1">
            <a:off x="6653409" y="1848443"/>
            <a:ext cx="713041" cy="3071607"/>
          </a:xfrm>
          <a:prstGeom prst="bent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33AC487F-24E5-90CC-8A1E-B767C11A01A9}"/>
              </a:ext>
            </a:extLst>
          </p:cNvPr>
          <p:cNvCxnSpPr>
            <a:cxnSpLocks/>
            <a:stCxn id="3" idx="2"/>
            <a:endCxn id="13" idx="0"/>
          </p:cNvCxnSpPr>
          <p:nvPr/>
        </p:nvCxnSpPr>
        <p:spPr>
          <a:xfrm flipH="1">
            <a:off x="4687229" y="3188784"/>
            <a:ext cx="1" cy="45882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2" name="Audio 41">
            <a:hlinkClick r:id="" action="ppaction://media"/>
            <a:extLst>
              <a:ext uri="{FF2B5EF4-FFF2-40B4-BE49-F238E27FC236}">
                <a16:creationId xmlns:a16="http://schemas.microsoft.com/office/drawing/2014/main" id="{E6D1273D-C4FF-4027-EE3D-9F59D69E0832}"/>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8034654" y="3999935"/>
            <a:ext cx="1543050" cy="1543050"/>
          </a:xfrm>
          <a:prstGeom prst="ellipse">
            <a:avLst/>
          </a:prstGeom>
        </p:spPr>
      </p:pic>
      <p:sp>
        <p:nvSpPr>
          <p:cNvPr id="2" name="Rectangle: Rounded Corners 1">
            <a:extLst>
              <a:ext uri="{FF2B5EF4-FFF2-40B4-BE49-F238E27FC236}">
                <a16:creationId xmlns:a16="http://schemas.microsoft.com/office/drawing/2014/main" id="{2DF61B36-8776-5212-5135-E6A61C50B927}"/>
              </a:ext>
            </a:extLst>
          </p:cNvPr>
          <p:cNvSpPr/>
          <p:nvPr/>
        </p:nvSpPr>
        <p:spPr>
          <a:xfrm>
            <a:off x="220983" y="4263687"/>
            <a:ext cx="1074236" cy="430716"/>
          </a:xfrm>
          <a:prstGeom prst="roundRect">
            <a:avLst/>
          </a:prstGeom>
          <a:solidFill>
            <a:srgbClr val="FF9999"/>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4S Battery</a:t>
            </a:r>
          </a:p>
        </p:txBody>
      </p:sp>
      <p:cxnSp>
        <p:nvCxnSpPr>
          <p:cNvPr id="14" name="Connector: Elbow 13">
            <a:extLst>
              <a:ext uri="{FF2B5EF4-FFF2-40B4-BE49-F238E27FC236}">
                <a16:creationId xmlns:a16="http://schemas.microsoft.com/office/drawing/2014/main" id="{4C2C396E-0668-F168-BB87-9A2C530B7D22}"/>
              </a:ext>
            </a:extLst>
          </p:cNvPr>
          <p:cNvCxnSpPr>
            <a:cxnSpLocks/>
          </p:cNvCxnSpPr>
          <p:nvPr/>
        </p:nvCxnSpPr>
        <p:spPr>
          <a:xfrm flipH="1" flipV="1">
            <a:off x="755258" y="2794345"/>
            <a:ext cx="2887" cy="1471247"/>
          </a:xfrm>
          <a:prstGeom prst="bentConnector3">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Connector: Elbow 15">
            <a:extLst>
              <a:ext uri="{FF2B5EF4-FFF2-40B4-BE49-F238E27FC236}">
                <a16:creationId xmlns:a16="http://schemas.microsoft.com/office/drawing/2014/main" id="{63931AD9-2152-38AD-E9C5-2D895E587F9B}"/>
              </a:ext>
            </a:extLst>
          </p:cNvPr>
          <p:cNvCxnSpPr/>
          <p:nvPr/>
        </p:nvCxnSpPr>
        <p:spPr>
          <a:xfrm>
            <a:off x="1315410" y="4509305"/>
            <a:ext cx="4191918" cy="563238"/>
          </a:xfrm>
          <a:prstGeom prst="bentConnector3">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9" name="Connector: Elbow 18">
            <a:extLst>
              <a:ext uri="{FF2B5EF4-FFF2-40B4-BE49-F238E27FC236}">
                <a16:creationId xmlns:a16="http://schemas.microsoft.com/office/drawing/2014/main" id="{D1EB148C-E4E3-5EE9-3737-A3D3463E1AC5}"/>
              </a:ext>
            </a:extLst>
          </p:cNvPr>
          <p:cNvCxnSpPr>
            <a:cxnSpLocks/>
          </p:cNvCxnSpPr>
          <p:nvPr/>
        </p:nvCxnSpPr>
        <p:spPr>
          <a:xfrm flipV="1">
            <a:off x="5508705" y="4638754"/>
            <a:ext cx="2993834" cy="435166"/>
          </a:xfrm>
          <a:prstGeom prst="bentConnector3">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Connector: Elbow 19">
            <a:extLst>
              <a:ext uri="{FF2B5EF4-FFF2-40B4-BE49-F238E27FC236}">
                <a16:creationId xmlns:a16="http://schemas.microsoft.com/office/drawing/2014/main" id="{FF092D9F-DDEE-D3DB-B6A3-FDDFF84E2277}"/>
              </a:ext>
            </a:extLst>
          </p:cNvPr>
          <p:cNvCxnSpPr>
            <a:cxnSpLocks/>
          </p:cNvCxnSpPr>
          <p:nvPr/>
        </p:nvCxnSpPr>
        <p:spPr>
          <a:xfrm flipV="1">
            <a:off x="8490609" y="4171454"/>
            <a:ext cx="10883" cy="479729"/>
          </a:xfrm>
          <a:prstGeom prst="bentConnector3">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or: Elbow 23">
            <a:extLst>
              <a:ext uri="{FF2B5EF4-FFF2-40B4-BE49-F238E27FC236}">
                <a16:creationId xmlns:a16="http://schemas.microsoft.com/office/drawing/2014/main" id="{FC7858AF-0BDC-7CB9-DBAA-85EF21342846}"/>
              </a:ext>
            </a:extLst>
          </p:cNvPr>
          <p:cNvCxnSpPr/>
          <p:nvPr/>
        </p:nvCxnSpPr>
        <p:spPr>
          <a:xfrm flipH="1">
            <a:off x="3281306" y="2759200"/>
            <a:ext cx="634846" cy="563236"/>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Rounded Corners 24">
            <a:extLst>
              <a:ext uri="{FF2B5EF4-FFF2-40B4-BE49-F238E27FC236}">
                <a16:creationId xmlns:a16="http://schemas.microsoft.com/office/drawing/2014/main" id="{70728FC8-AF39-D46F-2B6E-F11D060C01DE}"/>
              </a:ext>
            </a:extLst>
          </p:cNvPr>
          <p:cNvSpPr/>
          <p:nvPr/>
        </p:nvSpPr>
        <p:spPr>
          <a:xfrm>
            <a:off x="5529736" y="4484024"/>
            <a:ext cx="1074236" cy="430716"/>
          </a:xfrm>
          <a:prstGeom prst="roundRect">
            <a:avLst/>
          </a:prstGeom>
          <a:solidFill>
            <a:srgbClr val="FF9999"/>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8S Battery</a:t>
            </a:r>
          </a:p>
        </p:txBody>
      </p:sp>
      <p:cxnSp>
        <p:nvCxnSpPr>
          <p:cNvPr id="26" name="Straight Arrow Connector 25">
            <a:extLst>
              <a:ext uri="{FF2B5EF4-FFF2-40B4-BE49-F238E27FC236}">
                <a16:creationId xmlns:a16="http://schemas.microsoft.com/office/drawing/2014/main" id="{9A883B0B-D402-91E0-D99B-CE621E6118BD}"/>
              </a:ext>
            </a:extLst>
          </p:cNvPr>
          <p:cNvCxnSpPr/>
          <p:nvPr/>
        </p:nvCxnSpPr>
        <p:spPr>
          <a:xfrm flipH="1" flipV="1">
            <a:off x="5195394" y="4683601"/>
            <a:ext cx="359426" cy="137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0" name="Google Shape;161;p20">
            <a:extLst>
              <a:ext uri="{FF2B5EF4-FFF2-40B4-BE49-F238E27FC236}">
                <a16:creationId xmlns:a16="http://schemas.microsoft.com/office/drawing/2014/main" id="{AC6148E3-315C-639B-FBAD-21F5C25ACB27}"/>
              </a:ext>
            </a:extLst>
          </p:cNvPr>
          <p:cNvSpPr txBox="1"/>
          <p:nvPr/>
        </p:nvSpPr>
        <p:spPr>
          <a:xfrm>
            <a:off x="101217" y="75458"/>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HARDWARE DIAGRAM</a:t>
            </a:r>
            <a:endParaRPr lang="en-US"/>
          </a:p>
        </p:txBody>
      </p:sp>
      <p:cxnSp>
        <p:nvCxnSpPr>
          <p:cNvPr id="43" name="Straight Arrow Connector 42">
            <a:extLst>
              <a:ext uri="{FF2B5EF4-FFF2-40B4-BE49-F238E27FC236}">
                <a16:creationId xmlns:a16="http://schemas.microsoft.com/office/drawing/2014/main" id="{59102FCE-1833-9614-181F-F077EC098B22}"/>
              </a:ext>
            </a:extLst>
          </p:cNvPr>
          <p:cNvCxnSpPr/>
          <p:nvPr/>
        </p:nvCxnSpPr>
        <p:spPr>
          <a:xfrm>
            <a:off x="787035" y="4707355"/>
            <a:ext cx="633" cy="232477"/>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77A339BE-3B5F-1E7E-F54D-3BF7092F528F}"/>
              </a:ext>
            </a:extLst>
          </p:cNvPr>
          <p:cNvCxnSpPr>
            <a:cxnSpLocks/>
          </p:cNvCxnSpPr>
          <p:nvPr/>
        </p:nvCxnSpPr>
        <p:spPr>
          <a:xfrm flipH="1">
            <a:off x="5449179" y="286836"/>
            <a:ext cx="254132" cy="12140"/>
          </a:xfrm>
          <a:prstGeom prst="straightConnector1">
            <a:avLst/>
          </a:prstGeom>
          <a:ln>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sp>
        <p:nvSpPr>
          <p:cNvPr id="50" name="TextBox 49">
            <a:extLst>
              <a:ext uri="{FF2B5EF4-FFF2-40B4-BE49-F238E27FC236}">
                <a16:creationId xmlns:a16="http://schemas.microsoft.com/office/drawing/2014/main" id="{8131DAB3-A49E-0A55-AC20-97D1DAFAB56A}"/>
              </a:ext>
            </a:extLst>
          </p:cNvPr>
          <p:cNvSpPr txBox="1"/>
          <p:nvPr/>
        </p:nvSpPr>
        <p:spPr>
          <a:xfrm>
            <a:off x="303326" y="4894171"/>
            <a:ext cx="127658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solidFill>
                  <a:srgbClr val="FF0000"/>
                </a:solidFill>
              </a:rPr>
              <a:t>1.8V regulator</a:t>
            </a:r>
          </a:p>
        </p:txBody>
      </p:sp>
      <p:sp>
        <p:nvSpPr>
          <p:cNvPr id="54" name="TextBox 53">
            <a:extLst>
              <a:ext uri="{FF2B5EF4-FFF2-40B4-BE49-F238E27FC236}">
                <a16:creationId xmlns:a16="http://schemas.microsoft.com/office/drawing/2014/main" id="{FB24C37B-E528-1488-0881-60AE2393EA4C}"/>
              </a:ext>
            </a:extLst>
          </p:cNvPr>
          <p:cNvSpPr txBox="1"/>
          <p:nvPr/>
        </p:nvSpPr>
        <p:spPr>
          <a:xfrm>
            <a:off x="5639620" y="163803"/>
            <a:ext cx="1276580"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a:solidFill>
                  <a:srgbClr val="FF0000"/>
                </a:solidFill>
              </a:rPr>
              <a:t>4S Battery</a:t>
            </a:r>
          </a:p>
        </p:txBody>
      </p:sp>
      <p:sp>
        <p:nvSpPr>
          <p:cNvPr id="57" name="Rectangle: Rounded Corners 56">
            <a:extLst>
              <a:ext uri="{FF2B5EF4-FFF2-40B4-BE49-F238E27FC236}">
                <a16:creationId xmlns:a16="http://schemas.microsoft.com/office/drawing/2014/main" id="{4A7B64CF-171D-AB1B-F742-AFE082527DBB}"/>
              </a:ext>
            </a:extLst>
          </p:cNvPr>
          <p:cNvSpPr/>
          <p:nvPr/>
        </p:nvSpPr>
        <p:spPr>
          <a:xfrm>
            <a:off x="1646786" y="2655709"/>
            <a:ext cx="1576889" cy="314071"/>
          </a:xfrm>
          <a:prstGeom prst="roundRect">
            <a:avLst/>
          </a:prstGeom>
          <a:solidFill>
            <a:srgbClr val="FF9999"/>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Tilt Servo</a:t>
            </a:r>
            <a:endParaRPr lang="en-US">
              <a:cs typeface="Arial"/>
            </a:endParaRPr>
          </a:p>
        </p:txBody>
      </p:sp>
      <p:cxnSp>
        <p:nvCxnSpPr>
          <p:cNvPr id="15" name="Straight Arrow Connector 14">
            <a:extLst>
              <a:ext uri="{FF2B5EF4-FFF2-40B4-BE49-F238E27FC236}">
                <a16:creationId xmlns:a16="http://schemas.microsoft.com/office/drawing/2014/main" id="{58C3712F-09C6-DFF0-B4F8-006771DDF3DD}"/>
              </a:ext>
            </a:extLst>
          </p:cNvPr>
          <p:cNvCxnSpPr>
            <a:cxnSpLocks/>
            <a:endCxn id="5" idx="1"/>
          </p:cNvCxnSpPr>
          <p:nvPr/>
        </p:nvCxnSpPr>
        <p:spPr>
          <a:xfrm>
            <a:off x="1478165" y="2420269"/>
            <a:ext cx="17550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459D0D7F-928C-054D-4006-71A8AB27A738}"/>
              </a:ext>
            </a:extLst>
          </p:cNvPr>
          <p:cNvCxnSpPr>
            <a:cxnSpLocks/>
          </p:cNvCxnSpPr>
          <p:nvPr/>
        </p:nvCxnSpPr>
        <p:spPr>
          <a:xfrm>
            <a:off x="1492152" y="2795694"/>
            <a:ext cx="175507"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1A1F150B-1367-EC3D-9229-593E4AF5FBE4}"/>
              </a:ext>
            </a:extLst>
          </p:cNvPr>
          <p:cNvCxnSpPr>
            <a:cxnSpLocks/>
          </p:cNvCxnSpPr>
          <p:nvPr/>
        </p:nvCxnSpPr>
        <p:spPr>
          <a:xfrm flipH="1">
            <a:off x="3223675" y="2677683"/>
            <a:ext cx="685591"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Rounded Corners 34">
            <a:extLst>
              <a:ext uri="{FF2B5EF4-FFF2-40B4-BE49-F238E27FC236}">
                <a16:creationId xmlns:a16="http://schemas.microsoft.com/office/drawing/2014/main" id="{7FB85C11-B2C4-B60C-9873-637FE237572B}"/>
              </a:ext>
            </a:extLst>
          </p:cNvPr>
          <p:cNvSpPr/>
          <p:nvPr/>
        </p:nvSpPr>
        <p:spPr>
          <a:xfrm>
            <a:off x="5190312" y="1398044"/>
            <a:ext cx="852126" cy="430716"/>
          </a:xfrm>
          <a:prstGeom prst="roundRect">
            <a:avLst/>
          </a:prstGeom>
          <a:solidFill>
            <a:srgbClr val="99FF99"/>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solidFill>
                  <a:schemeClr val="bg2"/>
                </a:solidFill>
              </a:rPr>
              <a:t>I2C Multiplexer</a:t>
            </a:r>
          </a:p>
        </p:txBody>
      </p:sp>
      <p:cxnSp>
        <p:nvCxnSpPr>
          <p:cNvPr id="39" name="Connector: Elbow 38">
            <a:extLst>
              <a:ext uri="{FF2B5EF4-FFF2-40B4-BE49-F238E27FC236}">
                <a16:creationId xmlns:a16="http://schemas.microsoft.com/office/drawing/2014/main" id="{ED25BE71-2C73-1A8B-C5D4-025CA7A5FA5A}"/>
              </a:ext>
            </a:extLst>
          </p:cNvPr>
          <p:cNvCxnSpPr>
            <a:cxnSpLocks/>
            <a:stCxn id="32" idx="2"/>
            <a:endCxn id="35" idx="0"/>
          </p:cNvCxnSpPr>
          <p:nvPr/>
        </p:nvCxnSpPr>
        <p:spPr>
          <a:xfrm rot="16200000" flipH="1">
            <a:off x="5183143" y="964811"/>
            <a:ext cx="182823" cy="683641"/>
          </a:xfrm>
          <a:prstGeom prst="bentConnector3">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Connector: Elbow 40">
            <a:extLst>
              <a:ext uri="{FF2B5EF4-FFF2-40B4-BE49-F238E27FC236}">
                <a16:creationId xmlns:a16="http://schemas.microsoft.com/office/drawing/2014/main" id="{BF5ABB91-D625-76D3-4DF8-D5EF0A3CC99D}"/>
              </a:ext>
            </a:extLst>
          </p:cNvPr>
          <p:cNvCxnSpPr>
            <a:cxnSpLocks/>
            <a:stCxn id="45" idx="0"/>
            <a:endCxn id="35" idx="3"/>
          </p:cNvCxnSpPr>
          <p:nvPr/>
        </p:nvCxnSpPr>
        <p:spPr>
          <a:xfrm rot="16200000" flipV="1">
            <a:off x="6481532" y="1174309"/>
            <a:ext cx="334485" cy="1212671"/>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Connector: Elbow 51">
            <a:extLst>
              <a:ext uri="{FF2B5EF4-FFF2-40B4-BE49-F238E27FC236}">
                <a16:creationId xmlns:a16="http://schemas.microsoft.com/office/drawing/2014/main" id="{2F7B81ED-CA5F-5BB4-D4ED-268D466D7A26}"/>
              </a:ext>
            </a:extLst>
          </p:cNvPr>
          <p:cNvCxnSpPr>
            <a:cxnSpLocks/>
            <a:stCxn id="35" idx="2"/>
            <a:endCxn id="3" idx="3"/>
          </p:cNvCxnSpPr>
          <p:nvPr/>
        </p:nvCxnSpPr>
        <p:spPr>
          <a:xfrm rot="5400000">
            <a:off x="5176176" y="2131551"/>
            <a:ext cx="742990" cy="137409"/>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8" name="Rectangle: Rounded Corners 67">
            <a:extLst>
              <a:ext uri="{FF2B5EF4-FFF2-40B4-BE49-F238E27FC236}">
                <a16:creationId xmlns:a16="http://schemas.microsoft.com/office/drawing/2014/main" id="{A0998493-D107-67E8-2A6C-AF25EB90F884}"/>
              </a:ext>
            </a:extLst>
          </p:cNvPr>
          <p:cNvSpPr/>
          <p:nvPr/>
        </p:nvSpPr>
        <p:spPr>
          <a:xfrm>
            <a:off x="3423994" y="1299773"/>
            <a:ext cx="852126" cy="351960"/>
          </a:xfrm>
          <a:prstGeom prst="roundRect">
            <a:avLst/>
          </a:prstGeom>
          <a:solidFill>
            <a:schemeClr val="tx2">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000"/>
              <a:t>Level Shifter</a:t>
            </a:r>
          </a:p>
        </p:txBody>
      </p:sp>
      <p:cxnSp>
        <p:nvCxnSpPr>
          <p:cNvPr id="69" name="Connector: Elbow 68">
            <a:extLst>
              <a:ext uri="{FF2B5EF4-FFF2-40B4-BE49-F238E27FC236}">
                <a16:creationId xmlns:a16="http://schemas.microsoft.com/office/drawing/2014/main" id="{0388A081-DA34-F9C7-4DF8-249D382AF892}"/>
              </a:ext>
            </a:extLst>
          </p:cNvPr>
          <p:cNvCxnSpPr>
            <a:cxnSpLocks/>
            <a:stCxn id="3" idx="0"/>
            <a:endCxn id="68" idx="3"/>
          </p:cNvCxnSpPr>
          <p:nvPr/>
        </p:nvCxnSpPr>
        <p:spPr>
          <a:xfrm rot="16200000" flipV="1">
            <a:off x="4242194" y="1509680"/>
            <a:ext cx="478963" cy="411110"/>
          </a:xfrm>
          <a:prstGeom prst="bent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3" name="Connector: Elbow 72">
            <a:extLst>
              <a:ext uri="{FF2B5EF4-FFF2-40B4-BE49-F238E27FC236}">
                <a16:creationId xmlns:a16="http://schemas.microsoft.com/office/drawing/2014/main" id="{804B2067-61A5-9860-614C-2BB98017BF92}"/>
              </a:ext>
            </a:extLst>
          </p:cNvPr>
          <p:cNvCxnSpPr>
            <a:cxnSpLocks/>
            <a:stCxn id="68" idx="0"/>
            <a:endCxn id="44" idx="0"/>
          </p:cNvCxnSpPr>
          <p:nvPr/>
        </p:nvCxnSpPr>
        <p:spPr>
          <a:xfrm rot="16200000" flipH="1" flipV="1">
            <a:off x="3019453" y="722436"/>
            <a:ext cx="253268" cy="1407941"/>
          </a:xfrm>
          <a:prstGeom prst="bentConnector3">
            <a:avLst>
              <a:gd name="adj1" fmla="val -90260"/>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Connector: Elbow 78">
            <a:extLst>
              <a:ext uri="{FF2B5EF4-FFF2-40B4-BE49-F238E27FC236}">
                <a16:creationId xmlns:a16="http://schemas.microsoft.com/office/drawing/2014/main" id="{41CDBA45-3326-968D-0050-E703D53F25B8}"/>
              </a:ext>
            </a:extLst>
          </p:cNvPr>
          <p:cNvCxnSpPr>
            <a:cxnSpLocks/>
          </p:cNvCxnSpPr>
          <p:nvPr/>
        </p:nvCxnSpPr>
        <p:spPr>
          <a:xfrm rot="5400000" flipH="1" flipV="1">
            <a:off x="5262519" y="2428242"/>
            <a:ext cx="1198967" cy="12700"/>
          </a:xfrm>
          <a:prstGeom prst="bentConnector3">
            <a:avLst>
              <a:gd name="adj1" fmla="val 50000"/>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98" name="Connector: Elbow 97">
            <a:extLst>
              <a:ext uri="{FF2B5EF4-FFF2-40B4-BE49-F238E27FC236}">
                <a16:creationId xmlns:a16="http://schemas.microsoft.com/office/drawing/2014/main" id="{6DB43671-E2C9-138A-3931-C9166E7281FD}"/>
              </a:ext>
            </a:extLst>
          </p:cNvPr>
          <p:cNvCxnSpPr>
            <a:cxnSpLocks/>
            <a:stCxn id="9" idx="3"/>
            <a:endCxn id="68" idx="1"/>
          </p:cNvCxnSpPr>
          <p:nvPr/>
        </p:nvCxnSpPr>
        <p:spPr>
          <a:xfrm flipV="1">
            <a:off x="1295219" y="1475753"/>
            <a:ext cx="2128775" cy="1095997"/>
          </a:xfrm>
          <a:prstGeom prst="bentConnector3">
            <a:avLst>
              <a:gd name="adj1" fmla="val 8309"/>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5" name="Connector: Elbow 104">
            <a:extLst>
              <a:ext uri="{FF2B5EF4-FFF2-40B4-BE49-F238E27FC236}">
                <a16:creationId xmlns:a16="http://schemas.microsoft.com/office/drawing/2014/main" id="{9DCBEDF2-6E1A-DD52-30F0-8A86DBA6C156}"/>
              </a:ext>
            </a:extLst>
          </p:cNvPr>
          <p:cNvCxnSpPr>
            <a:cxnSpLocks/>
            <a:endCxn id="45" idx="3"/>
          </p:cNvCxnSpPr>
          <p:nvPr/>
        </p:nvCxnSpPr>
        <p:spPr>
          <a:xfrm rot="16200000" flipV="1">
            <a:off x="7870958" y="2769479"/>
            <a:ext cx="1579992" cy="346867"/>
          </a:xfrm>
          <a:prstGeom prst="bentConnector2">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9981722"/>
      </p:ext>
    </p:extLst>
  </p:cSld>
  <p:clrMapOvr>
    <a:masterClrMapping/>
  </p:clrMapOvr>
  <mc:AlternateContent xmlns:mc="http://schemas.openxmlformats.org/markup-compatibility/2006">
    <mc:Choice xmlns:p14="http://schemas.microsoft.com/office/powerpoint/2010/main" Requires="p14">
      <p:transition spd="slow" p14:dur="2000" advTm="83889"/>
    </mc:Choice>
    <mc:Fallback>
      <p:transition spd="slow" advTm="8388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2"/>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3591BA8-6CAF-44B8-CA0B-5AB4B1C6551F}"/>
            </a:ext>
          </a:extLst>
        </p:cNvPr>
        <p:cNvGrpSpPr/>
        <p:nvPr/>
      </p:nvGrpSpPr>
      <p:grpSpPr>
        <a:xfrm>
          <a:off x="0" y="0"/>
          <a:ext cx="0" cy="0"/>
          <a:chOff x="0" y="0"/>
          <a:chExt cx="0" cy="0"/>
        </a:xfrm>
      </p:grpSpPr>
      <p:pic>
        <p:nvPicPr>
          <p:cNvPr id="97" name="Picture 96" descr="profile image">
            <a:extLst>
              <a:ext uri="{FF2B5EF4-FFF2-40B4-BE49-F238E27FC236}">
                <a16:creationId xmlns:a16="http://schemas.microsoft.com/office/drawing/2014/main" id="{EF553185-9227-0075-7867-15187166B24C}"/>
              </a:ext>
            </a:extLst>
          </p:cNvPr>
          <p:cNvPicPr>
            <a:picLocks noChangeAspect="1"/>
          </p:cNvPicPr>
          <p:nvPr/>
        </p:nvPicPr>
        <p:blipFill>
          <a:blip r:embed="rId5"/>
          <a:stretch>
            <a:fillRect/>
          </a:stretch>
        </p:blipFill>
        <p:spPr>
          <a:xfrm>
            <a:off x="7340036" y="54721"/>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sp>
        <p:nvSpPr>
          <p:cNvPr id="30" name="Google Shape;161;p20">
            <a:extLst>
              <a:ext uri="{FF2B5EF4-FFF2-40B4-BE49-F238E27FC236}">
                <a16:creationId xmlns:a16="http://schemas.microsoft.com/office/drawing/2014/main" id="{AC6148E3-315C-639B-FBAD-21F5C25ACB27}"/>
              </a:ext>
            </a:extLst>
          </p:cNvPr>
          <p:cNvSpPr txBox="1"/>
          <p:nvPr/>
        </p:nvSpPr>
        <p:spPr>
          <a:xfrm>
            <a:off x="101217" y="75458"/>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POWER TABLE</a:t>
            </a:r>
            <a:endParaRPr lang="en-US"/>
          </a:p>
        </p:txBody>
      </p:sp>
      <p:graphicFrame>
        <p:nvGraphicFramePr>
          <p:cNvPr id="22" name="Table 21">
            <a:extLst>
              <a:ext uri="{FF2B5EF4-FFF2-40B4-BE49-F238E27FC236}">
                <a16:creationId xmlns:a16="http://schemas.microsoft.com/office/drawing/2014/main" id="{32E22CE8-91B4-90D3-2194-87DD94F5209A}"/>
              </a:ext>
            </a:extLst>
          </p:cNvPr>
          <p:cNvGraphicFramePr>
            <a:graphicFrameLocks noGrp="1"/>
          </p:cNvGraphicFramePr>
          <p:nvPr>
            <p:extLst>
              <p:ext uri="{D42A27DB-BD31-4B8C-83A1-F6EECF244321}">
                <p14:modId xmlns:p14="http://schemas.microsoft.com/office/powerpoint/2010/main" val="2091514025"/>
              </p:ext>
            </p:extLst>
          </p:nvPr>
        </p:nvGraphicFramePr>
        <p:xfrm>
          <a:off x="507722" y="970051"/>
          <a:ext cx="6425810" cy="3954494"/>
        </p:xfrm>
        <a:graphic>
          <a:graphicData uri="http://schemas.openxmlformats.org/drawingml/2006/table">
            <a:tbl>
              <a:tblPr firstRow="1" firstCol="1" bandRow="1">
                <a:tableStyleId>{5C22544A-7EE6-4342-B048-85BDC9FD1C3A}</a:tableStyleId>
              </a:tblPr>
              <a:tblGrid>
                <a:gridCol w="1560819">
                  <a:extLst>
                    <a:ext uri="{9D8B030D-6E8A-4147-A177-3AD203B41FA5}">
                      <a16:colId xmlns:a16="http://schemas.microsoft.com/office/drawing/2014/main" val="550160663"/>
                    </a:ext>
                  </a:extLst>
                </a:gridCol>
                <a:gridCol w="1632152">
                  <a:extLst>
                    <a:ext uri="{9D8B030D-6E8A-4147-A177-3AD203B41FA5}">
                      <a16:colId xmlns:a16="http://schemas.microsoft.com/office/drawing/2014/main" val="1679550668"/>
                    </a:ext>
                  </a:extLst>
                </a:gridCol>
                <a:gridCol w="1672273">
                  <a:extLst>
                    <a:ext uri="{9D8B030D-6E8A-4147-A177-3AD203B41FA5}">
                      <a16:colId xmlns:a16="http://schemas.microsoft.com/office/drawing/2014/main" val="1663369474"/>
                    </a:ext>
                  </a:extLst>
                </a:gridCol>
                <a:gridCol w="1560566">
                  <a:extLst>
                    <a:ext uri="{9D8B030D-6E8A-4147-A177-3AD203B41FA5}">
                      <a16:colId xmlns:a16="http://schemas.microsoft.com/office/drawing/2014/main" val="3788935733"/>
                    </a:ext>
                  </a:extLst>
                </a:gridCol>
              </a:tblGrid>
              <a:tr h="268178">
                <a:tc>
                  <a:txBody>
                    <a:bodyPr/>
                    <a:lstStyle/>
                    <a:p>
                      <a:pPr marL="0" marR="0" algn="ctr">
                        <a:spcAft>
                          <a:spcPts val="400"/>
                        </a:spcAft>
                        <a:buNone/>
                      </a:pPr>
                      <a:r>
                        <a:rPr lang="en-US" sz="1050" kern="100">
                          <a:effectLst/>
                        </a:rPr>
                        <a:t>Component</a:t>
                      </a:r>
                      <a:endParaRPr lang="en-US" sz="1050" kern="100">
                        <a:effectLst/>
                        <a:latin typeface="Arial" panose="020B0604020202020204" pitchFamily="34" charset="0"/>
                        <a:ea typeface="MS PGothic" panose="020B0600070205080204" pitchFamily="34" charset="-128"/>
                        <a:cs typeface="Arial" panose="020B0604020202020204" pitchFamily="34" charset="0"/>
                      </a:endParaRPr>
                    </a:p>
                  </a:txBody>
                  <a:tcPr marL="68580" marR="68580" marT="0" marB="0" anchor="ctr"/>
                </a:tc>
                <a:tc>
                  <a:txBody>
                    <a:bodyPr/>
                    <a:lstStyle/>
                    <a:p>
                      <a:pPr marL="0" lvl="0" algn="ctr">
                        <a:spcAft>
                          <a:spcPts val="400"/>
                        </a:spcAft>
                        <a:buNone/>
                      </a:pPr>
                      <a:r>
                        <a:rPr lang="en-US" sz="1050" kern="100">
                          <a:effectLst/>
                        </a:rPr>
                        <a:t>Supply Voltage</a:t>
                      </a:r>
                    </a:p>
                  </a:txBody>
                  <a:tcPr marL="68580" marR="68580" marT="0" marB="0" anchor="ctr"/>
                </a:tc>
                <a:tc>
                  <a:txBody>
                    <a:bodyPr/>
                    <a:lstStyle/>
                    <a:p>
                      <a:pPr marL="0" lvl="0" algn="ctr">
                        <a:spcAft>
                          <a:spcPts val="400"/>
                        </a:spcAft>
                        <a:buNone/>
                      </a:pPr>
                      <a:r>
                        <a:rPr lang="en-US" sz="1050" kern="100">
                          <a:effectLst/>
                        </a:rPr>
                        <a:t>Maximum Current Draw</a:t>
                      </a:r>
                    </a:p>
                  </a:txBody>
                  <a:tcPr marL="68580" marR="68580" marT="0" marB="0" anchor="ctr"/>
                </a:tc>
                <a:tc>
                  <a:txBody>
                    <a:bodyPr/>
                    <a:lstStyle/>
                    <a:p>
                      <a:pPr marL="0" lvl="0" algn="ctr">
                        <a:spcAft>
                          <a:spcPts val="400"/>
                        </a:spcAft>
                        <a:buNone/>
                      </a:pPr>
                      <a:r>
                        <a:rPr lang="en-US" sz="1050" kern="100">
                          <a:effectLst/>
                        </a:rPr>
                        <a:t>Maximum Power</a:t>
                      </a:r>
                    </a:p>
                  </a:txBody>
                  <a:tcPr marL="68580" marR="68580" marT="0" marB="0" anchor="ctr"/>
                </a:tc>
                <a:extLst>
                  <a:ext uri="{0D108BD9-81ED-4DB2-BD59-A6C34878D82A}">
                    <a16:rowId xmlns:a16="http://schemas.microsoft.com/office/drawing/2014/main" val="2536537018"/>
                  </a:ext>
                </a:extLst>
              </a:tr>
              <a:tr h="462805">
                <a:tc>
                  <a:txBody>
                    <a:bodyPr/>
                    <a:lstStyle/>
                    <a:p>
                      <a:pPr marL="0" marR="0" lvl="0" algn="ctr">
                        <a:spcAft>
                          <a:spcPts val="400"/>
                        </a:spcAft>
                        <a:buNone/>
                      </a:pPr>
                      <a:r>
                        <a:rPr lang="en-US" sz="1050" kern="100">
                          <a:effectLst/>
                        </a:rPr>
                        <a:t>Single-board computer</a:t>
                      </a:r>
                    </a:p>
                  </a:txBody>
                  <a:tcPr marL="68580" marR="68580" marT="0" marB="0" anchor="ctr"/>
                </a:tc>
                <a:tc>
                  <a:txBody>
                    <a:bodyPr/>
                    <a:lstStyle/>
                    <a:p>
                      <a:pPr marL="0" lvl="0" algn="ctr">
                        <a:spcAft>
                          <a:spcPts val="400"/>
                        </a:spcAft>
                        <a:buNone/>
                      </a:pPr>
                      <a:r>
                        <a:rPr lang="en-US" sz="1100" kern="100">
                          <a:effectLst/>
                        </a:rPr>
                        <a:t>19V</a:t>
                      </a:r>
                    </a:p>
                  </a:txBody>
                  <a:tcPr marL="68580" marR="68580" marT="0" marB="0" anchor="ctr"/>
                </a:tc>
                <a:tc>
                  <a:txBody>
                    <a:bodyPr/>
                    <a:lstStyle/>
                    <a:p>
                      <a:pPr marL="0" lvl="0" algn="ctr">
                        <a:spcAft>
                          <a:spcPts val="400"/>
                        </a:spcAft>
                        <a:buNone/>
                      </a:pPr>
                      <a:r>
                        <a:rPr lang="en-US" sz="1100" kern="100">
                          <a:effectLst/>
                        </a:rPr>
                        <a:t>2.37A</a:t>
                      </a:r>
                    </a:p>
                  </a:txBody>
                  <a:tcPr marL="68580" marR="68580" marT="0" marB="0" anchor="ctr"/>
                </a:tc>
                <a:tc>
                  <a:txBody>
                    <a:bodyPr/>
                    <a:lstStyle/>
                    <a:p>
                      <a:pPr marL="0" lvl="0" algn="ctr">
                        <a:spcAft>
                          <a:spcPts val="400"/>
                        </a:spcAft>
                        <a:buNone/>
                      </a:pPr>
                      <a:r>
                        <a:rPr lang="en-US" sz="1100" kern="100">
                          <a:effectLst/>
                        </a:rPr>
                        <a:t>45W</a:t>
                      </a:r>
                    </a:p>
                  </a:txBody>
                  <a:tcPr marL="68580" marR="68580" marT="0" marB="0" anchor="ctr"/>
                </a:tc>
                <a:extLst>
                  <a:ext uri="{0D108BD9-81ED-4DB2-BD59-A6C34878D82A}">
                    <a16:rowId xmlns:a16="http://schemas.microsoft.com/office/drawing/2014/main" val="3322769404"/>
                  </a:ext>
                </a:extLst>
              </a:tr>
              <a:tr h="268178">
                <a:tc>
                  <a:txBody>
                    <a:bodyPr/>
                    <a:lstStyle/>
                    <a:p>
                      <a:pPr marL="0" marR="0" algn="ctr">
                        <a:spcAft>
                          <a:spcPts val="400"/>
                        </a:spcAft>
                        <a:buNone/>
                      </a:pPr>
                      <a:r>
                        <a:rPr lang="en-US" sz="1050" kern="100">
                          <a:effectLst/>
                        </a:rPr>
                        <a:t>Camera</a:t>
                      </a:r>
                    </a:p>
                  </a:txBody>
                  <a:tcPr marL="68580" marR="68580" marT="0" marB="0" anchor="ctr"/>
                </a:tc>
                <a:tc>
                  <a:txBody>
                    <a:bodyPr/>
                    <a:lstStyle/>
                    <a:p>
                      <a:pPr marL="0" lvl="0" algn="ctr">
                        <a:spcAft>
                          <a:spcPts val="400"/>
                        </a:spcAft>
                        <a:buNone/>
                      </a:pPr>
                      <a:r>
                        <a:rPr lang="en-US" sz="1100" b="0" u="none" strike="noStrike" kern="100" noProof="0">
                          <a:effectLst/>
                        </a:rPr>
                        <a:t>5V</a:t>
                      </a:r>
                      <a:endParaRPr lang="en-US" sz="1100" b="0" i="0" u="none" strike="noStrike" kern="100" noProof="0">
                        <a:effectLst/>
                        <a:latin typeface="+mn-lt"/>
                      </a:endParaRPr>
                    </a:p>
                  </a:txBody>
                  <a:tcPr marL="68580" marR="68580" marT="0" marB="0" anchor="ctr"/>
                </a:tc>
                <a:tc>
                  <a:txBody>
                    <a:bodyPr/>
                    <a:lstStyle/>
                    <a:p>
                      <a:pPr marL="0" lvl="0" algn="ctr">
                        <a:spcAft>
                          <a:spcPts val="400"/>
                        </a:spcAft>
                        <a:buNone/>
                      </a:pPr>
                      <a:r>
                        <a:rPr lang="en-US" sz="1100" b="0" u="none" strike="noStrike" kern="100" noProof="0">
                          <a:effectLst/>
                        </a:rPr>
                        <a:t>230mA</a:t>
                      </a:r>
                      <a:endParaRPr lang="en-US" sz="1100" b="0" i="0" u="none" strike="noStrike" kern="100" noProof="0">
                        <a:effectLst/>
                        <a:latin typeface="+mn-lt"/>
                      </a:endParaRPr>
                    </a:p>
                  </a:txBody>
                  <a:tcPr marL="68580" marR="68580" marT="0" marB="0" anchor="ctr"/>
                </a:tc>
                <a:tc>
                  <a:txBody>
                    <a:bodyPr/>
                    <a:lstStyle/>
                    <a:p>
                      <a:pPr marL="0" lvl="0" algn="ctr">
                        <a:spcAft>
                          <a:spcPts val="400"/>
                        </a:spcAft>
                        <a:buNone/>
                      </a:pPr>
                      <a:r>
                        <a:rPr lang="en-US" sz="1100" b="0" u="none" strike="noStrike" kern="100" noProof="0">
                          <a:effectLst/>
                        </a:rPr>
                        <a:t>1.15W</a:t>
                      </a:r>
                      <a:endParaRPr lang="en-US" sz="1100" b="0" i="0" u="none" strike="noStrike" kern="100" noProof="0">
                        <a:effectLst/>
                        <a:latin typeface="+mn-lt"/>
                      </a:endParaRPr>
                    </a:p>
                  </a:txBody>
                  <a:tcPr marL="68580" marR="68580" marT="0" marB="0" anchor="ctr"/>
                </a:tc>
                <a:extLst>
                  <a:ext uri="{0D108BD9-81ED-4DB2-BD59-A6C34878D82A}">
                    <a16:rowId xmlns:a16="http://schemas.microsoft.com/office/drawing/2014/main" val="3128669047"/>
                  </a:ext>
                </a:extLst>
              </a:tr>
              <a:tr h="268178">
                <a:tc>
                  <a:txBody>
                    <a:bodyPr/>
                    <a:lstStyle/>
                    <a:p>
                      <a:pPr marL="0" marR="0" algn="ctr">
                        <a:spcAft>
                          <a:spcPts val="400"/>
                        </a:spcAft>
                        <a:buNone/>
                      </a:pPr>
                      <a:r>
                        <a:rPr lang="en-US" sz="1050" kern="100">
                          <a:effectLst/>
                        </a:rPr>
                        <a:t>Microwave Sensors</a:t>
                      </a:r>
                    </a:p>
                  </a:txBody>
                  <a:tcPr marL="68580" marR="68580" marT="0" marB="0" anchor="ctr"/>
                </a:tc>
                <a:tc>
                  <a:txBody>
                    <a:bodyPr/>
                    <a:lstStyle/>
                    <a:p>
                      <a:pPr marL="0" marR="0" lvl="0" algn="ctr" rtl="0">
                        <a:lnSpc>
                          <a:spcPct val="100000"/>
                        </a:lnSpc>
                        <a:spcBef>
                          <a:spcPts val="0"/>
                        </a:spcBef>
                        <a:spcAft>
                          <a:spcPts val="400"/>
                        </a:spcAft>
                        <a:buClr>
                          <a:srgbClr val="000000"/>
                        </a:buClr>
                        <a:buFont typeface="Arial"/>
                        <a:buNone/>
                      </a:pPr>
                      <a:r>
                        <a:rPr lang="en-US" sz="1100" b="0" i="0" u="none" strike="noStrike" kern="100" cap="none" noProof="0">
                          <a:solidFill>
                            <a:schemeClr val="dk1"/>
                          </a:solidFill>
                          <a:effectLst/>
                          <a:latin typeface="+mn-lt"/>
                          <a:ea typeface="+mn-ea"/>
                          <a:cs typeface="+mn-cs"/>
                          <a:sym typeface="Arial"/>
                        </a:rPr>
                        <a:t>1.8V</a:t>
                      </a:r>
                    </a:p>
                  </a:txBody>
                  <a:tcPr marL="68580" marR="68580" marT="0" marB="0" anchor="ctr"/>
                </a:tc>
                <a:tc>
                  <a:txBody>
                    <a:bodyPr/>
                    <a:lstStyle/>
                    <a:p>
                      <a:pPr marL="0" marR="0" lvl="0" algn="ctr" rtl="0">
                        <a:lnSpc>
                          <a:spcPct val="100000"/>
                        </a:lnSpc>
                        <a:spcBef>
                          <a:spcPts val="0"/>
                        </a:spcBef>
                        <a:spcAft>
                          <a:spcPts val="400"/>
                        </a:spcAft>
                        <a:buClr>
                          <a:srgbClr val="000000"/>
                        </a:buClr>
                        <a:buFont typeface="Arial"/>
                        <a:buNone/>
                      </a:pPr>
                      <a:r>
                        <a:rPr lang="en-US" sz="1100" b="0" i="0" u="none" strike="noStrike" kern="100" cap="none" noProof="0">
                          <a:solidFill>
                            <a:schemeClr val="dk1"/>
                          </a:solidFill>
                          <a:effectLst/>
                          <a:latin typeface="+mn-lt"/>
                          <a:ea typeface="+mn-ea"/>
                          <a:cs typeface="+mn-cs"/>
                          <a:sym typeface="Arial"/>
                        </a:rPr>
                        <a:t>10mA</a:t>
                      </a:r>
                    </a:p>
                  </a:txBody>
                  <a:tcPr marL="68580" marR="68580" marT="0" marB="0" anchor="ctr"/>
                </a:tc>
                <a:tc>
                  <a:txBody>
                    <a:bodyPr/>
                    <a:lstStyle/>
                    <a:p>
                      <a:pPr marL="0" marR="0" lvl="0" algn="ctr" rtl="0">
                        <a:lnSpc>
                          <a:spcPct val="100000"/>
                        </a:lnSpc>
                        <a:spcBef>
                          <a:spcPts val="0"/>
                        </a:spcBef>
                        <a:spcAft>
                          <a:spcPts val="400"/>
                        </a:spcAft>
                        <a:buClr>
                          <a:srgbClr val="000000"/>
                        </a:buClr>
                        <a:buFont typeface="Arial"/>
                        <a:buNone/>
                      </a:pPr>
                      <a:r>
                        <a:rPr lang="en-US" sz="1100" b="0" i="0" u="none" strike="noStrike" kern="100" cap="none" noProof="0">
                          <a:solidFill>
                            <a:schemeClr val="dk1"/>
                          </a:solidFill>
                          <a:effectLst/>
                          <a:latin typeface="+mn-lt"/>
                          <a:ea typeface="+mn-ea"/>
                          <a:cs typeface="+mn-cs"/>
                          <a:sym typeface="Arial"/>
                        </a:rPr>
                        <a:t>3.12mW</a:t>
                      </a:r>
                    </a:p>
                  </a:txBody>
                  <a:tcPr marL="68580" marR="68580" marT="0" marB="0" anchor="ctr"/>
                </a:tc>
                <a:extLst>
                  <a:ext uri="{0D108BD9-81ED-4DB2-BD59-A6C34878D82A}">
                    <a16:rowId xmlns:a16="http://schemas.microsoft.com/office/drawing/2014/main" val="3911813798"/>
                  </a:ext>
                </a:extLst>
              </a:tr>
              <a:tr h="268178">
                <a:tc>
                  <a:txBody>
                    <a:bodyPr/>
                    <a:lstStyle/>
                    <a:p>
                      <a:pPr marL="0" marR="0" algn="ctr">
                        <a:spcAft>
                          <a:spcPts val="400"/>
                        </a:spcAft>
                        <a:buNone/>
                      </a:pPr>
                      <a:r>
                        <a:rPr lang="en-US" sz="1050" kern="100">
                          <a:effectLst/>
                        </a:rPr>
                        <a:t>Laser</a:t>
                      </a:r>
                    </a:p>
                  </a:txBody>
                  <a:tcPr marL="68580" marR="68580" marT="0" marB="0" anchor="ctr"/>
                </a:tc>
                <a:tc>
                  <a:txBody>
                    <a:bodyPr/>
                    <a:lstStyle/>
                    <a:p>
                      <a:pPr marL="0" lvl="0" algn="ctr">
                        <a:spcAft>
                          <a:spcPts val="400"/>
                        </a:spcAft>
                        <a:buNone/>
                      </a:pPr>
                      <a:r>
                        <a:rPr lang="en-US" sz="1050" b="0" u="none" strike="noStrike" kern="100" noProof="0">
                          <a:effectLst/>
                        </a:rPr>
                        <a:t>5V</a:t>
                      </a:r>
                      <a:endParaRPr lang="en-US" sz="1050" b="0" i="0" u="none" strike="noStrike" kern="100" noProof="0">
                        <a:effectLst/>
                        <a:latin typeface="+mn-lt"/>
                      </a:endParaRPr>
                    </a:p>
                  </a:txBody>
                  <a:tcPr marL="68580" marR="68580" marT="0" marB="0" anchor="ctr"/>
                </a:tc>
                <a:tc>
                  <a:txBody>
                    <a:bodyPr/>
                    <a:lstStyle/>
                    <a:p>
                      <a:pPr marL="0" lvl="0" algn="ctr">
                        <a:spcAft>
                          <a:spcPts val="400"/>
                        </a:spcAft>
                        <a:buNone/>
                      </a:pPr>
                      <a:r>
                        <a:rPr lang="en-US" sz="1050" b="0" u="none" strike="noStrike" kern="100" noProof="0">
                          <a:effectLst/>
                        </a:rPr>
                        <a:t>25mA</a:t>
                      </a:r>
                      <a:endParaRPr lang="en-US" sz="1050" b="0" i="0" u="none" strike="noStrike" kern="100" noProof="0">
                        <a:effectLst/>
                        <a:latin typeface="+mn-lt"/>
                      </a:endParaRPr>
                    </a:p>
                  </a:txBody>
                  <a:tcPr marL="68580" marR="68580" marT="0" marB="0" anchor="ctr"/>
                </a:tc>
                <a:tc>
                  <a:txBody>
                    <a:bodyPr/>
                    <a:lstStyle/>
                    <a:p>
                      <a:pPr marL="0" lvl="0" algn="ctr">
                        <a:spcAft>
                          <a:spcPts val="400"/>
                        </a:spcAft>
                        <a:buNone/>
                      </a:pPr>
                      <a:r>
                        <a:rPr lang="en-US" sz="1050" b="0" u="none" strike="noStrike" kern="100" noProof="0">
                          <a:effectLst/>
                        </a:rPr>
                        <a:t>5mW</a:t>
                      </a:r>
                      <a:endParaRPr lang="en-US" sz="1050" b="0" i="0" u="none" strike="noStrike" kern="100" noProof="0">
                        <a:effectLst/>
                        <a:latin typeface="+mn-lt"/>
                      </a:endParaRPr>
                    </a:p>
                  </a:txBody>
                  <a:tcPr marL="68580" marR="68580" marT="0" marB="0" anchor="ctr"/>
                </a:tc>
                <a:extLst>
                  <a:ext uri="{0D108BD9-81ED-4DB2-BD59-A6C34878D82A}">
                    <a16:rowId xmlns:a16="http://schemas.microsoft.com/office/drawing/2014/main" val="2351619005"/>
                  </a:ext>
                </a:extLst>
              </a:tr>
              <a:tr h="347104">
                <a:tc>
                  <a:txBody>
                    <a:bodyPr/>
                    <a:lstStyle/>
                    <a:p>
                      <a:pPr marL="0" marR="0" algn="ctr">
                        <a:spcAft>
                          <a:spcPts val="400"/>
                        </a:spcAft>
                        <a:buNone/>
                      </a:pPr>
                      <a:r>
                        <a:rPr lang="en-US" sz="1050" kern="100">
                          <a:effectLst/>
                        </a:rPr>
                        <a:t>I2C Multiplexer</a:t>
                      </a:r>
                    </a:p>
                  </a:txBody>
                  <a:tcPr marL="68580" marR="68580" marT="0" marB="0" anchor="ctr"/>
                </a:tc>
                <a:tc>
                  <a:txBody>
                    <a:bodyPr/>
                    <a:lstStyle/>
                    <a:p>
                      <a:pPr marL="0" lvl="0" algn="ctr">
                        <a:spcAft>
                          <a:spcPts val="400"/>
                        </a:spcAft>
                        <a:buNone/>
                      </a:pPr>
                      <a:r>
                        <a:rPr lang="en-US" sz="1050" kern="100">
                          <a:effectLst/>
                        </a:rPr>
                        <a:t>3.3V</a:t>
                      </a:r>
                    </a:p>
                  </a:txBody>
                  <a:tcPr marL="68580" marR="68580" marT="0" marB="0" anchor="ctr"/>
                </a:tc>
                <a:tc>
                  <a:txBody>
                    <a:bodyPr/>
                    <a:lstStyle/>
                    <a:p>
                      <a:pPr marL="0" lvl="0" algn="ctr">
                        <a:spcAft>
                          <a:spcPts val="400"/>
                        </a:spcAft>
                        <a:buNone/>
                      </a:pPr>
                      <a:r>
                        <a:rPr lang="en-US" sz="1050" kern="100">
                          <a:effectLst/>
                        </a:rPr>
                        <a:t>25mW</a:t>
                      </a:r>
                    </a:p>
                  </a:txBody>
                  <a:tcPr marL="68580" marR="68580" marT="0" marB="0" anchor="ctr"/>
                </a:tc>
                <a:tc>
                  <a:txBody>
                    <a:bodyPr/>
                    <a:lstStyle/>
                    <a:p>
                      <a:pPr marL="0" lvl="0" algn="ctr">
                        <a:spcAft>
                          <a:spcPts val="400"/>
                        </a:spcAft>
                        <a:buNone/>
                      </a:pPr>
                      <a:r>
                        <a:rPr lang="en-US" sz="1050" kern="100">
                          <a:effectLst/>
                        </a:rPr>
                        <a:t>1mW</a:t>
                      </a:r>
                    </a:p>
                  </a:txBody>
                  <a:tcPr marL="68580" marR="68580" marT="0" marB="0" anchor="ctr"/>
                </a:tc>
                <a:extLst>
                  <a:ext uri="{0D108BD9-81ED-4DB2-BD59-A6C34878D82A}">
                    <a16:rowId xmlns:a16="http://schemas.microsoft.com/office/drawing/2014/main" val="2304907133"/>
                  </a:ext>
                </a:extLst>
              </a:tr>
              <a:tr h="462805">
                <a:tc>
                  <a:txBody>
                    <a:bodyPr/>
                    <a:lstStyle/>
                    <a:p>
                      <a:pPr marL="0" marR="0" algn="ctr">
                        <a:spcAft>
                          <a:spcPts val="400"/>
                        </a:spcAft>
                        <a:buNone/>
                      </a:pPr>
                      <a:r>
                        <a:rPr lang="en-US" sz="1050" kern="100">
                          <a:effectLst/>
                        </a:rPr>
                        <a:t>Humidity/Temperature Sensor</a:t>
                      </a:r>
                    </a:p>
                  </a:txBody>
                  <a:tcPr marL="68580" marR="68580" marT="0" marB="0" anchor="ctr"/>
                </a:tc>
                <a:tc>
                  <a:txBody>
                    <a:bodyPr/>
                    <a:lstStyle/>
                    <a:p>
                      <a:pPr marL="0" lvl="0" algn="ctr">
                        <a:spcAft>
                          <a:spcPts val="400"/>
                        </a:spcAft>
                        <a:buNone/>
                      </a:pPr>
                      <a:r>
                        <a:rPr lang="en-US" sz="1050" kern="100">
                          <a:effectLst/>
                        </a:rPr>
                        <a:t>3.3V</a:t>
                      </a:r>
                    </a:p>
                  </a:txBody>
                  <a:tcPr marL="68580" marR="68580" marT="0" marB="0" anchor="ctr"/>
                </a:tc>
                <a:tc>
                  <a:txBody>
                    <a:bodyPr/>
                    <a:lstStyle/>
                    <a:p>
                      <a:pPr marL="0" lvl="0" algn="ctr">
                        <a:spcAft>
                          <a:spcPts val="400"/>
                        </a:spcAft>
                        <a:buNone/>
                      </a:pPr>
                      <a:r>
                        <a:rPr lang="en-US" sz="1050" kern="100">
                          <a:effectLst/>
                        </a:rPr>
                        <a:t>1.5mA</a:t>
                      </a:r>
                    </a:p>
                  </a:txBody>
                  <a:tcPr marL="68580" marR="68580" marT="0" marB="0" anchor="ctr"/>
                </a:tc>
                <a:tc>
                  <a:txBody>
                    <a:bodyPr/>
                    <a:lstStyle/>
                    <a:p>
                      <a:pPr marL="0" lvl="0" algn="ctr">
                        <a:spcAft>
                          <a:spcPts val="400"/>
                        </a:spcAft>
                        <a:buNone/>
                      </a:pPr>
                      <a:r>
                        <a:rPr lang="en-US" sz="1050" kern="100">
                          <a:effectLst/>
                        </a:rPr>
                        <a:t>4.75mW</a:t>
                      </a:r>
                    </a:p>
                  </a:txBody>
                  <a:tcPr marL="68580" marR="68580" marT="0" marB="0" anchor="ctr"/>
                </a:tc>
                <a:extLst>
                  <a:ext uri="{0D108BD9-81ED-4DB2-BD59-A6C34878D82A}">
                    <a16:rowId xmlns:a16="http://schemas.microsoft.com/office/drawing/2014/main" val="796146399"/>
                  </a:ext>
                </a:extLst>
              </a:tr>
              <a:tr h="268178">
                <a:tc>
                  <a:txBody>
                    <a:bodyPr/>
                    <a:lstStyle/>
                    <a:p>
                      <a:pPr marL="0" marR="0" algn="ctr">
                        <a:spcAft>
                          <a:spcPts val="400"/>
                        </a:spcAft>
                        <a:buNone/>
                      </a:pPr>
                      <a:r>
                        <a:rPr lang="en-US" sz="1050" kern="100">
                          <a:effectLst/>
                        </a:rPr>
                        <a:t>Microcontroller</a:t>
                      </a:r>
                    </a:p>
                  </a:txBody>
                  <a:tcPr marL="68580" marR="68580" marT="0" marB="0" anchor="ctr"/>
                </a:tc>
                <a:tc>
                  <a:txBody>
                    <a:bodyPr/>
                    <a:lstStyle/>
                    <a:p>
                      <a:pPr marL="0" lvl="0" algn="ctr">
                        <a:spcAft>
                          <a:spcPts val="400"/>
                        </a:spcAft>
                        <a:buNone/>
                      </a:pPr>
                      <a:r>
                        <a:rPr lang="en-US" sz="1050" kern="100">
                          <a:effectLst/>
                        </a:rPr>
                        <a:t>3.3V</a:t>
                      </a:r>
                    </a:p>
                  </a:txBody>
                  <a:tcPr marL="68580" marR="68580" marT="0" marB="0" anchor="ctr"/>
                </a:tc>
                <a:tc>
                  <a:txBody>
                    <a:bodyPr/>
                    <a:lstStyle/>
                    <a:p>
                      <a:pPr marL="0" lvl="0" algn="ctr">
                        <a:spcAft>
                          <a:spcPts val="400"/>
                        </a:spcAft>
                        <a:buNone/>
                      </a:pPr>
                      <a:r>
                        <a:rPr lang="en-US" sz="1050" kern="100">
                          <a:effectLst/>
                        </a:rPr>
                        <a:t>300mA</a:t>
                      </a:r>
                    </a:p>
                  </a:txBody>
                  <a:tcPr marL="68580" marR="68580" marT="0" marB="0" anchor="ctr"/>
                </a:tc>
                <a:tc>
                  <a:txBody>
                    <a:bodyPr/>
                    <a:lstStyle/>
                    <a:p>
                      <a:pPr marL="0" lvl="0" algn="ctr">
                        <a:spcAft>
                          <a:spcPts val="400"/>
                        </a:spcAft>
                        <a:buNone/>
                      </a:pPr>
                      <a:r>
                        <a:rPr lang="en-US" sz="1050" kern="100">
                          <a:effectLst/>
                        </a:rPr>
                        <a:t>1.2W</a:t>
                      </a:r>
                    </a:p>
                  </a:txBody>
                  <a:tcPr marL="68580" marR="68580" marT="0" marB="0" anchor="ctr"/>
                </a:tc>
                <a:extLst>
                  <a:ext uri="{0D108BD9-81ED-4DB2-BD59-A6C34878D82A}">
                    <a16:rowId xmlns:a16="http://schemas.microsoft.com/office/drawing/2014/main" val="868098176"/>
                  </a:ext>
                </a:extLst>
              </a:tr>
              <a:tr h="268178">
                <a:tc>
                  <a:txBody>
                    <a:bodyPr/>
                    <a:lstStyle/>
                    <a:p>
                      <a:pPr marL="0" marR="0" algn="ctr">
                        <a:spcAft>
                          <a:spcPts val="400"/>
                        </a:spcAft>
                        <a:buNone/>
                      </a:pPr>
                      <a:r>
                        <a:rPr lang="en-US" sz="1050" kern="100">
                          <a:effectLst/>
                        </a:rPr>
                        <a:t>LCD</a:t>
                      </a:r>
                    </a:p>
                  </a:txBody>
                  <a:tcPr marL="68580" marR="68580" marT="0" marB="0" anchor="ctr"/>
                </a:tc>
                <a:tc>
                  <a:txBody>
                    <a:bodyPr/>
                    <a:lstStyle/>
                    <a:p>
                      <a:pPr marL="0" lvl="0" algn="ctr">
                        <a:spcAft>
                          <a:spcPts val="400"/>
                        </a:spcAft>
                        <a:buNone/>
                      </a:pPr>
                      <a:r>
                        <a:rPr lang="en-US" sz="1050" kern="100">
                          <a:effectLst/>
                        </a:rPr>
                        <a:t>5V</a:t>
                      </a:r>
                    </a:p>
                  </a:txBody>
                  <a:tcPr marL="68580" marR="68580" marT="0" marB="0" anchor="ctr"/>
                </a:tc>
                <a:tc>
                  <a:txBody>
                    <a:bodyPr/>
                    <a:lstStyle/>
                    <a:p>
                      <a:pPr marL="0" lvl="0" algn="ctr">
                        <a:spcAft>
                          <a:spcPts val="400"/>
                        </a:spcAft>
                        <a:buNone/>
                      </a:pPr>
                      <a:r>
                        <a:rPr lang="en-US" sz="1050" kern="100">
                          <a:effectLst/>
                        </a:rPr>
                        <a:t>1.2mA</a:t>
                      </a:r>
                    </a:p>
                  </a:txBody>
                  <a:tcPr marL="68580" marR="68580" marT="0" marB="0" anchor="ctr"/>
                </a:tc>
                <a:tc>
                  <a:txBody>
                    <a:bodyPr/>
                    <a:lstStyle/>
                    <a:p>
                      <a:pPr marL="0" lvl="0" algn="ctr">
                        <a:spcAft>
                          <a:spcPts val="400"/>
                        </a:spcAft>
                        <a:buNone/>
                      </a:pPr>
                      <a:r>
                        <a:rPr lang="en-US" sz="1050" kern="100">
                          <a:effectLst/>
                        </a:rPr>
                        <a:t>8.25mW</a:t>
                      </a:r>
                    </a:p>
                  </a:txBody>
                  <a:tcPr marL="68580" marR="68580" marT="0" marB="0" anchor="ctr"/>
                </a:tc>
                <a:extLst>
                  <a:ext uri="{0D108BD9-81ED-4DB2-BD59-A6C34878D82A}">
                    <a16:rowId xmlns:a16="http://schemas.microsoft.com/office/drawing/2014/main" val="1178631318"/>
                  </a:ext>
                </a:extLst>
              </a:tr>
              <a:tr h="268178">
                <a:tc>
                  <a:txBody>
                    <a:bodyPr/>
                    <a:lstStyle/>
                    <a:p>
                      <a:pPr marL="0" marR="0" algn="ctr">
                        <a:spcAft>
                          <a:spcPts val="400"/>
                        </a:spcAft>
                        <a:buNone/>
                      </a:pPr>
                      <a:r>
                        <a:rPr lang="en-US" sz="1050" kern="100">
                          <a:effectLst/>
                        </a:rPr>
                        <a:t>Pan Servo</a:t>
                      </a:r>
                    </a:p>
                  </a:txBody>
                  <a:tcPr marL="68580" marR="68580" marT="0" marB="0" anchor="ctr"/>
                </a:tc>
                <a:tc>
                  <a:txBody>
                    <a:bodyPr/>
                    <a:lstStyle/>
                    <a:p>
                      <a:pPr marL="0" lvl="0" algn="ctr">
                        <a:spcAft>
                          <a:spcPts val="400"/>
                        </a:spcAft>
                        <a:buNone/>
                      </a:pPr>
                      <a:r>
                        <a:rPr lang="en-US" sz="1050" kern="100">
                          <a:effectLst/>
                        </a:rPr>
                        <a:t>5V</a:t>
                      </a:r>
                    </a:p>
                  </a:txBody>
                  <a:tcPr marL="68580" marR="68580" marT="0" marB="0" anchor="ctr"/>
                </a:tc>
                <a:tc>
                  <a:txBody>
                    <a:bodyPr/>
                    <a:lstStyle/>
                    <a:p>
                      <a:pPr marL="0" lvl="0" algn="ctr">
                        <a:spcAft>
                          <a:spcPts val="400"/>
                        </a:spcAft>
                        <a:buNone/>
                      </a:pPr>
                      <a:r>
                        <a:rPr lang="en-US" sz="1050" kern="100">
                          <a:effectLst/>
                        </a:rPr>
                        <a:t>4A</a:t>
                      </a:r>
                    </a:p>
                  </a:txBody>
                  <a:tcPr marL="68580" marR="68580" marT="0" marB="0" anchor="ctr"/>
                </a:tc>
                <a:tc>
                  <a:txBody>
                    <a:bodyPr/>
                    <a:lstStyle/>
                    <a:p>
                      <a:pPr marL="0" lvl="0" algn="ctr">
                        <a:spcAft>
                          <a:spcPts val="400"/>
                        </a:spcAft>
                        <a:buNone/>
                      </a:pPr>
                      <a:r>
                        <a:rPr lang="en-US" sz="1050" kern="100">
                          <a:effectLst/>
                        </a:rPr>
                        <a:t>25W</a:t>
                      </a:r>
                    </a:p>
                  </a:txBody>
                  <a:tcPr marL="68580" marR="68580" marT="0" marB="0" anchor="ctr"/>
                </a:tc>
                <a:extLst>
                  <a:ext uri="{0D108BD9-81ED-4DB2-BD59-A6C34878D82A}">
                    <a16:rowId xmlns:a16="http://schemas.microsoft.com/office/drawing/2014/main" val="2192308074"/>
                  </a:ext>
                </a:extLst>
              </a:tr>
              <a:tr h="268178">
                <a:tc>
                  <a:txBody>
                    <a:bodyPr/>
                    <a:lstStyle/>
                    <a:p>
                      <a:pPr marL="0" marR="0" algn="ctr">
                        <a:spcAft>
                          <a:spcPts val="400"/>
                        </a:spcAft>
                        <a:buNone/>
                      </a:pPr>
                      <a:r>
                        <a:rPr lang="en-US" sz="1050" kern="100">
                          <a:effectLst/>
                        </a:rPr>
                        <a:t>Tilt Servo</a:t>
                      </a:r>
                    </a:p>
                  </a:txBody>
                  <a:tcPr marL="68580" marR="68580" marT="0" marB="0" anchor="ctr"/>
                </a:tc>
                <a:tc>
                  <a:txBody>
                    <a:bodyPr/>
                    <a:lstStyle/>
                    <a:p>
                      <a:pPr marL="0" lvl="0" algn="ctr">
                        <a:spcAft>
                          <a:spcPts val="400"/>
                        </a:spcAft>
                        <a:buNone/>
                      </a:pPr>
                      <a:r>
                        <a:rPr lang="en-US" sz="1050" kern="100">
                          <a:effectLst/>
                        </a:rPr>
                        <a:t>5V</a:t>
                      </a:r>
                    </a:p>
                  </a:txBody>
                  <a:tcPr marL="68580" marR="68580" marT="0" marB="0" anchor="ctr"/>
                </a:tc>
                <a:tc>
                  <a:txBody>
                    <a:bodyPr/>
                    <a:lstStyle/>
                    <a:p>
                      <a:pPr marL="0" lvl="0" algn="ctr">
                        <a:spcAft>
                          <a:spcPts val="400"/>
                        </a:spcAft>
                        <a:buNone/>
                      </a:pPr>
                      <a:r>
                        <a:rPr lang="en-US" sz="1050" kern="100">
                          <a:effectLst/>
                        </a:rPr>
                        <a:t>4A</a:t>
                      </a:r>
                    </a:p>
                  </a:txBody>
                  <a:tcPr marL="68580" marR="68580" marT="0" marB="0" anchor="ctr"/>
                </a:tc>
                <a:tc>
                  <a:txBody>
                    <a:bodyPr/>
                    <a:lstStyle/>
                    <a:p>
                      <a:pPr marL="0" lvl="0" algn="ctr">
                        <a:spcAft>
                          <a:spcPts val="400"/>
                        </a:spcAft>
                        <a:buNone/>
                      </a:pPr>
                      <a:r>
                        <a:rPr lang="en-US" sz="1050" kern="100">
                          <a:effectLst/>
                        </a:rPr>
                        <a:t>25W</a:t>
                      </a:r>
                    </a:p>
                  </a:txBody>
                  <a:tcPr marL="68580" marR="68580" marT="0" marB="0" anchor="ctr"/>
                </a:tc>
                <a:extLst>
                  <a:ext uri="{0D108BD9-81ED-4DB2-BD59-A6C34878D82A}">
                    <a16:rowId xmlns:a16="http://schemas.microsoft.com/office/drawing/2014/main" val="4282255568"/>
                  </a:ext>
                </a:extLst>
              </a:tr>
              <a:tr h="268178">
                <a:tc>
                  <a:txBody>
                    <a:bodyPr/>
                    <a:lstStyle/>
                    <a:p>
                      <a:pPr marL="0" marR="0" algn="ctr">
                        <a:spcAft>
                          <a:spcPts val="400"/>
                        </a:spcAft>
                        <a:buNone/>
                      </a:pPr>
                      <a:r>
                        <a:rPr lang="en-US" sz="1050" kern="100">
                          <a:effectLst/>
                        </a:rPr>
                        <a:t>Level Shifter</a:t>
                      </a:r>
                    </a:p>
                  </a:txBody>
                  <a:tcPr marL="68580" marR="68580" marT="0" marB="0" anchor="ctr"/>
                </a:tc>
                <a:tc>
                  <a:txBody>
                    <a:bodyPr/>
                    <a:lstStyle/>
                    <a:p>
                      <a:pPr marL="0" lvl="0" algn="ctr">
                        <a:spcAft>
                          <a:spcPts val="400"/>
                        </a:spcAft>
                        <a:buNone/>
                      </a:pPr>
                      <a:r>
                        <a:rPr lang="en-US" sz="1050" kern="100">
                          <a:effectLst/>
                        </a:rPr>
                        <a:t>5V</a:t>
                      </a:r>
                    </a:p>
                  </a:txBody>
                  <a:tcPr marL="68580" marR="68580" marT="0" marB="0" anchor="ctr"/>
                </a:tc>
                <a:tc>
                  <a:txBody>
                    <a:bodyPr/>
                    <a:lstStyle/>
                    <a:p>
                      <a:pPr marL="0" lvl="0" algn="ctr">
                        <a:spcAft>
                          <a:spcPts val="400"/>
                        </a:spcAft>
                        <a:buNone/>
                      </a:pPr>
                      <a:r>
                        <a:rPr lang="en-US" sz="1050" kern="100">
                          <a:effectLst/>
                        </a:rPr>
                        <a:t>0.7mA</a:t>
                      </a:r>
                    </a:p>
                  </a:txBody>
                  <a:tcPr marL="68580" marR="68580" marT="0" marB="0" anchor="ctr"/>
                </a:tc>
                <a:tc>
                  <a:txBody>
                    <a:bodyPr/>
                    <a:lstStyle/>
                    <a:p>
                      <a:pPr marL="0" lvl="0" algn="ctr">
                        <a:spcAft>
                          <a:spcPts val="400"/>
                        </a:spcAft>
                        <a:buNone/>
                      </a:pPr>
                      <a:r>
                        <a:rPr lang="en-US" sz="1050" kern="100">
                          <a:effectLst/>
                        </a:rPr>
                        <a:t>3.5mW</a:t>
                      </a:r>
                    </a:p>
                  </a:txBody>
                  <a:tcPr marL="68580" marR="68580" marT="0" marB="0" anchor="ctr"/>
                </a:tc>
                <a:extLst>
                  <a:ext uri="{0D108BD9-81ED-4DB2-BD59-A6C34878D82A}">
                    <a16:rowId xmlns:a16="http://schemas.microsoft.com/office/drawing/2014/main" val="2210303589"/>
                  </a:ext>
                </a:extLst>
              </a:tr>
              <a:tr h="268178">
                <a:tc>
                  <a:txBody>
                    <a:bodyPr/>
                    <a:lstStyle/>
                    <a:p>
                      <a:pPr marL="0" marR="0" algn="ctr">
                        <a:spcAft>
                          <a:spcPts val="400"/>
                        </a:spcAft>
                        <a:buNone/>
                      </a:pPr>
                      <a:r>
                        <a:rPr lang="en-US" sz="1050" kern="100">
                          <a:effectLst/>
                        </a:rPr>
                        <a:t>Buzzer</a:t>
                      </a:r>
                    </a:p>
                  </a:txBody>
                  <a:tcPr marL="68580" marR="68580" marT="0" marB="0" anchor="ctr"/>
                </a:tc>
                <a:tc>
                  <a:txBody>
                    <a:bodyPr/>
                    <a:lstStyle/>
                    <a:p>
                      <a:pPr marL="0" lvl="0" algn="ctr">
                        <a:spcAft>
                          <a:spcPts val="400"/>
                        </a:spcAft>
                        <a:buNone/>
                      </a:pPr>
                      <a:r>
                        <a:rPr lang="en-US" sz="1050" kern="100">
                          <a:effectLst/>
                        </a:rPr>
                        <a:t>3.3V</a:t>
                      </a:r>
                    </a:p>
                  </a:txBody>
                  <a:tcPr marL="68580" marR="68580" marT="0" marB="0" anchor="ctr"/>
                </a:tc>
                <a:tc>
                  <a:txBody>
                    <a:bodyPr/>
                    <a:lstStyle/>
                    <a:p>
                      <a:pPr marL="0" lvl="0" algn="ctr">
                        <a:spcAft>
                          <a:spcPts val="400"/>
                        </a:spcAft>
                        <a:buNone/>
                      </a:pPr>
                      <a:r>
                        <a:rPr lang="en-US" sz="1050" kern="100">
                          <a:effectLst/>
                        </a:rPr>
                        <a:t>30mA</a:t>
                      </a:r>
                    </a:p>
                  </a:txBody>
                  <a:tcPr marL="68580" marR="68580" marT="0" marB="0" anchor="ctr"/>
                </a:tc>
                <a:tc>
                  <a:txBody>
                    <a:bodyPr/>
                    <a:lstStyle/>
                    <a:p>
                      <a:pPr marL="0" lvl="0" algn="ctr">
                        <a:spcAft>
                          <a:spcPts val="400"/>
                        </a:spcAft>
                        <a:buNone/>
                      </a:pPr>
                      <a:r>
                        <a:rPr lang="en-US" sz="1050" kern="100">
                          <a:effectLst/>
                        </a:rPr>
                        <a:t>90mW</a:t>
                      </a:r>
                    </a:p>
                  </a:txBody>
                  <a:tcPr marL="68580" marR="68580" marT="0" marB="0" anchor="ctr"/>
                </a:tc>
                <a:extLst>
                  <a:ext uri="{0D108BD9-81ED-4DB2-BD59-A6C34878D82A}">
                    <a16:rowId xmlns:a16="http://schemas.microsoft.com/office/drawing/2014/main" val="1329330255"/>
                  </a:ext>
                </a:extLst>
              </a:tr>
            </a:tbl>
          </a:graphicData>
        </a:graphic>
      </p:graphicFrame>
      <p:pic>
        <p:nvPicPr>
          <p:cNvPr id="38" name="Audio 37">
            <a:hlinkClick r:id="" action="ppaction://media"/>
            <a:extLst>
              <a:ext uri="{FF2B5EF4-FFF2-40B4-BE49-F238E27FC236}">
                <a16:creationId xmlns:a16="http://schemas.microsoft.com/office/drawing/2014/main" id="{8AF3EF20-38AC-E521-FF5B-8336E8E6F500}"/>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082562940"/>
      </p:ext>
    </p:extLst>
  </p:cSld>
  <p:clrMapOvr>
    <a:masterClrMapping/>
  </p:clrMapOvr>
  <mc:AlternateContent xmlns:mc="http://schemas.openxmlformats.org/markup-compatibility/2006">
    <mc:Choice xmlns:p14="http://schemas.microsoft.com/office/powerpoint/2010/main" Requires="p14">
      <p:transition spd="slow" p14:dur="2000" advTm="35145"/>
    </mc:Choice>
    <mc:Fallback>
      <p:transition spd="slow" advTm="351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8"/>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3">
          <a:extLst>
            <a:ext uri="{FF2B5EF4-FFF2-40B4-BE49-F238E27FC236}">
              <a16:creationId xmlns:a16="http://schemas.microsoft.com/office/drawing/2014/main" id="{96795EC1-662B-DB70-8B92-F665CB9C8D8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2390777B-CA15-37B5-B125-435EDC34F95F}"/>
              </a:ext>
            </a:extLst>
          </p:cNvPr>
          <p:cNvPicPr>
            <a:picLocks noChangeAspect="1"/>
          </p:cNvPicPr>
          <p:nvPr/>
        </p:nvPicPr>
        <p:blipFill>
          <a:blip r:embed="rId5"/>
          <a:stretch>
            <a:fillRect/>
          </a:stretch>
        </p:blipFill>
        <p:spPr>
          <a:xfrm>
            <a:off x="7354545" y="43873"/>
            <a:ext cx="1743444" cy="1743444"/>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9" name="Audio 8">
            <a:hlinkClick r:id="" action="ppaction://media"/>
            <a:extLst>
              <a:ext uri="{FF2B5EF4-FFF2-40B4-BE49-F238E27FC236}">
                <a16:creationId xmlns:a16="http://schemas.microsoft.com/office/drawing/2014/main" id="{9D1AFD27-D215-1BA1-95BF-2ED9B518BA9B}"/>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pic>
        <p:nvPicPr>
          <p:cNvPr id="6" name="Picture 5">
            <a:extLst>
              <a:ext uri="{FF2B5EF4-FFF2-40B4-BE49-F238E27FC236}">
                <a16:creationId xmlns:a16="http://schemas.microsoft.com/office/drawing/2014/main" id="{13456E74-B8AB-FB08-9527-955A5939AC79}"/>
              </a:ext>
            </a:extLst>
          </p:cNvPr>
          <p:cNvPicPr>
            <a:picLocks noChangeAspect="1"/>
          </p:cNvPicPr>
          <p:nvPr/>
        </p:nvPicPr>
        <p:blipFill>
          <a:blip r:embed="rId7"/>
          <a:stretch>
            <a:fillRect/>
          </a:stretch>
        </p:blipFill>
        <p:spPr>
          <a:xfrm>
            <a:off x="763852" y="1376295"/>
            <a:ext cx="2990673" cy="3147884"/>
          </a:xfrm>
          <a:prstGeom prst="rect">
            <a:avLst/>
          </a:prstGeom>
        </p:spPr>
      </p:pic>
      <p:sp>
        <p:nvSpPr>
          <p:cNvPr id="7" name="Google Shape;161;p20">
            <a:extLst>
              <a:ext uri="{FF2B5EF4-FFF2-40B4-BE49-F238E27FC236}">
                <a16:creationId xmlns:a16="http://schemas.microsoft.com/office/drawing/2014/main" id="{DF509D50-6315-1EDA-E573-DF8F8FE9815D}"/>
              </a:ext>
            </a:extLst>
          </p:cNvPr>
          <p:cNvSpPr txBox="1"/>
          <p:nvPr/>
        </p:nvSpPr>
        <p:spPr>
          <a:xfrm>
            <a:off x="514350" y="516133"/>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General Software Flowchart</a:t>
            </a:r>
          </a:p>
        </p:txBody>
      </p:sp>
      <p:sp>
        <p:nvSpPr>
          <p:cNvPr id="2" name="TextBox 1">
            <a:extLst>
              <a:ext uri="{FF2B5EF4-FFF2-40B4-BE49-F238E27FC236}">
                <a16:creationId xmlns:a16="http://schemas.microsoft.com/office/drawing/2014/main" id="{EDA29C16-CA2E-080C-55CA-E7435FC0EFC7}"/>
              </a:ext>
            </a:extLst>
          </p:cNvPr>
          <p:cNvSpPr txBox="1"/>
          <p:nvPr/>
        </p:nvSpPr>
        <p:spPr>
          <a:xfrm>
            <a:off x="4395730" y="1376295"/>
            <a:ext cx="2770742" cy="2708434"/>
          </a:xfrm>
          <a:prstGeom prst="rect">
            <a:avLst/>
          </a:prstGeom>
          <a:noFill/>
        </p:spPr>
        <p:txBody>
          <a:bodyPr wrap="square" rtlCol="0">
            <a:spAutoFit/>
          </a:bodyPr>
          <a:lstStyle/>
          <a:p>
            <a:pPr marL="171450" indent="-171450">
              <a:buFont typeface="Arial" panose="020B0604020202020204" pitchFamily="34" charset="0"/>
              <a:buChar char="•"/>
            </a:pPr>
            <a:r>
              <a:rPr lang="en-US" sz="1000"/>
              <a:t>The program starts by performing a handshake between MCU and SBC. The sensors verify that the environment is OK. </a:t>
            </a:r>
          </a:p>
          <a:p>
            <a:pPr marL="171450" indent="-171450">
              <a:buFont typeface="Arial" panose="020B0604020202020204" pitchFamily="34" charset="0"/>
              <a:buChar char="•"/>
            </a:pPr>
            <a:r>
              <a:rPr lang="en-US" sz="1000"/>
              <a:t>The SBC loads the YOLO model and begins using the camera to search for targets.</a:t>
            </a:r>
          </a:p>
          <a:p>
            <a:pPr marL="171450" indent="-171450">
              <a:buFont typeface="Arial" panose="020B0604020202020204" pitchFamily="34" charset="0"/>
              <a:buChar char="•"/>
            </a:pPr>
            <a:r>
              <a:rPr lang="en-US" sz="1000"/>
              <a:t>When a target is detected, the MCU is signaled with predicted pan and tilt values.</a:t>
            </a:r>
          </a:p>
          <a:p>
            <a:pPr marL="171450" indent="-171450">
              <a:buFont typeface="Arial" panose="020B0604020202020204" pitchFamily="34" charset="0"/>
              <a:buChar char="•"/>
            </a:pPr>
            <a:r>
              <a:rPr lang="en-US" sz="1000"/>
              <a:t>The laser is aligned to these predicted locations while the Microwave sensors adjust the laser as needed.</a:t>
            </a:r>
          </a:p>
          <a:p>
            <a:pPr marL="171450" indent="-171450">
              <a:buFont typeface="Arial" panose="020B0604020202020204" pitchFamily="34" charset="0"/>
              <a:buChar char="•"/>
            </a:pPr>
            <a:r>
              <a:rPr lang="en-US" sz="1000"/>
              <a:t>While this happens, the laser is activated and the buzzer is turned on.</a:t>
            </a:r>
          </a:p>
          <a:p>
            <a:pPr marL="171450" indent="-171450">
              <a:buFont typeface="Arial" panose="020B0604020202020204" pitchFamily="34" charset="0"/>
              <a:buChar char="•"/>
            </a:pPr>
            <a:r>
              <a:rPr lang="en-US" sz="1000"/>
              <a:t>While the target is in frame, the laser and buzzer will continue to move and sound, respectively.</a:t>
            </a:r>
          </a:p>
          <a:p>
            <a:pPr marL="171450" indent="-171450">
              <a:buFont typeface="Arial" panose="020B0604020202020204" pitchFamily="34" charset="0"/>
              <a:buChar char="•"/>
            </a:pPr>
            <a:r>
              <a:rPr lang="en-US" sz="1000"/>
              <a:t>Once finished, the device will start over.</a:t>
            </a:r>
          </a:p>
        </p:txBody>
      </p:sp>
    </p:spTree>
    <p:extLst>
      <p:ext uri="{BB962C8B-B14F-4D97-AF65-F5344CB8AC3E}">
        <p14:creationId xmlns:p14="http://schemas.microsoft.com/office/powerpoint/2010/main" val="1209445299"/>
      </p:ext>
    </p:extLst>
  </p:cSld>
  <p:clrMapOvr>
    <a:masterClrMapping/>
  </p:clrMapOvr>
  <mc:AlternateContent xmlns:mc="http://schemas.openxmlformats.org/markup-compatibility/2006">
    <mc:Choice xmlns:p14="http://schemas.microsoft.com/office/powerpoint/2010/main" Requires="p14">
      <p:transition spd="slow" p14:dur="2000" advTm="63939"/>
    </mc:Choice>
    <mc:Fallback>
      <p:transition spd="slow" advTm="639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161;p20">
            <a:extLst>
              <a:ext uri="{FF2B5EF4-FFF2-40B4-BE49-F238E27FC236}">
                <a16:creationId xmlns:a16="http://schemas.microsoft.com/office/drawing/2014/main" id="{6CA9B210-DF09-5EC3-B544-FF72D893E843}"/>
              </a:ext>
            </a:extLst>
          </p:cNvPr>
          <p:cNvSpPr txBox="1"/>
          <p:nvPr/>
        </p:nvSpPr>
        <p:spPr>
          <a:xfrm>
            <a:off x="514350" y="516133"/>
            <a:ext cx="8114038"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SBC Software Flowchart</a:t>
            </a:r>
          </a:p>
        </p:txBody>
      </p:sp>
      <p:pic>
        <p:nvPicPr>
          <p:cNvPr id="10" name="Picture 9">
            <a:extLst>
              <a:ext uri="{FF2B5EF4-FFF2-40B4-BE49-F238E27FC236}">
                <a16:creationId xmlns:a16="http://schemas.microsoft.com/office/drawing/2014/main" id="{42E35597-A63E-6DBD-0E46-9E16E2312844}"/>
              </a:ext>
            </a:extLst>
          </p:cNvPr>
          <p:cNvPicPr>
            <a:picLocks noChangeAspect="1"/>
          </p:cNvPicPr>
          <p:nvPr/>
        </p:nvPicPr>
        <p:blipFill>
          <a:blip r:embed="rId4"/>
          <a:stretch>
            <a:fillRect/>
          </a:stretch>
        </p:blipFill>
        <p:spPr>
          <a:xfrm>
            <a:off x="1381827" y="1376295"/>
            <a:ext cx="2242072" cy="3147884"/>
          </a:xfrm>
          <a:prstGeom prst="rect">
            <a:avLst/>
          </a:prstGeom>
        </p:spPr>
      </p:pic>
      <p:sp>
        <p:nvSpPr>
          <p:cNvPr id="3" name="TextBox 2">
            <a:extLst>
              <a:ext uri="{FF2B5EF4-FFF2-40B4-BE49-F238E27FC236}">
                <a16:creationId xmlns:a16="http://schemas.microsoft.com/office/drawing/2014/main" id="{D71ADAD4-D13D-DB3C-7FEC-59591855F5B4}"/>
              </a:ext>
            </a:extLst>
          </p:cNvPr>
          <p:cNvSpPr txBox="1"/>
          <p:nvPr/>
        </p:nvSpPr>
        <p:spPr>
          <a:xfrm>
            <a:off x="4439797" y="1826852"/>
            <a:ext cx="2770742" cy="2246769"/>
          </a:xfrm>
          <a:prstGeom prst="rect">
            <a:avLst/>
          </a:prstGeom>
          <a:noFill/>
        </p:spPr>
        <p:txBody>
          <a:bodyPr wrap="square" rtlCol="0">
            <a:spAutoFit/>
          </a:bodyPr>
          <a:lstStyle/>
          <a:p>
            <a:pPr marL="171450" indent="-171450">
              <a:buFont typeface="Arial" panose="020B0604020202020204" pitchFamily="34" charset="0"/>
              <a:buChar char="•"/>
            </a:pPr>
            <a:r>
              <a:rPr lang="en-US" sz="1000"/>
              <a:t>The SBC first connects to the camera and loads the YOLO model.</a:t>
            </a:r>
          </a:p>
          <a:p>
            <a:pPr marL="171450" indent="-171450">
              <a:buFont typeface="Arial" panose="020B0604020202020204" pitchFamily="34" charset="0"/>
              <a:buChar char="•"/>
            </a:pPr>
            <a:r>
              <a:rPr lang="en-US" sz="1000"/>
              <a:t>In this process, an </a:t>
            </a:r>
            <a:r>
              <a:rPr lang="en-US" sz="1000" err="1"/>
              <a:t>undistortion</a:t>
            </a:r>
            <a:r>
              <a:rPr lang="en-US" sz="1000"/>
              <a:t> algorithm is applied to ensure that calculated angles and locations are appropriate. This algorithm is based on pre-determined constants.</a:t>
            </a:r>
          </a:p>
          <a:p>
            <a:pPr marL="171450" indent="-171450">
              <a:buFont typeface="Arial" panose="020B0604020202020204" pitchFamily="34" charset="0"/>
              <a:buChar char="•"/>
            </a:pPr>
            <a:r>
              <a:rPr lang="en-US" sz="1000"/>
              <a:t>The algorithm then searches for targets.</a:t>
            </a:r>
          </a:p>
          <a:p>
            <a:pPr marL="171450" indent="-171450">
              <a:buFont typeface="Arial" panose="020B0604020202020204" pitchFamily="34" charset="0"/>
              <a:buChar char="•"/>
            </a:pPr>
            <a:r>
              <a:rPr lang="en-US" sz="1000"/>
              <a:t>Once a target is detected after a pre-determined minimum, it is considered a valid target and values are sent to the MCU.</a:t>
            </a:r>
          </a:p>
          <a:p>
            <a:pPr marL="171450" indent="-171450">
              <a:buFont typeface="Arial" panose="020B0604020202020204" pitchFamily="34" charset="0"/>
              <a:buChar char="•"/>
            </a:pPr>
            <a:r>
              <a:rPr lang="en-US" sz="1000"/>
              <a:t>This continues while the current target is in frame.</a:t>
            </a:r>
          </a:p>
        </p:txBody>
      </p:sp>
      <p:pic>
        <p:nvPicPr>
          <p:cNvPr id="4" name="Picture 3">
            <a:extLst>
              <a:ext uri="{FF2B5EF4-FFF2-40B4-BE49-F238E27FC236}">
                <a16:creationId xmlns:a16="http://schemas.microsoft.com/office/drawing/2014/main" id="{560FC6B6-247C-6F0A-1841-38616156EF57}"/>
              </a:ext>
            </a:extLst>
          </p:cNvPr>
          <p:cNvPicPr>
            <a:picLocks noChangeAspect="1"/>
          </p:cNvPicPr>
          <p:nvPr/>
        </p:nvPicPr>
        <p:blipFill>
          <a:blip r:embed="rId5"/>
          <a:stretch>
            <a:fillRect/>
          </a:stretch>
        </p:blipFill>
        <p:spPr>
          <a:xfrm>
            <a:off x="7354545" y="43873"/>
            <a:ext cx="1743444" cy="1743444"/>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16" name="Audio 15">
            <a:hlinkClick r:id="" action="ppaction://media"/>
            <a:extLst>
              <a:ext uri="{FF2B5EF4-FFF2-40B4-BE49-F238E27FC236}">
                <a16:creationId xmlns:a16="http://schemas.microsoft.com/office/drawing/2014/main" id="{6AC95D97-18DE-EA13-E67D-248F9CB0C366}"/>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Tree>
    <p:extLst>
      <p:ext uri="{BB962C8B-B14F-4D97-AF65-F5344CB8AC3E}">
        <p14:creationId xmlns:p14="http://schemas.microsoft.com/office/powerpoint/2010/main" val="228631773"/>
      </p:ext>
    </p:extLst>
  </p:cSld>
  <p:clrMapOvr>
    <a:masterClrMapping/>
  </p:clrMapOvr>
  <mc:AlternateContent xmlns:mc="http://schemas.openxmlformats.org/markup-compatibility/2006">
    <mc:Choice xmlns:p14="http://schemas.microsoft.com/office/powerpoint/2010/main" Requires="p14">
      <p:transition spd="slow" p14:dur="2000" advTm="63587"/>
    </mc:Choice>
    <mc:Fallback>
      <p:transition spd="slow" advTm="6358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6"/>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3C1D4-F6F0-6BB1-D668-0B2624769037}"/>
              </a:ext>
            </a:extLst>
          </p:cNvPr>
          <p:cNvSpPr>
            <a:spLocks noGrp="1"/>
          </p:cNvSpPr>
          <p:nvPr>
            <p:ph type="title"/>
          </p:nvPr>
        </p:nvSpPr>
        <p:spPr/>
        <p:txBody>
          <a:bodyPr>
            <a:noAutofit/>
          </a:bodyPr>
          <a:lstStyle/>
          <a:p>
            <a:r>
              <a:rPr lang="en-US" sz="3600"/>
              <a:t>Radar Software Flowchart</a:t>
            </a:r>
          </a:p>
        </p:txBody>
      </p:sp>
      <p:pic>
        <p:nvPicPr>
          <p:cNvPr id="6" name="Picture 5" descr="A diagram of a process flow&#10;&#10;AI-generated content may be incorrect.">
            <a:extLst>
              <a:ext uri="{FF2B5EF4-FFF2-40B4-BE49-F238E27FC236}">
                <a16:creationId xmlns:a16="http://schemas.microsoft.com/office/drawing/2014/main" id="{76532804-9DB1-EC01-45B9-FE0214AB93C9}"/>
              </a:ext>
            </a:extLst>
          </p:cNvPr>
          <p:cNvPicPr>
            <a:picLocks noChangeAspect="1"/>
          </p:cNvPicPr>
          <p:nvPr/>
        </p:nvPicPr>
        <p:blipFill>
          <a:blip r:embed="rId5"/>
          <a:stretch>
            <a:fillRect/>
          </a:stretch>
        </p:blipFill>
        <p:spPr>
          <a:xfrm>
            <a:off x="676464" y="1287262"/>
            <a:ext cx="4217388" cy="3734170"/>
          </a:xfrm>
          <a:prstGeom prst="rect">
            <a:avLst/>
          </a:prstGeom>
        </p:spPr>
      </p:pic>
      <p:pic>
        <p:nvPicPr>
          <p:cNvPr id="3" name="Picture 2" descr="A person wearing glasses smiling&#10;&#10;AI-generated content may be incorrect.">
            <a:extLst>
              <a:ext uri="{FF2B5EF4-FFF2-40B4-BE49-F238E27FC236}">
                <a16:creationId xmlns:a16="http://schemas.microsoft.com/office/drawing/2014/main" id="{FCC04CC3-D20F-3B35-EE9A-6D470AF41E6C}"/>
              </a:ext>
            </a:extLst>
          </p:cNvPr>
          <p:cNvPicPr>
            <a:picLocks noChangeAspect="1"/>
          </p:cNvPicPr>
          <p:nvPr/>
        </p:nvPicPr>
        <p:blipFill>
          <a:blip r:embed="rId6"/>
          <a:srcRect l="11353" r="11353"/>
          <a:stretch>
            <a:fillRect/>
          </a:stretch>
        </p:blipFill>
        <p:spPr>
          <a:xfrm>
            <a:off x="7338868" y="51049"/>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4" name="NathanK_RadarSoftware">
            <a:hlinkClick r:id="" action="ppaction://media"/>
            <a:extLst>
              <a:ext uri="{FF2B5EF4-FFF2-40B4-BE49-F238E27FC236}">
                <a16:creationId xmlns:a16="http://schemas.microsoft.com/office/drawing/2014/main" id="{622DBD78-F561-B9F2-C0AE-C49449FEA12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970030" y="4316849"/>
            <a:ext cx="487363" cy="487363"/>
          </a:xfrm>
          <a:prstGeom prst="rect">
            <a:avLst/>
          </a:prstGeom>
        </p:spPr>
      </p:pic>
      <p:sp>
        <p:nvSpPr>
          <p:cNvPr id="5" name="TextBox 4">
            <a:extLst>
              <a:ext uri="{FF2B5EF4-FFF2-40B4-BE49-F238E27FC236}">
                <a16:creationId xmlns:a16="http://schemas.microsoft.com/office/drawing/2014/main" id="{9683B059-0E8A-1413-A9ED-6B30CAD80FCE}"/>
              </a:ext>
            </a:extLst>
          </p:cNvPr>
          <p:cNvSpPr txBox="1"/>
          <p:nvPr/>
        </p:nvSpPr>
        <p:spPr>
          <a:xfrm>
            <a:off x="4947090" y="2061332"/>
            <a:ext cx="4132162" cy="24622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sz="1000"/>
              <a:t>ESP32 first connects to onboard STM microchip by sending a start command over I2C</a:t>
            </a:r>
          </a:p>
          <a:p>
            <a:pPr marL="285750" indent="-285750">
              <a:buChar char="•"/>
            </a:pPr>
            <a:r>
              <a:rPr lang="en-US" sz="1000"/>
              <a:t>STM chip initializes the </a:t>
            </a:r>
            <a:r>
              <a:rPr lang="en-US" sz="1000" err="1"/>
              <a:t>Acconeer</a:t>
            </a:r>
            <a:r>
              <a:rPr lang="en-US" sz="1000"/>
              <a:t> A121 sensor via SPI communication</a:t>
            </a:r>
          </a:p>
          <a:p>
            <a:pPr marL="285750" indent="-285750">
              <a:buChar char="•"/>
            </a:pPr>
            <a:r>
              <a:rPr lang="en-US" sz="1000"/>
              <a:t>A121 sensor initiates sparse sensing mode for continuous sweeping</a:t>
            </a:r>
          </a:p>
          <a:p>
            <a:pPr marL="285750" indent="-285750">
              <a:buChar char="•"/>
            </a:pPr>
            <a:r>
              <a:rPr lang="en-US" sz="1000"/>
              <a:t>Raw sweep data is streamed from A121 to the STM chip</a:t>
            </a:r>
          </a:p>
          <a:p>
            <a:pPr marL="285750" indent="-285750">
              <a:buChar char="•"/>
            </a:pPr>
            <a:r>
              <a:rPr lang="en-US" sz="1000"/>
              <a:t>STM chip organizes raw sweep data into structured data frames and applies Sparse IQ processing</a:t>
            </a:r>
          </a:p>
          <a:p>
            <a:pPr marL="285750" indent="-285750">
              <a:buChar char="•"/>
            </a:pPr>
            <a:r>
              <a:rPr lang="en-US" sz="1000"/>
              <a:t>FFT processing and Doppler analysis is applied to each frame</a:t>
            </a:r>
          </a:p>
          <a:p>
            <a:pPr marL="285750" indent="-285750">
              <a:buChar char="•"/>
            </a:pPr>
            <a:r>
              <a:rPr lang="en-US" sz="1000"/>
              <a:t>Usable distance data is extracted from processed data and transmitted to ESP32 back over I2C</a:t>
            </a:r>
          </a:p>
          <a:p>
            <a:pPr marL="285750" indent="-285750">
              <a:buChar char="•"/>
            </a:pPr>
            <a:r>
              <a:rPr lang="en-US" sz="1000"/>
              <a:t>The cycle repeats continuously while the wake up is set high by the ESP32</a:t>
            </a:r>
          </a:p>
          <a:p>
            <a:pPr marL="285750" indent="-285750">
              <a:buChar char="•"/>
            </a:pPr>
            <a:endParaRPr lang="en-US"/>
          </a:p>
        </p:txBody>
      </p:sp>
    </p:spTree>
    <p:extLst>
      <p:ext uri="{BB962C8B-B14F-4D97-AF65-F5344CB8AC3E}">
        <p14:creationId xmlns:p14="http://schemas.microsoft.com/office/powerpoint/2010/main" val="1549016936"/>
      </p:ext>
    </p:extLst>
  </p:cSld>
  <p:clrMapOvr>
    <a:masterClrMapping/>
  </p:clrMapOvr>
  <mc:AlternateContent xmlns:mc="http://schemas.openxmlformats.org/markup-compatibility/2006">
    <mc:Choice xmlns:p14="http://schemas.microsoft.com/office/powerpoint/2010/main" Requires="p14">
      <p:transition spd="slow" p14:dur="2000" advTm="56210"/>
    </mc:Choice>
    <mc:Fallback>
      <p:transition spd="slow" advTm="562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404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4"/>
                </p:tgtEl>
              </p:cMediaNode>
            </p:audio>
          </p:childTnLst>
        </p:cTn>
      </p:par>
    </p:tnLst>
  </p:timing>
  <p:extLst>
    <p:ext uri="{E180D4A7-C9FB-4DFB-919C-405C955672EB}">
      <p14:showEvtLst xmlns:p14="http://schemas.microsoft.com/office/powerpoint/2010/main">
        <p14:playEvt time="1283" objId="5"/>
        <p14:stopEvt time="55377" objId="5"/>
      </p14:showEvtLst>
    </p:ext>
  </p:extLs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DEB92-FF43-5653-28A9-6BB62FF9EB5F}"/>
              </a:ext>
            </a:extLst>
          </p:cNvPr>
          <p:cNvSpPr>
            <a:spLocks noGrp="1"/>
          </p:cNvSpPr>
          <p:nvPr>
            <p:ph type="title"/>
          </p:nvPr>
        </p:nvSpPr>
        <p:spPr/>
        <p:txBody>
          <a:bodyPr>
            <a:noAutofit/>
          </a:bodyPr>
          <a:lstStyle/>
          <a:p>
            <a:r>
              <a:rPr lang="en-US" sz="3600"/>
              <a:t>ESP32 Software Flowchart</a:t>
            </a:r>
          </a:p>
        </p:txBody>
      </p:sp>
      <p:pic>
        <p:nvPicPr>
          <p:cNvPr id="6" name="Picture 5" descr="A diagram of a system&#10;&#10;AI-generated content may be incorrect.">
            <a:extLst>
              <a:ext uri="{FF2B5EF4-FFF2-40B4-BE49-F238E27FC236}">
                <a16:creationId xmlns:a16="http://schemas.microsoft.com/office/drawing/2014/main" id="{DF83AC44-524F-F0C9-933A-963426620143}"/>
              </a:ext>
            </a:extLst>
          </p:cNvPr>
          <p:cNvPicPr>
            <a:picLocks noChangeAspect="1"/>
          </p:cNvPicPr>
          <p:nvPr/>
        </p:nvPicPr>
        <p:blipFill>
          <a:blip r:embed="rId4"/>
          <a:stretch>
            <a:fillRect/>
          </a:stretch>
        </p:blipFill>
        <p:spPr>
          <a:xfrm>
            <a:off x="1258207" y="1114063"/>
            <a:ext cx="2880281" cy="3933918"/>
          </a:xfrm>
          <a:prstGeom prst="rect">
            <a:avLst/>
          </a:prstGeom>
        </p:spPr>
      </p:pic>
      <p:pic>
        <p:nvPicPr>
          <p:cNvPr id="4" name="Picture 3" descr="A person wearing glasses smiling&#10;&#10;AI-generated content may be incorrect.">
            <a:extLst>
              <a:ext uri="{FF2B5EF4-FFF2-40B4-BE49-F238E27FC236}">
                <a16:creationId xmlns:a16="http://schemas.microsoft.com/office/drawing/2014/main" id="{F346726D-3AFF-321A-2304-71DA1B326723}"/>
              </a:ext>
            </a:extLst>
          </p:cNvPr>
          <p:cNvPicPr>
            <a:picLocks noChangeAspect="1"/>
          </p:cNvPicPr>
          <p:nvPr/>
        </p:nvPicPr>
        <p:blipFill>
          <a:blip r:embed="rId5"/>
          <a:srcRect l="11353" r="11353"/>
          <a:stretch>
            <a:fillRect/>
          </a:stretch>
        </p:blipFill>
        <p:spPr>
          <a:xfrm>
            <a:off x="7338868" y="51049"/>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5" name="NathanK_ESPSoftware">
            <a:hlinkClick r:id="" action="ppaction://media"/>
            <a:extLst>
              <a:ext uri="{FF2B5EF4-FFF2-40B4-BE49-F238E27FC236}">
                <a16:creationId xmlns:a16="http://schemas.microsoft.com/office/drawing/2014/main" id="{AE623133-9D99-838E-51CB-E9410576C3B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060487" y="4387187"/>
            <a:ext cx="487363" cy="487363"/>
          </a:xfrm>
          <a:prstGeom prst="rect">
            <a:avLst/>
          </a:prstGeom>
        </p:spPr>
      </p:pic>
      <p:sp>
        <p:nvSpPr>
          <p:cNvPr id="3" name="TextBox 2">
            <a:extLst>
              <a:ext uri="{FF2B5EF4-FFF2-40B4-BE49-F238E27FC236}">
                <a16:creationId xmlns:a16="http://schemas.microsoft.com/office/drawing/2014/main" id="{A3E62B60-FE1B-C772-807E-AA03C4E429EF}"/>
              </a:ext>
            </a:extLst>
          </p:cNvPr>
          <p:cNvSpPr txBox="1"/>
          <p:nvPr/>
        </p:nvSpPr>
        <p:spPr>
          <a:xfrm>
            <a:off x="4377587" y="2030089"/>
            <a:ext cx="4542366"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sz="1000"/>
              <a:t>System initializes all components, including camera </a:t>
            </a:r>
            <a:r>
              <a:rPr lang="en-US" sz="1000" err="1"/>
              <a:t>sbc</a:t>
            </a:r>
            <a:r>
              <a:rPr lang="en-US" sz="1000"/>
              <a:t> subsystem, I2C multiplexor, sensors, LCD, and motors</a:t>
            </a:r>
          </a:p>
          <a:p>
            <a:pPr marL="285750" indent="-285750">
              <a:buChar char="•"/>
            </a:pPr>
            <a:r>
              <a:rPr lang="en-US" sz="1000"/>
              <a:t>ESP32 enters low power mode</a:t>
            </a:r>
          </a:p>
          <a:p>
            <a:pPr marL="285750" indent="-285750">
              <a:buChar char="•"/>
            </a:pPr>
            <a:r>
              <a:rPr lang="en-US" sz="1000"/>
              <a:t>Periodic wake-ups read environmental data via I2C humidity sensor</a:t>
            </a:r>
          </a:p>
          <a:p>
            <a:pPr marL="285750" indent="-285750">
              <a:buChar char="•"/>
            </a:pPr>
            <a:r>
              <a:rPr lang="en-US" sz="1000"/>
              <a:t>Measured conditions are checked against safe operating ranges</a:t>
            </a:r>
          </a:p>
          <a:p>
            <a:pPr marL="285750" indent="-285750">
              <a:buChar char="•"/>
            </a:pPr>
            <a:r>
              <a:rPr lang="en-US" sz="1000"/>
              <a:t>If out of range, warning is displayed on the LCD</a:t>
            </a:r>
          </a:p>
          <a:p>
            <a:pPr marL="285750" indent="-285750">
              <a:buChar char="•"/>
            </a:pPr>
            <a:r>
              <a:rPr lang="en-US" sz="1000"/>
              <a:t>If valid, LCD is updated with values, and the system returns to low power mode</a:t>
            </a:r>
          </a:p>
          <a:p>
            <a:pPr marL="285750" indent="-285750">
              <a:buChar char="•"/>
            </a:pPr>
            <a:r>
              <a:rPr lang="en-US" sz="1000"/>
              <a:t>SBC interrupt triggers ESP32 to begin active tracking</a:t>
            </a:r>
          </a:p>
          <a:p>
            <a:pPr marL="285750" indent="-285750">
              <a:buChar char="•"/>
            </a:pPr>
            <a:r>
              <a:rPr lang="en-US" sz="1000"/>
              <a:t>Radar modules and buzzer are activated, and object detection is verified through camera</a:t>
            </a:r>
          </a:p>
          <a:p>
            <a:pPr marL="285750" indent="-285750">
              <a:buChar char="•"/>
            </a:pPr>
            <a:r>
              <a:rPr lang="en-US" sz="1000"/>
              <a:t>Distance to object is evaluated through radars</a:t>
            </a:r>
          </a:p>
          <a:p>
            <a:pPr marL="285750" indent="-285750">
              <a:buChar char="•"/>
            </a:pPr>
            <a:r>
              <a:rPr lang="en-US" sz="1000"/>
              <a:t>Disables laser if object is too close</a:t>
            </a:r>
          </a:p>
          <a:p>
            <a:pPr marL="285750" indent="-285750">
              <a:buChar char="•"/>
            </a:pPr>
            <a:r>
              <a:rPr lang="en-US" sz="1000"/>
              <a:t>Velocity and trajectory are estimated using SBC</a:t>
            </a:r>
          </a:p>
          <a:p>
            <a:pPr marL="285750" indent="-285750">
              <a:buChar char="•"/>
            </a:pPr>
            <a:r>
              <a:rPr lang="en-US" sz="1000"/>
              <a:t>Motor angles are computed and the pan/tilt system is updated, laser is activated</a:t>
            </a:r>
          </a:p>
          <a:p>
            <a:pPr marL="285750" indent="-285750">
              <a:buChar char="•"/>
            </a:pPr>
            <a:r>
              <a:rPr lang="en-US" sz="1000"/>
              <a:t>Loop continues until no object is detected, in which the laser, buzzer, and radars shut down and the motors return to resting position</a:t>
            </a:r>
          </a:p>
        </p:txBody>
      </p:sp>
    </p:spTree>
    <p:extLst>
      <p:ext uri="{BB962C8B-B14F-4D97-AF65-F5344CB8AC3E}">
        <p14:creationId xmlns:p14="http://schemas.microsoft.com/office/powerpoint/2010/main" val="2092294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70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66">
          <a:extLst>
            <a:ext uri="{FF2B5EF4-FFF2-40B4-BE49-F238E27FC236}">
              <a16:creationId xmlns:a16="http://schemas.microsoft.com/office/drawing/2014/main" id="{96763139-84C8-5F71-D17F-11A8D6AA90EC}"/>
            </a:ext>
          </a:extLst>
        </p:cNvPr>
        <p:cNvGrpSpPr/>
        <p:nvPr/>
      </p:nvGrpSpPr>
      <p:grpSpPr>
        <a:xfrm>
          <a:off x="0" y="0"/>
          <a:ext cx="0" cy="0"/>
          <a:chOff x="0" y="0"/>
          <a:chExt cx="0" cy="0"/>
        </a:xfrm>
      </p:grpSpPr>
      <p:sp>
        <p:nvSpPr>
          <p:cNvPr id="68" name="Google Shape;68;p13">
            <a:extLst>
              <a:ext uri="{FF2B5EF4-FFF2-40B4-BE49-F238E27FC236}">
                <a16:creationId xmlns:a16="http://schemas.microsoft.com/office/drawing/2014/main" id="{A386BB7F-4C18-D843-8C40-0C39969B56E5}"/>
              </a:ext>
            </a:extLst>
          </p:cNvPr>
          <p:cNvSpPr txBox="1"/>
          <p:nvPr/>
        </p:nvSpPr>
        <p:spPr>
          <a:xfrm>
            <a:off x="-1152729" y="135612"/>
            <a:ext cx="7992144" cy="553998"/>
          </a:xfrm>
          <a:prstGeom prst="rect">
            <a:avLst/>
          </a:prstGeom>
          <a:noFill/>
          <a:ln>
            <a:noFill/>
          </a:ln>
        </p:spPr>
        <p:txBody>
          <a:bodyPr spcFirstLastPara="1" wrap="square" lIns="0" tIns="0" rIns="0" bIns="0" anchor="t" anchorCtr="0">
            <a:spAutoFit/>
          </a:bodyPr>
          <a:lstStyle/>
          <a:p>
            <a:pPr algn="ctr"/>
            <a:r>
              <a:rPr lang="en" sz="3600">
                <a:solidFill>
                  <a:srgbClr val="191515"/>
                </a:solidFill>
                <a:latin typeface="Anton"/>
              </a:rPr>
              <a:t>REGULATOR SCHEMATICS</a:t>
            </a:r>
          </a:p>
        </p:txBody>
      </p:sp>
      <p:sp>
        <p:nvSpPr>
          <p:cNvPr id="2" name="TextBox 1">
            <a:extLst>
              <a:ext uri="{FF2B5EF4-FFF2-40B4-BE49-F238E27FC236}">
                <a16:creationId xmlns:a16="http://schemas.microsoft.com/office/drawing/2014/main" id="{A0A7B739-E9FA-CDF1-0548-EBEDD2D74557}"/>
              </a:ext>
            </a:extLst>
          </p:cNvPr>
          <p:cNvSpPr txBox="1"/>
          <p:nvPr/>
        </p:nvSpPr>
        <p:spPr>
          <a:xfrm>
            <a:off x="133813" y="2712058"/>
            <a:ext cx="1430039" cy="246221"/>
          </a:xfrm>
          <a:prstGeom prst="rect">
            <a:avLst/>
          </a:prstGeom>
          <a:noFill/>
        </p:spPr>
        <p:txBody>
          <a:bodyPr wrap="square" rtlCol="0">
            <a:spAutoFit/>
          </a:bodyPr>
          <a:lstStyle/>
          <a:p>
            <a:r>
              <a:rPr lang="en-US" sz="1000" i="1"/>
              <a:t>3.3 V Regulator</a:t>
            </a:r>
          </a:p>
        </p:txBody>
      </p:sp>
      <p:sp>
        <p:nvSpPr>
          <p:cNvPr id="7" name="TextBox 6">
            <a:extLst>
              <a:ext uri="{FF2B5EF4-FFF2-40B4-BE49-F238E27FC236}">
                <a16:creationId xmlns:a16="http://schemas.microsoft.com/office/drawing/2014/main" id="{261E6D39-B6D1-34D6-B344-671A5FF34240}"/>
              </a:ext>
            </a:extLst>
          </p:cNvPr>
          <p:cNvSpPr txBox="1"/>
          <p:nvPr/>
        </p:nvSpPr>
        <p:spPr>
          <a:xfrm>
            <a:off x="133814" y="4630631"/>
            <a:ext cx="1430039" cy="246221"/>
          </a:xfrm>
          <a:prstGeom prst="rect">
            <a:avLst/>
          </a:prstGeom>
          <a:noFill/>
        </p:spPr>
        <p:txBody>
          <a:bodyPr wrap="square" rtlCol="0">
            <a:spAutoFit/>
          </a:bodyPr>
          <a:lstStyle/>
          <a:p>
            <a:r>
              <a:rPr lang="en-US" sz="1000" i="1"/>
              <a:t>5.0 V Regulator</a:t>
            </a:r>
          </a:p>
        </p:txBody>
      </p:sp>
      <p:pic>
        <p:nvPicPr>
          <p:cNvPr id="5" name="Picture 4">
            <a:extLst>
              <a:ext uri="{FF2B5EF4-FFF2-40B4-BE49-F238E27FC236}">
                <a16:creationId xmlns:a16="http://schemas.microsoft.com/office/drawing/2014/main" id="{8E45D16A-7EB5-DBE0-9182-B0B3D4556B45}"/>
              </a:ext>
            </a:extLst>
          </p:cNvPr>
          <p:cNvPicPr>
            <a:picLocks noChangeAspect="1"/>
          </p:cNvPicPr>
          <p:nvPr/>
        </p:nvPicPr>
        <p:blipFill>
          <a:blip r:embed="rId5"/>
          <a:stretch>
            <a:fillRect/>
          </a:stretch>
        </p:blipFill>
        <p:spPr>
          <a:xfrm>
            <a:off x="191070" y="1440401"/>
            <a:ext cx="4277584" cy="1313293"/>
          </a:xfrm>
          <a:prstGeom prst="rect">
            <a:avLst/>
          </a:prstGeom>
        </p:spPr>
      </p:pic>
      <p:pic>
        <p:nvPicPr>
          <p:cNvPr id="11" name="Picture 10">
            <a:extLst>
              <a:ext uri="{FF2B5EF4-FFF2-40B4-BE49-F238E27FC236}">
                <a16:creationId xmlns:a16="http://schemas.microsoft.com/office/drawing/2014/main" id="{44AB8237-202C-52D1-B119-67B5CA4EFAE0}"/>
              </a:ext>
            </a:extLst>
          </p:cNvPr>
          <p:cNvPicPr>
            <a:picLocks noChangeAspect="1"/>
          </p:cNvPicPr>
          <p:nvPr/>
        </p:nvPicPr>
        <p:blipFill>
          <a:blip r:embed="rId6"/>
          <a:stretch>
            <a:fillRect/>
          </a:stretch>
        </p:blipFill>
        <p:spPr>
          <a:xfrm>
            <a:off x="154297" y="3223193"/>
            <a:ext cx="4351130" cy="1407438"/>
          </a:xfrm>
          <a:prstGeom prst="rect">
            <a:avLst/>
          </a:prstGeom>
        </p:spPr>
      </p:pic>
      <p:pic>
        <p:nvPicPr>
          <p:cNvPr id="12" name="Picture 11" descr="profile image">
            <a:extLst>
              <a:ext uri="{FF2B5EF4-FFF2-40B4-BE49-F238E27FC236}">
                <a16:creationId xmlns:a16="http://schemas.microsoft.com/office/drawing/2014/main" id="{D0FB8466-699D-E1AE-3074-6445469D2B2F}"/>
              </a:ext>
            </a:extLst>
          </p:cNvPr>
          <p:cNvPicPr>
            <a:picLocks noChangeAspect="1"/>
          </p:cNvPicPr>
          <p:nvPr/>
        </p:nvPicPr>
        <p:blipFill>
          <a:blip r:embed="rId7"/>
          <a:stretch>
            <a:fillRect/>
          </a:stretch>
        </p:blipFill>
        <p:spPr>
          <a:xfrm>
            <a:off x="7340036" y="54721"/>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17" name="Audio 16">
            <a:hlinkClick r:id="" action="ppaction://media"/>
            <a:extLst>
              <a:ext uri="{FF2B5EF4-FFF2-40B4-BE49-F238E27FC236}">
                <a16:creationId xmlns:a16="http://schemas.microsoft.com/office/drawing/2014/main" id="{10637EB1-92FC-CE90-A8C2-B1DC424762CB}"/>
              </a:ext>
            </a:extLst>
          </p:cNvPr>
          <p:cNvPicPr>
            <a:picLocks noChangeAspect="1"/>
          </p:cNvPicPr>
          <p:nvPr>
            <a:audioFile r:link="rId2"/>
            <p:extLst>
              <p:ext uri="{DAA4B4D4-6D71-4841-9C94-3DE7FCFB9230}">
                <p14:media xmlns:p14="http://schemas.microsoft.com/office/powerpoint/2010/main" r:embed="rId1"/>
              </p:ext>
            </p:extLst>
          </p:nvPr>
        </p:nvPicPr>
        <p:blipFill>
          <a:blip r:embed="rId8"/>
          <a:srcRect l="-76563" t="-76563" r="-76563" b="-76563"/>
          <a:stretch>
            <a:fillRect/>
          </a:stretch>
        </p:blipFill>
        <p:spPr>
          <a:xfrm>
            <a:off x="7539228" y="3538728"/>
            <a:ext cx="1543050" cy="1543050"/>
          </a:xfrm>
          <a:prstGeom prst="ellipse">
            <a:avLst/>
          </a:prstGeom>
        </p:spPr>
      </p:pic>
      <p:sp>
        <p:nvSpPr>
          <p:cNvPr id="3" name="TextBox 2">
            <a:extLst>
              <a:ext uri="{FF2B5EF4-FFF2-40B4-BE49-F238E27FC236}">
                <a16:creationId xmlns:a16="http://schemas.microsoft.com/office/drawing/2014/main" id="{1166D41C-AB22-DC08-53FA-8E9AAEEB6ED8}"/>
              </a:ext>
            </a:extLst>
          </p:cNvPr>
          <p:cNvSpPr txBox="1"/>
          <p:nvPr/>
        </p:nvSpPr>
        <p:spPr>
          <a:xfrm>
            <a:off x="4506763" y="1439263"/>
            <a:ext cx="3021131"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3.3V Regulator:</a:t>
            </a:r>
          </a:p>
          <a:p>
            <a:pPr marL="285750" indent="-285750">
              <a:buChar char="•"/>
            </a:pPr>
            <a:r>
              <a:rPr lang="en-US"/>
              <a:t>Switching regulator at frequency of 256kHz</a:t>
            </a:r>
          </a:p>
          <a:p>
            <a:pPr marL="285750" indent="-285750">
              <a:buChar char="•"/>
            </a:pPr>
            <a:r>
              <a:rPr lang="en-US"/>
              <a:t>92% efficiency</a:t>
            </a:r>
          </a:p>
          <a:p>
            <a:pPr marL="285750" indent="-285750">
              <a:buChar char="•"/>
            </a:pPr>
            <a:r>
              <a:rPr lang="en-US"/>
              <a:t>5A output current</a:t>
            </a:r>
          </a:p>
          <a:p>
            <a:pPr marL="285750" indent="-285750">
              <a:buChar char="•"/>
            </a:pPr>
            <a:r>
              <a:rPr lang="en-US"/>
              <a:t>Supplies microcontroller, buzzer, humidity/temperature sensor, and I2C multiplexer</a:t>
            </a:r>
          </a:p>
        </p:txBody>
      </p:sp>
      <p:sp>
        <p:nvSpPr>
          <p:cNvPr id="10" name="TextBox 9">
            <a:extLst>
              <a:ext uri="{FF2B5EF4-FFF2-40B4-BE49-F238E27FC236}">
                <a16:creationId xmlns:a16="http://schemas.microsoft.com/office/drawing/2014/main" id="{2F8D62EB-3B77-451F-69CA-4A98421748A7}"/>
              </a:ext>
            </a:extLst>
          </p:cNvPr>
          <p:cNvSpPr txBox="1"/>
          <p:nvPr/>
        </p:nvSpPr>
        <p:spPr>
          <a:xfrm>
            <a:off x="4506763" y="3218461"/>
            <a:ext cx="3689679"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5.0V Regulator:</a:t>
            </a:r>
          </a:p>
          <a:p>
            <a:pPr marL="285750" indent="-285750">
              <a:buChar char="•"/>
            </a:pPr>
            <a:r>
              <a:rPr lang="en-US"/>
              <a:t>Switching regulator at frequency of 256kHz</a:t>
            </a:r>
          </a:p>
          <a:p>
            <a:pPr marL="285750" indent="-285750">
              <a:buChar char="•"/>
            </a:pPr>
            <a:r>
              <a:rPr lang="en-US"/>
              <a:t>92% efficiency</a:t>
            </a:r>
          </a:p>
          <a:p>
            <a:pPr marL="285750" indent="-285750">
              <a:buChar char="•"/>
            </a:pPr>
            <a:r>
              <a:rPr lang="en-US"/>
              <a:t>5A output current</a:t>
            </a:r>
          </a:p>
          <a:p>
            <a:pPr marL="285750" indent="-285750">
              <a:buChar char="•"/>
            </a:pPr>
            <a:r>
              <a:rPr lang="en-US"/>
              <a:t>Supplies both pan and tilt servos, LCD, camera, laser, and level shifter</a:t>
            </a:r>
          </a:p>
        </p:txBody>
      </p:sp>
    </p:spTree>
    <p:extLst>
      <p:ext uri="{BB962C8B-B14F-4D97-AF65-F5344CB8AC3E}">
        <p14:creationId xmlns:p14="http://schemas.microsoft.com/office/powerpoint/2010/main" val="4177615463"/>
      </p:ext>
    </p:extLst>
  </p:cSld>
  <p:clrMapOvr>
    <a:masterClrMapping/>
  </p:clrMapOvr>
  <mc:AlternateContent xmlns:mc="http://schemas.openxmlformats.org/markup-compatibility/2006">
    <mc:Choice xmlns:p14="http://schemas.microsoft.com/office/powerpoint/2010/main" Requires="p14">
      <p:transition spd="slow" p14:dur="2000" advTm="38367"/>
    </mc:Choice>
    <mc:Fallback>
      <p:transition spd="slow" advTm="383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7"/>
                </p:tgtEl>
              </p:cMediaNode>
            </p:audi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66">
          <a:extLst>
            <a:ext uri="{FF2B5EF4-FFF2-40B4-BE49-F238E27FC236}">
              <a16:creationId xmlns:a16="http://schemas.microsoft.com/office/drawing/2014/main" id="{5788DE40-F6C7-B180-BA80-F4F7D410E092}"/>
            </a:ext>
          </a:extLst>
        </p:cNvPr>
        <p:cNvGrpSpPr/>
        <p:nvPr/>
      </p:nvGrpSpPr>
      <p:grpSpPr>
        <a:xfrm>
          <a:off x="0" y="0"/>
          <a:ext cx="0" cy="0"/>
          <a:chOff x="0" y="0"/>
          <a:chExt cx="0" cy="0"/>
        </a:xfrm>
      </p:grpSpPr>
      <p:sp>
        <p:nvSpPr>
          <p:cNvPr id="68" name="Google Shape;68;p13">
            <a:extLst>
              <a:ext uri="{FF2B5EF4-FFF2-40B4-BE49-F238E27FC236}">
                <a16:creationId xmlns:a16="http://schemas.microsoft.com/office/drawing/2014/main" id="{AC0E3BC3-2B48-1EED-49B6-308A4BFA7F93}"/>
              </a:ext>
            </a:extLst>
          </p:cNvPr>
          <p:cNvSpPr txBox="1"/>
          <p:nvPr/>
        </p:nvSpPr>
        <p:spPr>
          <a:xfrm>
            <a:off x="-1152729" y="135612"/>
            <a:ext cx="7992144" cy="553998"/>
          </a:xfrm>
          <a:prstGeom prst="rect">
            <a:avLst/>
          </a:prstGeom>
          <a:noFill/>
          <a:ln>
            <a:noFill/>
          </a:ln>
        </p:spPr>
        <p:txBody>
          <a:bodyPr spcFirstLastPara="1" wrap="square" lIns="0" tIns="0" rIns="0" bIns="0" anchor="t" anchorCtr="0">
            <a:spAutoFit/>
          </a:bodyPr>
          <a:lstStyle/>
          <a:p>
            <a:pPr algn="ctr"/>
            <a:r>
              <a:rPr lang="en" sz="3600">
                <a:solidFill>
                  <a:srgbClr val="191515"/>
                </a:solidFill>
                <a:latin typeface="Anton"/>
              </a:rPr>
              <a:t>REGULATOR SCHEMATICS</a:t>
            </a:r>
          </a:p>
        </p:txBody>
      </p:sp>
      <p:sp>
        <p:nvSpPr>
          <p:cNvPr id="8" name="TextBox 7">
            <a:extLst>
              <a:ext uri="{FF2B5EF4-FFF2-40B4-BE49-F238E27FC236}">
                <a16:creationId xmlns:a16="http://schemas.microsoft.com/office/drawing/2014/main" id="{DB6E1F82-3468-673F-317C-27734A7A2F75}"/>
              </a:ext>
            </a:extLst>
          </p:cNvPr>
          <p:cNvSpPr txBox="1"/>
          <p:nvPr/>
        </p:nvSpPr>
        <p:spPr>
          <a:xfrm>
            <a:off x="238135" y="2749554"/>
            <a:ext cx="1430039" cy="246221"/>
          </a:xfrm>
          <a:prstGeom prst="rect">
            <a:avLst/>
          </a:prstGeom>
          <a:noFill/>
        </p:spPr>
        <p:txBody>
          <a:bodyPr wrap="square" rtlCol="0">
            <a:spAutoFit/>
          </a:bodyPr>
          <a:lstStyle/>
          <a:p>
            <a:r>
              <a:rPr lang="en-US" sz="1000" i="1"/>
              <a:t>1.8 V Regulator</a:t>
            </a:r>
          </a:p>
        </p:txBody>
      </p:sp>
      <p:sp>
        <p:nvSpPr>
          <p:cNvPr id="9" name="TextBox 8">
            <a:extLst>
              <a:ext uri="{FF2B5EF4-FFF2-40B4-BE49-F238E27FC236}">
                <a16:creationId xmlns:a16="http://schemas.microsoft.com/office/drawing/2014/main" id="{F2E61F72-B80E-6444-EAF6-B9FF95DA8639}"/>
              </a:ext>
            </a:extLst>
          </p:cNvPr>
          <p:cNvSpPr txBox="1"/>
          <p:nvPr/>
        </p:nvSpPr>
        <p:spPr>
          <a:xfrm>
            <a:off x="238135" y="4666289"/>
            <a:ext cx="1573853" cy="246221"/>
          </a:xfrm>
          <a:prstGeom prst="rect">
            <a:avLst/>
          </a:prstGeom>
          <a:noFill/>
        </p:spPr>
        <p:txBody>
          <a:bodyPr wrap="square" rtlCol="0">
            <a:spAutoFit/>
          </a:bodyPr>
          <a:lstStyle/>
          <a:p>
            <a:r>
              <a:rPr lang="en-US" sz="1000" i="1"/>
              <a:t>19.0 V Regulator</a:t>
            </a:r>
          </a:p>
        </p:txBody>
      </p:sp>
      <p:pic>
        <p:nvPicPr>
          <p:cNvPr id="12" name="Picture 11" descr="profile image">
            <a:extLst>
              <a:ext uri="{FF2B5EF4-FFF2-40B4-BE49-F238E27FC236}">
                <a16:creationId xmlns:a16="http://schemas.microsoft.com/office/drawing/2014/main" id="{3A4F8F43-85C4-83C3-5C2A-B2688D9C0A5C}"/>
              </a:ext>
            </a:extLst>
          </p:cNvPr>
          <p:cNvPicPr>
            <a:picLocks noChangeAspect="1"/>
          </p:cNvPicPr>
          <p:nvPr/>
        </p:nvPicPr>
        <p:blipFill>
          <a:blip r:embed="rId5"/>
          <a:stretch>
            <a:fillRect/>
          </a:stretch>
        </p:blipFill>
        <p:spPr>
          <a:xfrm>
            <a:off x="7340036" y="54721"/>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11" name="Audio 10">
            <a:hlinkClick r:id="" action="ppaction://media"/>
            <a:extLst>
              <a:ext uri="{FF2B5EF4-FFF2-40B4-BE49-F238E27FC236}">
                <a16:creationId xmlns:a16="http://schemas.microsoft.com/office/drawing/2014/main" id="{1FDB2B29-3062-5A2B-B0A9-4DA19BBDAE1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
        <p:nvSpPr>
          <p:cNvPr id="10" name="TextBox 9">
            <a:extLst>
              <a:ext uri="{FF2B5EF4-FFF2-40B4-BE49-F238E27FC236}">
                <a16:creationId xmlns:a16="http://schemas.microsoft.com/office/drawing/2014/main" id="{2393E5AF-287A-CD9A-2C69-32189360E7BB}"/>
              </a:ext>
            </a:extLst>
          </p:cNvPr>
          <p:cNvSpPr txBox="1"/>
          <p:nvPr/>
        </p:nvSpPr>
        <p:spPr>
          <a:xfrm>
            <a:off x="3317663" y="1160455"/>
            <a:ext cx="3021131" cy="11695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1.8V Regulator:</a:t>
            </a:r>
          </a:p>
          <a:p>
            <a:pPr marL="285750" indent="-285750">
              <a:buChar char="•"/>
            </a:pPr>
            <a:r>
              <a:rPr lang="en-US"/>
              <a:t>Low-Dropout regulator </a:t>
            </a:r>
          </a:p>
          <a:p>
            <a:pPr marL="285750" indent="-285750">
              <a:buChar char="•"/>
            </a:pPr>
            <a:r>
              <a:rPr lang="en-US"/>
              <a:t>1A output current</a:t>
            </a:r>
          </a:p>
          <a:p>
            <a:pPr marL="285750" indent="-285750">
              <a:buChar char="•"/>
            </a:pPr>
            <a:r>
              <a:rPr lang="en-US"/>
              <a:t>Supplies three microwave sensor modules</a:t>
            </a:r>
          </a:p>
        </p:txBody>
      </p:sp>
      <p:pic>
        <p:nvPicPr>
          <p:cNvPr id="3" name="Picture 2">
            <a:extLst>
              <a:ext uri="{FF2B5EF4-FFF2-40B4-BE49-F238E27FC236}">
                <a16:creationId xmlns:a16="http://schemas.microsoft.com/office/drawing/2014/main" id="{4E287E33-2483-0CB1-9BE0-1549CC399B11}"/>
              </a:ext>
            </a:extLst>
          </p:cNvPr>
          <p:cNvPicPr>
            <a:picLocks noChangeAspect="1"/>
          </p:cNvPicPr>
          <p:nvPr/>
        </p:nvPicPr>
        <p:blipFill>
          <a:blip r:embed="rId7"/>
          <a:stretch>
            <a:fillRect/>
          </a:stretch>
        </p:blipFill>
        <p:spPr>
          <a:xfrm>
            <a:off x="147032" y="1160455"/>
            <a:ext cx="3170631" cy="1589099"/>
          </a:xfrm>
          <a:prstGeom prst="rect">
            <a:avLst/>
          </a:prstGeom>
        </p:spPr>
      </p:pic>
      <p:grpSp>
        <p:nvGrpSpPr>
          <p:cNvPr id="18" name="Group 17">
            <a:extLst>
              <a:ext uri="{FF2B5EF4-FFF2-40B4-BE49-F238E27FC236}">
                <a16:creationId xmlns:a16="http://schemas.microsoft.com/office/drawing/2014/main" id="{C1F38C18-8315-5336-262B-52A5E1F92F6B}"/>
              </a:ext>
            </a:extLst>
          </p:cNvPr>
          <p:cNvGrpSpPr/>
          <p:nvPr/>
        </p:nvGrpSpPr>
        <p:grpSpPr>
          <a:xfrm>
            <a:off x="147032" y="3097761"/>
            <a:ext cx="4739484" cy="1589099"/>
            <a:chOff x="-200" y="1038239"/>
            <a:chExt cx="9144200" cy="3065954"/>
          </a:xfrm>
        </p:grpSpPr>
        <p:pic>
          <p:nvPicPr>
            <p:cNvPr id="7" name="Picture 6">
              <a:extLst>
                <a:ext uri="{FF2B5EF4-FFF2-40B4-BE49-F238E27FC236}">
                  <a16:creationId xmlns:a16="http://schemas.microsoft.com/office/drawing/2014/main" id="{94D9B46E-BFD2-112A-C7D0-81624CC179C6}"/>
                </a:ext>
              </a:extLst>
            </p:cNvPr>
            <p:cNvPicPr>
              <a:picLocks noChangeAspect="1"/>
            </p:cNvPicPr>
            <p:nvPr/>
          </p:nvPicPr>
          <p:blipFill>
            <a:blip r:embed="rId8"/>
            <a:stretch>
              <a:fillRect/>
            </a:stretch>
          </p:blipFill>
          <p:spPr>
            <a:xfrm>
              <a:off x="0" y="1039307"/>
              <a:ext cx="9144000" cy="3064886"/>
            </a:xfrm>
            <a:prstGeom prst="rect">
              <a:avLst/>
            </a:prstGeom>
          </p:spPr>
        </p:pic>
        <p:pic>
          <p:nvPicPr>
            <p:cNvPr id="13" name="Picture 12">
              <a:extLst>
                <a:ext uri="{FF2B5EF4-FFF2-40B4-BE49-F238E27FC236}">
                  <a16:creationId xmlns:a16="http://schemas.microsoft.com/office/drawing/2014/main" id="{D35E9B9C-F04F-D4BD-DFE2-7E201CBE64B0}"/>
                </a:ext>
              </a:extLst>
            </p:cNvPr>
            <p:cNvPicPr>
              <a:picLocks noChangeAspect="1"/>
            </p:cNvPicPr>
            <p:nvPr/>
          </p:nvPicPr>
          <p:blipFill>
            <a:blip r:embed="rId8"/>
            <a:srcRect l="68421" t="17642" r="15217" b="47371"/>
            <a:stretch>
              <a:fillRect/>
            </a:stretch>
          </p:blipFill>
          <p:spPr>
            <a:xfrm>
              <a:off x="-200" y="1039307"/>
              <a:ext cx="1496127" cy="1072306"/>
            </a:xfrm>
            <a:prstGeom prst="rect">
              <a:avLst/>
            </a:prstGeom>
          </p:spPr>
        </p:pic>
        <p:pic>
          <p:nvPicPr>
            <p:cNvPr id="14" name="Picture 13">
              <a:extLst>
                <a:ext uri="{FF2B5EF4-FFF2-40B4-BE49-F238E27FC236}">
                  <a16:creationId xmlns:a16="http://schemas.microsoft.com/office/drawing/2014/main" id="{4BF30713-05DD-4498-FF8A-6CE33EDB3674}"/>
                </a:ext>
              </a:extLst>
            </p:cNvPr>
            <p:cNvPicPr>
              <a:picLocks noChangeAspect="1"/>
            </p:cNvPicPr>
            <p:nvPr/>
          </p:nvPicPr>
          <p:blipFill>
            <a:blip r:embed="rId8"/>
            <a:srcRect l="68421" t="17642" r="15217" b="47371"/>
            <a:stretch>
              <a:fillRect/>
            </a:stretch>
          </p:blipFill>
          <p:spPr>
            <a:xfrm>
              <a:off x="1425828" y="1039307"/>
              <a:ext cx="2761161" cy="601829"/>
            </a:xfrm>
            <a:prstGeom prst="rect">
              <a:avLst/>
            </a:prstGeom>
          </p:spPr>
        </p:pic>
        <p:pic>
          <p:nvPicPr>
            <p:cNvPr id="16" name="Picture 15">
              <a:extLst>
                <a:ext uri="{FF2B5EF4-FFF2-40B4-BE49-F238E27FC236}">
                  <a16:creationId xmlns:a16="http://schemas.microsoft.com/office/drawing/2014/main" id="{B565C1B2-3BB6-091C-E59E-9581CA650099}"/>
                </a:ext>
              </a:extLst>
            </p:cNvPr>
            <p:cNvPicPr>
              <a:picLocks noChangeAspect="1"/>
            </p:cNvPicPr>
            <p:nvPr/>
          </p:nvPicPr>
          <p:blipFill>
            <a:blip r:embed="rId8"/>
            <a:srcRect l="68421" t="17642" r="15217" b="47371"/>
            <a:stretch>
              <a:fillRect/>
            </a:stretch>
          </p:blipFill>
          <p:spPr>
            <a:xfrm>
              <a:off x="4080164" y="3803279"/>
              <a:ext cx="1496127" cy="300914"/>
            </a:xfrm>
            <a:prstGeom prst="rect">
              <a:avLst/>
            </a:prstGeom>
          </p:spPr>
        </p:pic>
        <p:pic>
          <p:nvPicPr>
            <p:cNvPr id="17" name="Picture 16">
              <a:extLst>
                <a:ext uri="{FF2B5EF4-FFF2-40B4-BE49-F238E27FC236}">
                  <a16:creationId xmlns:a16="http://schemas.microsoft.com/office/drawing/2014/main" id="{B35F6AA5-20E1-E5B9-AA86-2F7ABD3B2BD5}"/>
                </a:ext>
              </a:extLst>
            </p:cNvPr>
            <p:cNvPicPr>
              <a:picLocks noChangeAspect="1"/>
            </p:cNvPicPr>
            <p:nvPr/>
          </p:nvPicPr>
          <p:blipFill>
            <a:blip r:embed="rId8"/>
            <a:srcRect l="68421" t="17642" r="15217" b="47371"/>
            <a:stretch>
              <a:fillRect/>
            </a:stretch>
          </p:blipFill>
          <p:spPr>
            <a:xfrm>
              <a:off x="6338794" y="1038239"/>
              <a:ext cx="1496127" cy="1072306"/>
            </a:xfrm>
            <a:prstGeom prst="rect">
              <a:avLst/>
            </a:prstGeom>
          </p:spPr>
        </p:pic>
      </p:grpSp>
      <p:sp>
        <p:nvSpPr>
          <p:cNvPr id="19" name="TextBox 18">
            <a:extLst>
              <a:ext uri="{FF2B5EF4-FFF2-40B4-BE49-F238E27FC236}">
                <a16:creationId xmlns:a16="http://schemas.microsoft.com/office/drawing/2014/main" id="{670D67E1-19AC-D437-26C6-411B6B8E0737}"/>
              </a:ext>
            </a:extLst>
          </p:cNvPr>
          <p:cNvSpPr txBox="1"/>
          <p:nvPr/>
        </p:nvSpPr>
        <p:spPr>
          <a:xfrm>
            <a:off x="4886516" y="3097761"/>
            <a:ext cx="3021131"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19V Regulator:</a:t>
            </a:r>
          </a:p>
          <a:p>
            <a:pPr marL="285750" indent="-285750">
              <a:buChar char="•"/>
            </a:pPr>
            <a:r>
              <a:rPr lang="en-US"/>
              <a:t>Switching regulator at frequency of 256kHz</a:t>
            </a:r>
          </a:p>
          <a:p>
            <a:pPr marL="285750" indent="-285750">
              <a:buChar char="•"/>
            </a:pPr>
            <a:r>
              <a:rPr lang="en-US"/>
              <a:t>92% efficiency</a:t>
            </a:r>
          </a:p>
          <a:p>
            <a:pPr marL="285750" indent="-285750">
              <a:buChar char="•"/>
            </a:pPr>
            <a:r>
              <a:rPr lang="en-US"/>
              <a:t>5A output current</a:t>
            </a:r>
          </a:p>
          <a:p>
            <a:pPr marL="285750" indent="-285750">
              <a:buChar char="•"/>
            </a:pPr>
            <a:r>
              <a:rPr lang="en-US"/>
              <a:t>Individual switch to turn on/off</a:t>
            </a:r>
          </a:p>
          <a:p>
            <a:pPr marL="285750" indent="-285750">
              <a:buChar char="•"/>
            </a:pPr>
            <a:r>
              <a:rPr lang="en-US"/>
              <a:t>Supplies single-board computer</a:t>
            </a:r>
          </a:p>
          <a:p>
            <a:endParaRPr lang="en-US"/>
          </a:p>
        </p:txBody>
      </p:sp>
    </p:spTree>
    <p:extLst>
      <p:ext uri="{BB962C8B-B14F-4D97-AF65-F5344CB8AC3E}">
        <p14:creationId xmlns:p14="http://schemas.microsoft.com/office/powerpoint/2010/main" val="114778898"/>
      </p:ext>
    </p:extLst>
  </p:cSld>
  <p:clrMapOvr>
    <a:masterClrMapping/>
  </p:clrMapOvr>
  <mc:AlternateContent xmlns:mc="http://schemas.openxmlformats.org/markup-compatibility/2006">
    <mc:Choice xmlns:p14="http://schemas.microsoft.com/office/powerpoint/2010/main" Requires="p14">
      <p:transition spd="slow" p14:dur="2000" advTm="49968"/>
    </mc:Choice>
    <mc:Fallback>
      <p:transition spd="slow" advTm="499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1"/>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66">
          <a:extLst>
            <a:ext uri="{FF2B5EF4-FFF2-40B4-BE49-F238E27FC236}">
              <a16:creationId xmlns:a16="http://schemas.microsoft.com/office/drawing/2014/main" id="{71878C32-9EB2-C435-281B-50CDF2BDAF38}"/>
            </a:ext>
          </a:extLst>
        </p:cNvPr>
        <p:cNvGrpSpPr/>
        <p:nvPr/>
      </p:nvGrpSpPr>
      <p:grpSpPr>
        <a:xfrm>
          <a:off x="0" y="0"/>
          <a:ext cx="0" cy="0"/>
          <a:chOff x="0" y="0"/>
          <a:chExt cx="0" cy="0"/>
        </a:xfrm>
      </p:grpSpPr>
      <p:sp>
        <p:nvSpPr>
          <p:cNvPr id="68" name="Google Shape;68;p13">
            <a:extLst>
              <a:ext uri="{FF2B5EF4-FFF2-40B4-BE49-F238E27FC236}">
                <a16:creationId xmlns:a16="http://schemas.microsoft.com/office/drawing/2014/main" id="{C07CE1DD-0774-8DE4-7B6A-E7D70EAAF741}"/>
              </a:ext>
            </a:extLst>
          </p:cNvPr>
          <p:cNvSpPr txBox="1"/>
          <p:nvPr/>
        </p:nvSpPr>
        <p:spPr>
          <a:xfrm>
            <a:off x="-1152729" y="135612"/>
            <a:ext cx="7992144" cy="553998"/>
          </a:xfrm>
          <a:prstGeom prst="rect">
            <a:avLst/>
          </a:prstGeom>
          <a:noFill/>
          <a:ln>
            <a:noFill/>
          </a:ln>
        </p:spPr>
        <p:txBody>
          <a:bodyPr spcFirstLastPara="1" wrap="square" lIns="0" tIns="0" rIns="0" bIns="0" anchor="t" anchorCtr="0">
            <a:spAutoFit/>
          </a:bodyPr>
          <a:lstStyle/>
          <a:p>
            <a:pPr algn="ctr"/>
            <a:r>
              <a:rPr lang="en" sz="3600">
                <a:solidFill>
                  <a:srgbClr val="191515"/>
                </a:solidFill>
                <a:latin typeface="Anton"/>
              </a:rPr>
              <a:t>PERIPHERAL SCHEMATICS</a:t>
            </a:r>
          </a:p>
        </p:txBody>
      </p:sp>
      <p:pic>
        <p:nvPicPr>
          <p:cNvPr id="2" name="Picture 1" descr="profile image">
            <a:extLst>
              <a:ext uri="{FF2B5EF4-FFF2-40B4-BE49-F238E27FC236}">
                <a16:creationId xmlns:a16="http://schemas.microsoft.com/office/drawing/2014/main" id="{8F64C324-9CDF-0592-FEF0-6E91CAF11730}"/>
              </a:ext>
            </a:extLst>
          </p:cNvPr>
          <p:cNvPicPr>
            <a:picLocks noChangeAspect="1"/>
          </p:cNvPicPr>
          <p:nvPr/>
        </p:nvPicPr>
        <p:blipFill>
          <a:blip r:embed="rId5"/>
          <a:stretch>
            <a:fillRect/>
          </a:stretch>
        </p:blipFill>
        <p:spPr>
          <a:xfrm>
            <a:off x="7340036" y="54721"/>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19" name="Audio 18">
            <a:hlinkClick r:id="" action="ppaction://media"/>
            <a:extLst>
              <a:ext uri="{FF2B5EF4-FFF2-40B4-BE49-F238E27FC236}">
                <a16:creationId xmlns:a16="http://schemas.microsoft.com/office/drawing/2014/main" id="{C5C59AD7-49CF-D581-013D-9138E108E815}"/>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
        <p:nvSpPr>
          <p:cNvPr id="4" name="TextBox 3">
            <a:extLst>
              <a:ext uri="{FF2B5EF4-FFF2-40B4-BE49-F238E27FC236}">
                <a16:creationId xmlns:a16="http://schemas.microsoft.com/office/drawing/2014/main" id="{4973B3EC-FCD5-7C8E-58F9-C0D2140F1F1F}"/>
              </a:ext>
            </a:extLst>
          </p:cNvPr>
          <p:cNvSpPr txBox="1"/>
          <p:nvPr/>
        </p:nvSpPr>
        <p:spPr>
          <a:xfrm>
            <a:off x="3504097" y="929842"/>
            <a:ext cx="3315045"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Humidity/Temperature Sensor:</a:t>
            </a:r>
          </a:p>
          <a:p>
            <a:pPr marL="285750" indent="-285750">
              <a:buChar char="•"/>
            </a:pPr>
            <a:r>
              <a:rPr lang="en-US"/>
              <a:t>4.7kΩ pull up resistors</a:t>
            </a:r>
          </a:p>
          <a:p>
            <a:pPr marL="285750" indent="-285750">
              <a:buChar char="•"/>
            </a:pPr>
            <a:r>
              <a:rPr lang="en-US"/>
              <a:t>Measures temperature in Celsius but will be converted to Fahrenheit</a:t>
            </a:r>
          </a:p>
          <a:p>
            <a:pPr marL="285750" indent="-285750">
              <a:buChar char="•"/>
            </a:pPr>
            <a:r>
              <a:rPr lang="en-US"/>
              <a:t>Measured relative humidity from 0-99%</a:t>
            </a:r>
          </a:p>
        </p:txBody>
      </p:sp>
      <p:sp>
        <p:nvSpPr>
          <p:cNvPr id="7" name="TextBox 6">
            <a:extLst>
              <a:ext uri="{FF2B5EF4-FFF2-40B4-BE49-F238E27FC236}">
                <a16:creationId xmlns:a16="http://schemas.microsoft.com/office/drawing/2014/main" id="{64573FDA-7CE6-675A-0E4D-722C1BD65F51}"/>
              </a:ext>
            </a:extLst>
          </p:cNvPr>
          <p:cNvSpPr txBox="1"/>
          <p:nvPr/>
        </p:nvSpPr>
        <p:spPr>
          <a:xfrm>
            <a:off x="4252447" y="2828664"/>
            <a:ext cx="3943695"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Laser:</a:t>
            </a:r>
          </a:p>
          <a:p>
            <a:pPr marL="285750" indent="-285750">
              <a:buChar char="•"/>
            </a:pPr>
            <a:r>
              <a:rPr lang="en-US"/>
              <a:t>Class IIIa laser </a:t>
            </a:r>
          </a:p>
          <a:p>
            <a:pPr marL="285750" indent="-285750">
              <a:buChar char="•"/>
            </a:pPr>
            <a:r>
              <a:rPr lang="en-US"/>
              <a:t>5mW power</a:t>
            </a:r>
          </a:p>
          <a:p>
            <a:pPr marL="285750" indent="-285750">
              <a:buChar char="•"/>
            </a:pPr>
            <a:r>
              <a:rPr lang="en-US"/>
              <a:t>650nm wavelength</a:t>
            </a:r>
          </a:p>
          <a:p>
            <a:pPr marL="285750" indent="-285750">
              <a:buChar char="•"/>
            </a:pPr>
            <a:r>
              <a:rPr lang="en-US"/>
              <a:t>Use of MOSFET to increase efficiency and reduce heat, also allows for pulse width modulation for higher powered lasers to control power</a:t>
            </a:r>
          </a:p>
          <a:p>
            <a:pPr marL="285750" indent="-285750">
              <a:buChar char="•"/>
            </a:pPr>
            <a:endParaRPr lang="en-US"/>
          </a:p>
        </p:txBody>
      </p:sp>
      <p:pic>
        <p:nvPicPr>
          <p:cNvPr id="6" name="Picture 5">
            <a:extLst>
              <a:ext uri="{FF2B5EF4-FFF2-40B4-BE49-F238E27FC236}">
                <a16:creationId xmlns:a16="http://schemas.microsoft.com/office/drawing/2014/main" id="{781623F2-FAB6-E323-A51A-2FB0C313B178}"/>
              </a:ext>
            </a:extLst>
          </p:cNvPr>
          <p:cNvPicPr>
            <a:picLocks noChangeAspect="1"/>
          </p:cNvPicPr>
          <p:nvPr/>
        </p:nvPicPr>
        <p:blipFill>
          <a:blip r:embed="rId7"/>
          <a:stretch>
            <a:fillRect/>
          </a:stretch>
        </p:blipFill>
        <p:spPr>
          <a:xfrm>
            <a:off x="189158" y="859220"/>
            <a:ext cx="3124547" cy="1526237"/>
          </a:xfrm>
          <a:prstGeom prst="rect">
            <a:avLst/>
          </a:prstGeom>
        </p:spPr>
      </p:pic>
      <p:grpSp>
        <p:nvGrpSpPr>
          <p:cNvPr id="14" name="Group 13">
            <a:extLst>
              <a:ext uri="{FF2B5EF4-FFF2-40B4-BE49-F238E27FC236}">
                <a16:creationId xmlns:a16="http://schemas.microsoft.com/office/drawing/2014/main" id="{87842B12-133F-DC95-29B1-4758C4B382D2}"/>
              </a:ext>
            </a:extLst>
          </p:cNvPr>
          <p:cNvGrpSpPr/>
          <p:nvPr/>
        </p:nvGrpSpPr>
        <p:grpSpPr>
          <a:xfrm>
            <a:off x="189158" y="3109274"/>
            <a:ext cx="4063289" cy="1344617"/>
            <a:chOff x="-694394" y="1007338"/>
            <a:chExt cx="9144000" cy="3025916"/>
          </a:xfrm>
        </p:grpSpPr>
        <p:pic>
          <p:nvPicPr>
            <p:cNvPr id="9" name="Picture 8">
              <a:extLst>
                <a:ext uri="{FF2B5EF4-FFF2-40B4-BE49-F238E27FC236}">
                  <a16:creationId xmlns:a16="http://schemas.microsoft.com/office/drawing/2014/main" id="{8CBA1600-D69C-609D-ADF4-EFE243855EF4}"/>
                </a:ext>
              </a:extLst>
            </p:cNvPr>
            <p:cNvPicPr>
              <a:picLocks noChangeAspect="1"/>
            </p:cNvPicPr>
            <p:nvPr/>
          </p:nvPicPr>
          <p:blipFill>
            <a:blip r:embed="rId8"/>
            <a:srcRect t="1861"/>
            <a:stretch>
              <a:fillRect/>
            </a:stretch>
          </p:blipFill>
          <p:spPr>
            <a:xfrm>
              <a:off x="-694394" y="1007338"/>
              <a:ext cx="9144000" cy="3025916"/>
            </a:xfrm>
            <a:prstGeom prst="rect">
              <a:avLst/>
            </a:prstGeom>
          </p:spPr>
        </p:pic>
        <p:pic>
          <p:nvPicPr>
            <p:cNvPr id="11" name="Picture 10">
              <a:extLst>
                <a:ext uri="{FF2B5EF4-FFF2-40B4-BE49-F238E27FC236}">
                  <a16:creationId xmlns:a16="http://schemas.microsoft.com/office/drawing/2014/main" id="{D19479BC-3689-FF1A-5BF0-5699DB741380}"/>
                </a:ext>
              </a:extLst>
            </p:cNvPr>
            <p:cNvPicPr>
              <a:picLocks noChangeAspect="1"/>
            </p:cNvPicPr>
            <p:nvPr/>
          </p:nvPicPr>
          <p:blipFill>
            <a:blip r:embed="rId8"/>
            <a:srcRect t="4145" r="78722" b="79300"/>
            <a:stretch>
              <a:fillRect/>
            </a:stretch>
          </p:blipFill>
          <p:spPr>
            <a:xfrm>
              <a:off x="6503928" y="1038390"/>
              <a:ext cx="1945678" cy="510428"/>
            </a:xfrm>
            <a:prstGeom prst="rect">
              <a:avLst/>
            </a:prstGeom>
          </p:spPr>
        </p:pic>
        <p:pic>
          <p:nvPicPr>
            <p:cNvPr id="12" name="Picture 11">
              <a:extLst>
                <a:ext uri="{FF2B5EF4-FFF2-40B4-BE49-F238E27FC236}">
                  <a16:creationId xmlns:a16="http://schemas.microsoft.com/office/drawing/2014/main" id="{54C54665-E1F8-EED5-72AF-00AC02879A96}"/>
                </a:ext>
              </a:extLst>
            </p:cNvPr>
            <p:cNvPicPr>
              <a:picLocks noChangeAspect="1"/>
            </p:cNvPicPr>
            <p:nvPr/>
          </p:nvPicPr>
          <p:blipFill>
            <a:blip r:embed="rId8"/>
            <a:srcRect t="4145" r="78722" b="79300"/>
            <a:stretch>
              <a:fillRect/>
            </a:stretch>
          </p:blipFill>
          <p:spPr>
            <a:xfrm>
              <a:off x="7136600" y="1548818"/>
              <a:ext cx="1313006" cy="510428"/>
            </a:xfrm>
            <a:prstGeom prst="rect">
              <a:avLst/>
            </a:prstGeom>
          </p:spPr>
        </p:pic>
        <p:pic>
          <p:nvPicPr>
            <p:cNvPr id="13" name="Picture 12">
              <a:extLst>
                <a:ext uri="{FF2B5EF4-FFF2-40B4-BE49-F238E27FC236}">
                  <a16:creationId xmlns:a16="http://schemas.microsoft.com/office/drawing/2014/main" id="{2ABCABB8-EC46-680D-840C-88861FAA0872}"/>
                </a:ext>
              </a:extLst>
            </p:cNvPr>
            <p:cNvPicPr>
              <a:picLocks noChangeAspect="1"/>
            </p:cNvPicPr>
            <p:nvPr/>
          </p:nvPicPr>
          <p:blipFill>
            <a:blip r:embed="rId8"/>
            <a:srcRect t="4145" r="78722" b="79300"/>
            <a:stretch>
              <a:fillRect/>
            </a:stretch>
          </p:blipFill>
          <p:spPr>
            <a:xfrm>
              <a:off x="7418328" y="3324615"/>
              <a:ext cx="1031278" cy="708639"/>
            </a:xfrm>
            <a:prstGeom prst="rect">
              <a:avLst/>
            </a:prstGeom>
          </p:spPr>
        </p:pic>
      </p:grpSp>
    </p:spTree>
    <p:extLst>
      <p:ext uri="{BB962C8B-B14F-4D97-AF65-F5344CB8AC3E}">
        <p14:creationId xmlns:p14="http://schemas.microsoft.com/office/powerpoint/2010/main" val="2415320210"/>
      </p:ext>
    </p:extLst>
  </p:cSld>
  <p:clrMapOvr>
    <a:masterClrMapping/>
  </p:clrMapOvr>
  <mc:AlternateContent xmlns:mc="http://schemas.openxmlformats.org/markup-compatibility/2006">
    <mc:Choice xmlns:p14="http://schemas.microsoft.com/office/powerpoint/2010/main" Requires="p14">
      <p:transition spd="slow" p14:dur="2000" advTm="43118"/>
    </mc:Choice>
    <mc:Fallback>
      <p:transition spd="slow" advTm="4311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9"/>
                </p:tgtEl>
              </p:cMediaNode>
            </p:audio>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66">
          <a:extLst>
            <a:ext uri="{FF2B5EF4-FFF2-40B4-BE49-F238E27FC236}">
              <a16:creationId xmlns:a16="http://schemas.microsoft.com/office/drawing/2014/main" id="{9F5D48E8-85BD-2B08-5AB1-5D3323650FF0}"/>
            </a:ext>
          </a:extLst>
        </p:cNvPr>
        <p:cNvGrpSpPr/>
        <p:nvPr/>
      </p:nvGrpSpPr>
      <p:grpSpPr>
        <a:xfrm>
          <a:off x="0" y="0"/>
          <a:ext cx="0" cy="0"/>
          <a:chOff x="0" y="0"/>
          <a:chExt cx="0" cy="0"/>
        </a:xfrm>
      </p:grpSpPr>
      <p:sp>
        <p:nvSpPr>
          <p:cNvPr id="68" name="Google Shape;68;p13">
            <a:extLst>
              <a:ext uri="{FF2B5EF4-FFF2-40B4-BE49-F238E27FC236}">
                <a16:creationId xmlns:a16="http://schemas.microsoft.com/office/drawing/2014/main" id="{6CF06305-5FAF-5CEE-A0CE-BEDF18A92FF5}"/>
              </a:ext>
            </a:extLst>
          </p:cNvPr>
          <p:cNvSpPr txBox="1"/>
          <p:nvPr/>
        </p:nvSpPr>
        <p:spPr>
          <a:xfrm>
            <a:off x="-1152729" y="135612"/>
            <a:ext cx="7992144" cy="553998"/>
          </a:xfrm>
          <a:prstGeom prst="rect">
            <a:avLst/>
          </a:prstGeom>
          <a:noFill/>
          <a:ln>
            <a:noFill/>
          </a:ln>
        </p:spPr>
        <p:txBody>
          <a:bodyPr spcFirstLastPara="1" wrap="square" lIns="0" tIns="0" rIns="0" bIns="0" anchor="t" anchorCtr="0">
            <a:spAutoFit/>
          </a:bodyPr>
          <a:lstStyle/>
          <a:p>
            <a:pPr algn="ctr"/>
            <a:r>
              <a:rPr lang="en" sz="3600">
                <a:solidFill>
                  <a:srgbClr val="191515"/>
                </a:solidFill>
                <a:latin typeface="Anton"/>
              </a:rPr>
              <a:t>PERIPHERAL SCHEMATICS</a:t>
            </a:r>
          </a:p>
        </p:txBody>
      </p:sp>
      <p:pic>
        <p:nvPicPr>
          <p:cNvPr id="2" name="Picture 1" descr="profile image">
            <a:extLst>
              <a:ext uri="{FF2B5EF4-FFF2-40B4-BE49-F238E27FC236}">
                <a16:creationId xmlns:a16="http://schemas.microsoft.com/office/drawing/2014/main" id="{C0840B29-7D76-C147-7A4C-910A18687BF3}"/>
              </a:ext>
            </a:extLst>
          </p:cNvPr>
          <p:cNvPicPr>
            <a:picLocks noChangeAspect="1"/>
          </p:cNvPicPr>
          <p:nvPr/>
        </p:nvPicPr>
        <p:blipFill>
          <a:blip r:embed="rId5"/>
          <a:stretch>
            <a:fillRect/>
          </a:stretch>
        </p:blipFill>
        <p:spPr>
          <a:xfrm>
            <a:off x="7340036" y="54721"/>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15" name="Audio 14">
            <a:hlinkClick r:id="" action="ppaction://media"/>
            <a:extLst>
              <a:ext uri="{FF2B5EF4-FFF2-40B4-BE49-F238E27FC236}">
                <a16:creationId xmlns:a16="http://schemas.microsoft.com/office/drawing/2014/main" id="{5058BA64-6441-1F50-0C4D-8C96E88A7028}"/>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sp>
        <p:nvSpPr>
          <p:cNvPr id="4" name="TextBox 3">
            <a:extLst>
              <a:ext uri="{FF2B5EF4-FFF2-40B4-BE49-F238E27FC236}">
                <a16:creationId xmlns:a16="http://schemas.microsoft.com/office/drawing/2014/main" id="{AA384E96-4D55-1C19-D4DA-3D3FE71F246B}"/>
              </a:ext>
            </a:extLst>
          </p:cNvPr>
          <p:cNvSpPr txBox="1"/>
          <p:nvPr/>
        </p:nvSpPr>
        <p:spPr>
          <a:xfrm>
            <a:off x="3592587" y="767610"/>
            <a:ext cx="3315045" cy="160043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t>Buzzer:</a:t>
            </a:r>
          </a:p>
          <a:p>
            <a:pPr marL="285750" indent="-285750">
              <a:buChar char="•"/>
            </a:pPr>
            <a:r>
              <a:rPr lang="en-US"/>
              <a:t>Magnetic buzzer</a:t>
            </a:r>
          </a:p>
          <a:p>
            <a:pPr marL="285750" indent="-285750">
              <a:buChar char="•"/>
            </a:pPr>
            <a:r>
              <a:rPr lang="en-US"/>
              <a:t>85dB @ 10cm</a:t>
            </a:r>
          </a:p>
          <a:p>
            <a:pPr marL="285750" indent="-285750">
              <a:buChar char="•"/>
            </a:pPr>
            <a:r>
              <a:rPr lang="en-US"/>
              <a:t>Flyback diode to prevent voltage spiking from damaging the transistor</a:t>
            </a:r>
          </a:p>
          <a:p>
            <a:pPr marL="285750" indent="-285750">
              <a:buChar char="•"/>
            </a:pPr>
            <a:endParaRPr lang="en-US"/>
          </a:p>
        </p:txBody>
      </p:sp>
      <p:pic>
        <p:nvPicPr>
          <p:cNvPr id="6" name="Picture 5">
            <a:extLst>
              <a:ext uri="{FF2B5EF4-FFF2-40B4-BE49-F238E27FC236}">
                <a16:creationId xmlns:a16="http://schemas.microsoft.com/office/drawing/2014/main" id="{77E0003B-C26B-F254-F0B8-68701D227D48}"/>
              </a:ext>
            </a:extLst>
          </p:cNvPr>
          <p:cNvPicPr>
            <a:picLocks noChangeAspect="1"/>
          </p:cNvPicPr>
          <p:nvPr/>
        </p:nvPicPr>
        <p:blipFill>
          <a:blip r:embed="rId7"/>
          <a:stretch>
            <a:fillRect/>
          </a:stretch>
        </p:blipFill>
        <p:spPr>
          <a:xfrm>
            <a:off x="189052" y="689610"/>
            <a:ext cx="3315045" cy="4206485"/>
          </a:xfrm>
          <a:prstGeom prst="rect">
            <a:avLst/>
          </a:prstGeom>
        </p:spPr>
      </p:pic>
      <p:pic>
        <p:nvPicPr>
          <p:cNvPr id="8" name="Picture 7">
            <a:extLst>
              <a:ext uri="{FF2B5EF4-FFF2-40B4-BE49-F238E27FC236}">
                <a16:creationId xmlns:a16="http://schemas.microsoft.com/office/drawing/2014/main" id="{F52E5EFA-CDEE-2003-0950-0CD5E50F1933}"/>
              </a:ext>
            </a:extLst>
          </p:cNvPr>
          <p:cNvPicPr>
            <a:picLocks noChangeAspect="1"/>
          </p:cNvPicPr>
          <p:nvPr/>
        </p:nvPicPr>
        <p:blipFill>
          <a:blip r:embed="rId7"/>
          <a:srcRect t="32243" r="53166" b="36642"/>
          <a:stretch>
            <a:fillRect/>
          </a:stretch>
        </p:blipFill>
        <p:spPr>
          <a:xfrm>
            <a:off x="186628" y="833284"/>
            <a:ext cx="1686417" cy="1132386"/>
          </a:xfrm>
          <a:prstGeom prst="rect">
            <a:avLst/>
          </a:prstGeom>
        </p:spPr>
      </p:pic>
      <p:pic>
        <p:nvPicPr>
          <p:cNvPr id="9" name="Picture 8">
            <a:extLst>
              <a:ext uri="{FF2B5EF4-FFF2-40B4-BE49-F238E27FC236}">
                <a16:creationId xmlns:a16="http://schemas.microsoft.com/office/drawing/2014/main" id="{1E3C4ACC-53CA-62EA-037B-34914165C97D}"/>
              </a:ext>
            </a:extLst>
          </p:cNvPr>
          <p:cNvPicPr>
            <a:picLocks noChangeAspect="1"/>
          </p:cNvPicPr>
          <p:nvPr/>
        </p:nvPicPr>
        <p:blipFill>
          <a:blip r:embed="rId7"/>
          <a:srcRect t="32243" r="53166" b="36642"/>
          <a:stretch>
            <a:fillRect/>
          </a:stretch>
        </p:blipFill>
        <p:spPr>
          <a:xfrm>
            <a:off x="189052" y="4231642"/>
            <a:ext cx="1371361" cy="682914"/>
          </a:xfrm>
          <a:prstGeom prst="rect">
            <a:avLst/>
          </a:prstGeom>
        </p:spPr>
      </p:pic>
      <p:pic>
        <p:nvPicPr>
          <p:cNvPr id="10" name="Picture 9">
            <a:extLst>
              <a:ext uri="{FF2B5EF4-FFF2-40B4-BE49-F238E27FC236}">
                <a16:creationId xmlns:a16="http://schemas.microsoft.com/office/drawing/2014/main" id="{F387DF30-C2A4-D862-91CA-47F9CF83256F}"/>
              </a:ext>
            </a:extLst>
          </p:cNvPr>
          <p:cNvPicPr>
            <a:picLocks noChangeAspect="1"/>
          </p:cNvPicPr>
          <p:nvPr/>
        </p:nvPicPr>
        <p:blipFill>
          <a:blip r:embed="rId7"/>
          <a:srcRect t="32243" r="53166" b="36642"/>
          <a:stretch>
            <a:fillRect/>
          </a:stretch>
        </p:blipFill>
        <p:spPr>
          <a:xfrm>
            <a:off x="3161477" y="4625542"/>
            <a:ext cx="342620" cy="270553"/>
          </a:xfrm>
          <a:prstGeom prst="rect">
            <a:avLst/>
          </a:prstGeom>
        </p:spPr>
      </p:pic>
      <p:sp>
        <p:nvSpPr>
          <p:cNvPr id="12" name="TextBox 11">
            <a:extLst>
              <a:ext uri="{FF2B5EF4-FFF2-40B4-BE49-F238E27FC236}">
                <a16:creationId xmlns:a16="http://schemas.microsoft.com/office/drawing/2014/main" id="{7A9CB984-F481-BE88-36B4-0CA5155AC039}"/>
              </a:ext>
            </a:extLst>
          </p:cNvPr>
          <p:cNvSpPr txBox="1"/>
          <p:nvPr/>
        </p:nvSpPr>
        <p:spPr>
          <a:xfrm>
            <a:off x="6085064" y="3062091"/>
            <a:ext cx="2675478" cy="1169551"/>
          </a:xfrm>
          <a:prstGeom prst="rect">
            <a:avLst/>
          </a:prstGeom>
          <a:noFill/>
        </p:spPr>
        <p:txBody>
          <a:bodyPr wrap="square" lIns="91440" tIns="45720" rIns="91440" bIns="45720" anchor="t">
            <a:spAutoFit/>
          </a:bodyPr>
          <a:lstStyle/>
          <a:p>
            <a:r>
              <a:rPr lang="en-US"/>
              <a:t>LCD:</a:t>
            </a:r>
          </a:p>
          <a:p>
            <a:pPr marL="285750" lvl="2" indent="-285750">
              <a:buChar char="•"/>
            </a:pPr>
            <a:r>
              <a:rPr lang="en-US"/>
              <a:t>Level shifter steps the 3.3V from the MCU up to 5V to power the LCD</a:t>
            </a:r>
          </a:p>
          <a:p>
            <a:pPr marL="285750" lvl="2" indent="-285750">
              <a:buChar char="•"/>
            </a:pPr>
            <a:endParaRPr lang="en-US"/>
          </a:p>
        </p:txBody>
      </p:sp>
      <p:pic>
        <p:nvPicPr>
          <p:cNvPr id="14" name="Picture 13">
            <a:extLst>
              <a:ext uri="{FF2B5EF4-FFF2-40B4-BE49-F238E27FC236}">
                <a16:creationId xmlns:a16="http://schemas.microsoft.com/office/drawing/2014/main" id="{450D702A-D2B5-5F3D-A8B5-232199F7BD5B}"/>
              </a:ext>
            </a:extLst>
          </p:cNvPr>
          <p:cNvPicPr>
            <a:picLocks noChangeAspect="1"/>
          </p:cNvPicPr>
          <p:nvPr/>
        </p:nvPicPr>
        <p:blipFill>
          <a:blip r:embed="rId8"/>
          <a:stretch>
            <a:fillRect/>
          </a:stretch>
        </p:blipFill>
        <p:spPr>
          <a:xfrm>
            <a:off x="3754832" y="3088076"/>
            <a:ext cx="2182092" cy="1808019"/>
          </a:xfrm>
          <a:prstGeom prst="rect">
            <a:avLst/>
          </a:prstGeom>
        </p:spPr>
      </p:pic>
    </p:spTree>
    <p:extLst>
      <p:ext uri="{BB962C8B-B14F-4D97-AF65-F5344CB8AC3E}">
        <p14:creationId xmlns:p14="http://schemas.microsoft.com/office/powerpoint/2010/main" val="2090072503"/>
      </p:ext>
    </p:extLst>
  </p:cSld>
  <p:clrMapOvr>
    <a:masterClrMapping/>
  </p:clrMapOvr>
  <mc:AlternateContent xmlns:mc="http://schemas.openxmlformats.org/markup-compatibility/2006">
    <mc:Choice xmlns:p14="http://schemas.microsoft.com/office/powerpoint/2010/main" Requires="p14">
      <p:transition spd="slow" p14:dur="2000" advTm="48690"/>
    </mc:Choice>
    <mc:Fallback>
      <p:transition spd="slow" advTm="4869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5"/>
                </p:tgtEl>
              </p:cMediaNode>
            </p:audi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diagram of a computer&#10;&#10;AI-generated content may be incorrect.">
            <a:extLst>
              <a:ext uri="{FF2B5EF4-FFF2-40B4-BE49-F238E27FC236}">
                <a16:creationId xmlns:a16="http://schemas.microsoft.com/office/drawing/2014/main" id="{3C58212A-F78E-DCE4-D108-B9C857C8AFDA}"/>
              </a:ext>
            </a:extLst>
          </p:cNvPr>
          <p:cNvPicPr>
            <a:picLocks noChangeAspect="1"/>
          </p:cNvPicPr>
          <p:nvPr/>
        </p:nvPicPr>
        <p:blipFill>
          <a:blip r:embed="rId4"/>
          <a:stretch>
            <a:fillRect/>
          </a:stretch>
        </p:blipFill>
        <p:spPr>
          <a:xfrm>
            <a:off x="293405" y="613530"/>
            <a:ext cx="4219015" cy="2463554"/>
          </a:xfrm>
          <a:prstGeom prst="rect">
            <a:avLst/>
          </a:prstGeom>
        </p:spPr>
      </p:pic>
      <p:pic>
        <p:nvPicPr>
          <p:cNvPr id="3" name="Picture 2" descr="A blue circuit board with red and green wires&#10;&#10;AI-generated content may be incorrect.">
            <a:extLst>
              <a:ext uri="{FF2B5EF4-FFF2-40B4-BE49-F238E27FC236}">
                <a16:creationId xmlns:a16="http://schemas.microsoft.com/office/drawing/2014/main" id="{2F8D48B7-306D-538D-CC6F-9C4BFEFFF9E1}"/>
              </a:ext>
            </a:extLst>
          </p:cNvPr>
          <p:cNvPicPr>
            <a:picLocks noChangeAspect="1"/>
          </p:cNvPicPr>
          <p:nvPr/>
        </p:nvPicPr>
        <p:blipFill>
          <a:blip r:embed="rId5"/>
          <a:stretch>
            <a:fillRect/>
          </a:stretch>
        </p:blipFill>
        <p:spPr>
          <a:xfrm>
            <a:off x="4945878" y="2064744"/>
            <a:ext cx="2958030" cy="2951826"/>
          </a:xfrm>
          <a:prstGeom prst="rect">
            <a:avLst/>
          </a:prstGeom>
        </p:spPr>
      </p:pic>
      <p:pic>
        <p:nvPicPr>
          <p:cNvPr id="4" name="Picture 3" descr="A green circuit board with a black square&#10;&#10;AI-generated content may be incorrect.">
            <a:extLst>
              <a:ext uri="{FF2B5EF4-FFF2-40B4-BE49-F238E27FC236}">
                <a16:creationId xmlns:a16="http://schemas.microsoft.com/office/drawing/2014/main" id="{A9BF3A2D-CE49-4204-6AC0-68B6B89C287F}"/>
              </a:ext>
            </a:extLst>
          </p:cNvPr>
          <p:cNvPicPr>
            <a:picLocks noChangeAspect="1"/>
          </p:cNvPicPr>
          <p:nvPr/>
        </p:nvPicPr>
        <p:blipFill>
          <a:blip r:embed="rId6"/>
          <a:stretch>
            <a:fillRect/>
          </a:stretch>
        </p:blipFill>
        <p:spPr>
          <a:xfrm>
            <a:off x="293405" y="3195522"/>
            <a:ext cx="1778094" cy="1764439"/>
          </a:xfrm>
          <a:prstGeom prst="rect">
            <a:avLst/>
          </a:prstGeom>
        </p:spPr>
      </p:pic>
      <p:pic>
        <p:nvPicPr>
          <p:cNvPr id="5" name="Picture 4" descr="A green circuit board with white and black objects&#10;&#10;AI-generated content may be incorrect.">
            <a:extLst>
              <a:ext uri="{FF2B5EF4-FFF2-40B4-BE49-F238E27FC236}">
                <a16:creationId xmlns:a16="http://schemas.microsoft.com/office/drawing/2014/main" id="{A1098E19-87E0-0206-4A33-C799083D5A08}"/>
              </a:ext>
            </a:extLst>
          </p:cNvPr>
          <p:cNvPicPr>
            <a:picLocks noChangeAspect="1"/>
          </p:cNvPicPr>
          <p:nvPr/>
        </p:nvPicPr>
        <p:blipFill>
          <a:blip r:embed="rId7"/>
          <a:stretch>
            <a:fillRect/>
          </a:stretch>
        </p:blipFill>
        <p:spPr>
          <a:xfrm>
            <a:off x="2736885" y="3195522"/>
            <a:ext cx="1775535" cy="1764438"/>
          </a:xfrm>
          <a:prstGeom prst="rect">
            <a:avLst/>
          </a:prstGeom>
        </p:spPr>
      </p:pic>
      <p:sp>
        <p:nvSpPr>
          <p:cNvPr id="7" name="Google Shape;68;p13">
            <a:extLst>
              <a:ext uri="{FF2B5EF4-FFF2-40B4-BE49-F238E27FC236}">
                <a16:creationId xmlns:a16="http://schemas.microsoft.com/office/drawing/2014/main" id="{3998C227-BDD6-570A-33C5-03768AF472CF}"/>
              </a:ext>
            </a:extLst>
          </p:cNvPr>
          <p:cNvSpPr txBox="1"/>
          <p:nvPr/>
        </p:nvSpPr>
        <p:spPr>
          <a:xfrm>
            <a:off x="152112" y="59749"/>
            <a:ext cx="4553029" cy="553998"/>
          </a:xfrm>
          <a:prstGeom prst="rect">
            <a:avLst/>
          </a:prstGeom>
          <a:noFill/>
          <a:ln>
            <a:noFill/>
          </a:ln>
        </p:spPr>
        <p:txBody>
          <a:bodyPr spcFirstLastPara="1" wrap="square" lIns="0" tIns="0" rIns="0" bIns="0" anchor="t" anchorCtr="0">
            <a:spAutoFit/>
          </a:bodyPr>
          <a:lstStyle/>
          <a:p>
            <a:pPr algn="ctr"/>
            <a:r>
              <a:rPr lang="en" sz="3600">
                <a:solidFill>
                  <a:srgbClr val="191515"/>
                </a:solidFill>
                <a:latin typeface="Anton"/>
              </a:rPr>
              <a:t>Radar Schematics/PCB</a:t>
            </a:r>
          </a:p>
        </p:txBody>
      </p:sp>
      <p:pic>
        <p:nvPicPr>
          <p:cNvPr id="6" name="Picture 5" descr="A person wearing glasses smiling&#10;&#10;AI-generated content may be incorrect.">
            <a:extLst>
              <a:ext uri="{FF2B5EF4-FFF2-40B4-BE49-F238E27FC236}">
                <a16:creationId xmlns:a16="http://schemas.microsoft.com/office/drawing/2014/main" id="{E0A8D291-1A43-3BCC-18CC-FE6A8714FE69}"/>
              </a:ext>
            </a:extLst>
          </p:cNvPr>
          <p:cNvPicPr>
            <a:picLocks noChangeAspect="1"/>
          </p:cNvPicPr>
          <p:nvPr/>
        </p:nvPicPr>
        <p:blipFill>
          <a:blip r:embed="rId8"/>
          <a:srcRect l="11353" r="11353"/>
          <a:stretch>
            <a:fillRect/>
          </a:stretch>
        </p:blipFill>
        <p:spPr>
          <a:xfrm>
            <a:off x="7338868" y="51049"/>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9" name="NathanK_RadarPCB">
            <a:hlinkClick r:id="" action="ppaction://media"/>
            <a:extLst>
              <a:ext uri="{FF2B5EF4-FFF2-40B4-BE49-F238E27FC236}">
                <a16:creationId xmlns:a16="http://schemas.microsoft.com/office/drawing/2014/main" id="{EF10291D-A3FA-41F1-18AE-B5533A70FAA0}"/>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291600" y="4472598"/>
            <a:ext cx="487363" cy="487363"/>
          </a:xfrm>
          <a:prstGeom prst="rect">
            <a:avLst/>
          </a:prstGeom>
        </p:spPr>
      </p:pic>
      <p:sp>
        <p:nvSpPr>
          <p:cNvPr id="8" name="TextBox 7">
            <a:extLst>
              <a:ext uri="{FF2B5EF4-FFF2-40B4-BE49-F238E27FC236}">
                <a16:creationId xmlns:a16="http://schemas.microsoft.com/office/drawing/2014/main" id="{ED768414-F11D-1A9C-8C83-8552B1F9F9FE}"/>
              </a:ext>
            </a:extLst>
          </p:cNvPr>
          <p:cNvSpPr txBox="1"/>
          <p:nvPr/>
        </p:nvSpPr>
        <p:spPr>
          <a:xfrm>
            <a:off x="2586858" y="4959960"/>
            <a:ext cx="2044724" cy="184666"/>
          </a:xfrm>
          <a:prstGeom prst="rect">
            <a:avLst/>
          </a:prstGeom>
          <a:noFill/>
        </p:spPr>
        <p:txBody>
          <a:bodyPr wrap="square" rtlCol="0">
            <a:spAutoFit/>
          </a:bodyPr>
          <a:lstStyle/>
          <a:p>
            <a:pPr algn="ctr"/>
            <a:r>
              <a:rPr lang="en-US" sz="600" i="1"/>
              <a:t>Back of Custom Radar PCB</a:t>
            </a:r>
          </a:p>
        </p:txBody>
      </p:sp>
      <p:sp>
        <p:nvSpPr>
          <p:cNvPr id="10" name="TextBox 9">
            <a:extLst>
              <a:ext uri="{FF2B5EF4-FFF2-40B4-BE49-F238E27FC236}">
                <a16:creationId xmlns:a16="http://schemas.microsoft.com/office/drawing/2014/main" id="{5DC3F2EC-3ADD-8183-4CE2-87E14A378E1C}"/>
              </a:ext>
            </a:extLst>
          </p:cNvPr>
          <p:cNvSpPr txBox="1"/>
          <p:nvPr/>
        </p:nvSpPr>
        <p:spPr>
          <a:xfrm>
            <a:off x="160090" y="4959960"/>
            <a:ext cx="2044724" cy="184666"/>
          </a:xfrm>
          <a:prstGeom prst="rect">
            <a:avLst/>
          </a:prstGeom>
          <a:noFill/>
        </p:spPr>
        <p:txBody>
          <a:bodyPr wrap="square" rtlCol="0">
            <a:spAutoFit/>
          </a:bodyPr>
          <a:lstStyle/>
          <a:p>
            <a:pPr algn="ctr"/>
            <a:r>
              <a:rPr lang="en-US" sz="600" i="1"/>
              <a:t>Front of Custom Radar PCB</a:t>
            </a:r>
          </a:p>
        </p:txBody>
      </p:sp>
    </p:spTree>
    <p:extLst>
      <p:ext uri="{BB962C8B-B14F-4D97-AF65-F5344CB8AC3E}">
        <p14:creationId xmlns:p14="http://schemas.microsoft.com/office/powerpoint/2010/main" val="3198965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665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9"/>
                </p:tgtEl>
              </p:cMediaNode>
            </p:audi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8953315D-BAE7-60FD-3BF9-0D3DA4972520}"/>
            </a:ext>
          </a:extLst>
        </p:cNvPr>
        <p:cNvGrpSpPr/>
        <p:nvPr/>
      </p:nvGrpSpPr>
      <p:grpSpPr>
        <a:xfrm>
          <a:off x="0" y="0"/>
          <a:ext cx="0" cy="0"/>
          <a:chOff x="0" y="0"/>
          <a:chExt cx="0" cy="0"/>
        </a:xfrm>
      </p:grpSpPr>
      <p:sp>
        <p:nvSpPr>
          <p:cNvPr id="68" name="Google Shape;68;p13">
            <a:extLst>
              <a:ext uri="{FF2B5EF4-FFF2-40B4-BE49-F238E27FC236}">
                <a16:creationId xmlns:a16="http://schemas.microsoft.com/office/drawing/2014/main" id="{B00756E4-D986-4FA9-975F-B01B54A5E312}"/>
              </a:ext>
            </a:extLst>
          </p:cNvPr>
          <p:cNvSpPr txBox="1"/>
          <p:nvPr/>
        </p:nvSpPr>
        <p:spPr>
          <a:xfrm>
            <a:off x="818941" y="135612"/>
            <a:ext cx="6020473" cy="553998"/>
          </a:xfrm>
          <a:prstGeom prst="rect">
            <a:avLst/>
          </a:prstGeom>
          <a:noFill/>
          <a:ln>
            <a:noFill/>
          </a:ln>
        </p:spPr>
        <p:txBody>
          <a:bodyPr spcFirstLastPara="1" wrap="square" lIns="0" tIns="0" rIns="0" bIns="0" anchor="t" anchorCtr="0">
            <a:spAutoFit/>
          </a:bodyPr>
          <a:lstStyle/>
          <a:p>
            <a:r>
              <a:rPr lang="en" sz="3600">
                <a:solidFill>
                  <a:srgbClr val="191515"/>
                </a:solidFill>
                <a:latin typeface="Anton"/>
              </a:rPr>
              <a:t>MAIN PCB Design</a:t>
            </a:r>
          </a:p>
        </p:txBody>
      </p:sp>
      <p:pic>
        <p:nvPicPr>
          <p:cNvPr id="5" name="Picture 4">
            <a:extLst>
              <a:ext uri="{FF2B5EF4-FFF2-40B4-BE49-F238E27FC236}">
                <a16:creationId xmlns:a16="http://schemas.microsoft.com/office/drawing/2014/main" id="{6E5D72D2-6C15-7EAA-3FA8-AF20EB658A48}"/>
              </a:ext>
            </a:extLst>
          </p:cNvPr>
          <p:cNvPicPr>
            <a:picLocks noChangeAspect="1"/>
          </p:cNvPicPr>
          <p:nvPr/>
        </p:nvPicPr>
        <p:blipFill>
          <a:blip r:embed="rId5"/>
          <a:srcRect/>
          <a:stretch/>
        </p:blipFill>
        <p:spPr>
          <a:xfrm>
            <a:off x="124552" y="2826071"/>
            <a:ext cx="3151608" cy="2126816"/>
          </a:xfrm>
          <a:prstGeom prst="rect">
            <a:avLst/>
          </a:prstGeom>
        </p:spPr>
      </p:pic>
      <p:pic>
        <p:nvPicPr>
          <p:cNvPr id="7" name="Picture 6">
            <a:extLst>
              <a:ext uri="{FF2B5EF4-FFF2-40B4-BE49-F238E27FC236}">
                <a16:creationId xmlns:a16="http://schemas.microsoft.com/office/drawing/2014/main" id="{DFE4A5A5-15FC-B41B-DF15-1ACDE2CF822D}"/>
              </a:ext>
            </a:extLst>
          </p:cNvPr>
          <p:cNvPicPr>
            <a:picLocks noChangeAspect="1"/>
          </p:cNvPicPr>
          <p:nvPr/>
        </p:nvPicPr>
        <p:blipFill>
          <a:blip r:embed="rId6"/>
          <a:srcRect/>
          <a:stretch/>
        </p:blipFill>
        <p:spPr>
          <a:xfrm>
            <a:off x="3330966" y="2826071"/>
            <a:ext cx="3163639" cy="2255707"/>
          </a:xfrm>
          <a:prstGeom prst="rect">
            <a:avLst/>
          </a:prstGeom>
        </p:spPr>
      </p:pic>
      <p:pic>
        <p:nvPicPr>
          <p:cNvPr id="11" name="Picture 10">
            <a:extLst>
              <a:ext uri="{FF2B5EF4-FFF2-40B4-BE49-F238E27FC236}">
                <a16:creationId xmlns:a16="http://schemas.microsoft.com/office/drawing/2014/main" id="{1504118F-11CC-30E5-BEA2-89882E1B7A19}"/>
              </a:ext>
            </a:extLst>
          </p:cNvPr>
          <p:cNvPicPr>
            <a:picLocks noChangeAspect="1"/>
          </p:cNvPicPr>
          <p:nvPr/>
        </p:nvPicPr>
        <p:blipFill>
          <a:blip r:embed="rId7"/>
          <a:srcRect/>
          <a:stretch/>
        </p:blipFill>
        <p:spPr>
          <a:xfrm>
            <a:off x="276479" y="636027"/>
            <a:ext cx="2642567" cy="2084587"/>
          </a:xfrm>
          <a:prstGeom prst="rect">
            <a:avLst/>
          </a:prstGeom>
        </p:spPr>
      </p:pic>
      <p:pic>
        <p:nvPicPr>
          <p:cNvPr id="3" name="Picture 2">
            <a:extLst>
              <a:ext uri="{FF2B5EF4-FFF2-40B4-BE49-F238E27FC236}">
                <a16:creationId xmlns:a16="http://schemas.microsoft.com/office/drawing/2014/main" id="{6E44FF0C-5EFF-CC82-F101-B3684D14D78F}"/>
              </a:ext>
            </a:extLst>
          </p:cNvPr>
          <p:cNvPicPr>
            <a:picLocks noChangeAspect="1"/>
          </p:cNvPicPr>
          <p:nvPr/>
        </p:nvPicPr>
        <p:blipFill>
          <a:blip r:embed="rId8"/>
          <a:srcRect l="3803" r="3803"/>
          <a:stretch/>
        </p:blipFill>
        <p:spPr>
          <a:xfrm>
            <a:off x="7333097" y="61722"/>
            <a:ext cx="1749181"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sp>
        <p:nvSpPr>
          <p:cNvPr id="2" name="TextBox 1">
            <a:extLst>
              <a:ext uri="{FF2B5EF4-FFF2-40B4-BE49-F238E27FC236}">
                <a16:creationId xmlns:a16="http://schemas.microsoft.com/office/drawing/2014/main" id="{11F4FB9D-530D-C853-8DDE-0E131D5EAE59}"/>
              </a:ext>
            </a:extLst>
          </p:cNvPr>
          <p:cNvSpPr txBox="1"/>
          <p:nvPr/>
        </p:nvSpPr>
        <p:spPr>
          <a:xfrm>
            <a:off x="6610113" y="2342532"/>
            <a:ext cx="1430118" cy="28931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US"/>
              <a:t>Power</a:t>
            </a:r>
          </a:p>
          <a:p>
            <a:pPr marL="342900" indent="-342900">
              <a:buAutoNum type="arabicPeriod"/>
            </a:pPr>
            <a:r>
              <a:rPr lang="en-US"/>
              <a:t>MCU</a:t>
            </a:r>
          </a:p>
          <a:p>
            <a:pPr marL="342900" indent="-342900">
              <a:buAutoNum type="arabicPeriod"/>
            </a:pPr>
            <a:r>
              <a:rPr lang="en-US"/>
              <a:t>MUX</a:t>
            </a:r>
          </a:p>
          <a:p>
            <a:pPr marL="342900" indent="-342900">
              <a:buAutoNum type="arabicPeriod"/>
            </a:pPr>
            <a:r>
              <a:rPr lang="en-US"/>
              <a:t>Humidity</a:t>
            </a:r>
          </a:p>
          <a:p>
            <a:pPr marL="342900" indent="-342900">
              <a:buAutoNum type="arabicPeriod"/>
            </a:pPr>
            <a:r>
              <a:rPr lang="en-US"/>
              <a:t>Regulators</a:t>
            </a:r>
          </a:p>
          <a:p>
            <a:pPr marL="342900" indent="-342900">
              <a:buAutoNum type="arabicPeriod"/>
            </a:pPr>
            <a:r>
              <a:rPr lang="en-US"/>
              <a:t>SBC UART</a:t>
            </a:r>
          </a:p>
          <a:p>
            <a:pPr marL="342900" indent="-342900">
              <a:buAutoNum type="arabicPeriod"/>
            </a:pPr>
            <a:r>
              <a:rPr lang="en-US"/>
              <a:t>Radars</a:t>
            </a:r>
          </a:p>
          <a:p>
            <a:pPr marL="342900" indent="-342900">
              <a:buAutoNum type="arabicPeriod"/>
            </a:pPr>
            <a:r>
              <a:rPr lang="en-US"/>
              <a:t>Buzzer</a:t>
            </a:r>
          </a:p>
          <a:p>
            <a:pPr marL="342900" indent="-342900">
              <a:buAutoNum type="arabicPeriod"/>
            </a:pPr>
            <a:r>
              <a:rPr lang="en-US"/>
              <a:t>Laser</a:t>
            </a:r>
          </a:p>
          <a:p>
            <a:pPr marL="342900" indent="-342900">
              <a:buAutoNum type="arabicPeriod"/>
            </a:pPr>
            <a:r>
              <a:rPr lang="en-US"/>
              <a:t>Motors</a:t>
            </a:r>
          </a:p>
          <a:p>
            <a:pPr marL="342900" indent="-342900">
              <a:buAutoNum type="arabicPeriod"/>
            </a:pPr>
            <a:r>
              <a:rPr lang="en-US"/>
              <a:t>LCD</a:t>
            </a:r>
          </a:p>
          <a:p>
            <a:pPr marL="342900" indent="-342900">
              <a:buAutoNum type="arabicPeriod"/>
            </a:pPr>
            <a:r>
              <a:rPr lang="en-US"/>
              <a:t>UART</a:t>
            </a:r>
          </a:p>
          <a:p>
            <a:pPr marL="285750" indent="-285750">
              <a:buChar char="•"/>
            </a:pPr>
            <a:endParaRPr lang="en-US"/>
          </a:p>
        </p:txBody>
      </p:sp>
      <p:sp>
        <p:nvSpPr>
          <p:cNvPr id="4" name="Rectangle 3">
            <a:extLst>
              <a:ext uri="{FF2B5EF4-FFF2-40B4-BE49-F238E27FC236}">
                <a16:creationId xmlns:a16="http://schemas.microsoft.com/office/drawing/2014/main" id="{E433651D-1777-3AA0-5D28-6E9A157B10F4}"/>
              </a:ext>
            </a:extLst>
          </p:cNvPr>
          <p:cNvSpPr/>
          <p:nvPr/>
        </p:nvSpPr>
        <p:spPr>
          <a:xfrm>
            <a:off x="4767943" y="3044651"/>
            <a:ext cx="497393" cy="658167"/>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DFD3BB32-542B-7312-2ABB-A439A63F4405}"/>
              </a:ext>
            </a:extLst>
          </p:cNvPr>
          <p:cNvSpPr/>
          <p:nvPr/>
        </p:nvSpPr>
        <p:spPr>
          <a:xfrm>
            <a:off x="3823390" y="4039438"/>
            <a:ext cx="497393" cy="15575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67A68A4A-9604-B301-FECA-BC4FA49831E3}"/>
              </a:ext>
            </a:extLst>
          </p:cNvPr>
          <p:cNvSpPr/>
          <p:nvPr/>
        </p:nvSpPr>
        <p:spPr>
          <a:xfrm>
            <a:off x="5983793" y="4551903"/>
            <a:ext cx="160774" cy="351693"/>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1C91E3B2-4796-25C1-0F34-A7404F33BBB3}"/>
              </a:ext>
            </a:extLst>
          </p:cNvPr>
          <p:cNvSpPr/>
          <p:nvPr/>
        </p:nvSpPr>
        <p:spPr>
          <a:xfrm>
            <a:off x="4927822" y="4115624"/>
            <a:ext cx="659191" cy="837263"/>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EBBE400-ACAE-F084-0A41-7C2B0FBA57CC}"/>
              </a:ext>
            </a:extLst>
          </p:cNvPr>
          <p:cNvSpPr/>
          <p:nvPr/>
        </p:nvSpPr>
        <p:spPr>
          <a:xfrm>
            <a:off x="5614417" y="4195187"/>
            <a:ext cx="467505" cy="135486"/>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30D133E-8729-3E09-B700-3B808563F58F}"/>
              </a:ext>
            </a:extLst>
          </p:cNvPr>
          <p:cNvSpPr/>
          <p:nvPr/>
        </p:nvSpPr>
        <p:spPr>
          <a:xfrm>
            <a:off x="5895870" y="3538728"/>
            <a:ext cx="550148" cy="5007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7741EC1-F253-B3F8-A439-9140C96A3574}"/>
              </a:ext>
            </a:extLst>
          </p:cNvPr>
          <p:cNvSpPr/>
          <p:nvPr/>
        </p:nvSpPr>
        <p:spPr>
          <a:xfrm>
            <a:off x="5456255" y="3109964"/>
            <a:ext cx="226088" cy="254555"/>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0F49686-026C-1340-C007-AA0676ED0939}"/>
              </a:ext>
            </a:extLst>
          </p:cNvPr>
          <p:cNvSpPr/>
          <p:nvPr/>
        </p:nvSpPr>
        <p:spPr>
          <a:xfrm>
            <a:off x="6020376" y="2914463"/>
            <a:ext cx="150568" cy="417862"/>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81C6394A-3AEA-8824-99EC-A1BC03A04792}"/>
              </a:ext>
            </a:extLst>
          </p:cNvPr>
          <p:cNvSpPr/>
          <p:nvPr/>
        </p:nvSpPr>
        <p:spPr>
          <a:xfrm>
            <a:off x="3834737" y="4742655"/>
            <a:ext cx="497393" cy="15575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16D4B114-4EBB-0E8A-07C0-477F6EEBE681}"/>
              </a:ext>
            </a:extLst>
          </p:cNvPr>
          <p:cNvSpPr/>
          <p:nvPr/>
        </p:nvSpPr>
        <p:spPr>
          <a:xfrm rot="16200000">
            <a:off x="5281871" y="3508336"/>
            <a:ext cx="346257" cy="153237"/>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7629D725-33DD-C89D-7B46-0287914C429E}"/>
              </a:ext>
            </a:extLst>
          </p:cNvPr>
          <p:cNvSpPr/>
          <p:nvPr/>
        </p:nvSpPr>
        <p:spPr>
          <a:xfrm>
            <a:off x="4368054" y="4436347"/>
            <a:ext cx="497393" cy="185895"/>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EFA443B-A4E9-C121-31A8-4BE909DE048C}"/>
              </a:ext>
            </a:extLst>
          </p:cNvPr>
          <p:cNvSpPr/>
          <p:nvPr/>
        </p:nvSpPr>
        <p:spPr>
          <a:xfrm>
            <a:off x="4642338" y="4115624"/>
            <a:ext cx="270447" cy="275506"/>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142E33D-CD10-DDD4-8CF9-86DD4D65DD99}"/>
              </a:ext>
            </a:extLst>
          </p:cNvPr>
          <p:cNvSpPr/>
          <p:nvPr/>
        </p:nvSpPr>
        <p:spPr>
          <a:xfrm>
            <a:off x="3337344" y="2836588"/>
            <a:ext cx="994786" cy="86623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3B1B1E27-083B-7B1B-65B9-55FFADDDAD3F}"/>
              </a:ext>
            </a:extLst>
          </p:cNvPr>
          <p:cNvSpPr/>
          <p:nvPr/>
        </p:nvSpPr>
        <p:spPr>
          <a:xfrm>
            <a:off x="4114800" y="4355875"/>
            <a:ext cx="225851" cy="175933"/>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A18C5500-BB45-4D2D-EDF4-6835746F45EC}"/>
              </a:ext>
            </a:extLst>
          </p:cNvPr>
          <p:cNvSpPr txBox="1"/>
          <p:nvPr/>
        </p:nvSpPr>
        <p:spPr>
          <a:xfrm>
            <a:off x="3300254" y="3658277"/>
            <a:ext cx="340158" cy="261610"/>
          </a:xfrm>
          <a:prstGeom prst="rect">
            <a:avLst/>
          </a:prstGeom>
          <a:noFill/>
        </p:spPr>
        <p:txBody>
          <a:bodyPr wrap="none" rtlCol="0">
            <a:spAutoFit/>
          </a:bodyPr>
          <a:lstStyle/>
          <a:p>
            <a:r>
              <a:rPr lang="en-US" sz="1100">
                <a:solidFill>
                  <a:srgbClr val="FF0000"/>
                </a:solidFill>
              </a:rPr>
              <a:t>1. </a:t>
            </a:r>
          </a:p>
        </p:txBody>
      </p:sp>
      <p:sp>
        <p:nvSpPr>
          <p:cNvPr id="23" name="TextBox 22">
            <a:extLst>
              <a:ext uri="{FF2B5EF4-FFF2-40B4-BE49-F238E27FC236}">
                <a16:creationId xmlns:a16="http://schemas.microsoft.com/office/drawing/2014/main" id="{BE29763C-203C-F4A7-6850-2DD57A9DF8D4}"/>
              </a:ext>
            </a:extLst>
          </p:cNvPr>
          <p:cNvSpPr txBox="1"/>
          <p:nvPr/>
        </p:nvSpPr>
        <p:spPr>
          <a:xfrm>
            <a:off x="4695368" y="2783658"/>
            <a:ext cx="340158" cy="261610"/>
          </a:xfrm>
          <a:prstGeom prst="rect">
            <a:avLst/>
          </a:prstGeom>
          <a:noFill/>
        </p:spPr>
        <p:txBody>
          <a:bodyPr wrap="none" rtlCol="0">
            <a:spAutoFit/>
          </a:bodyPr>
          <a:lstStyle/>
          <a:p>
            <a:r>
              <a:rPr lang="en-US" sz="1100">
                <a:solidFill>
                  <a:srgbClr val="FF0000"/>
                </a:solidFill>
              </a:rPr>
              <a:t>2. </a:t>
            </a:r>
          </a:p>
        </p:txBody>
      </p:sp>
      <p:sp>
        <p:nvSpPr>
          <p:cNvPr id="24" name="TextBox 23">
            <a:extLst>
              <a:ext uri="{FF2B5EF4-FFF2-40B4-BE49-F238E27FC236}">
                <a16:creationId xmlns:a16="http://schemas.microsoft.com/office/drawing/2014/main" id="{02858853-DE01-C192-69D0-BB5F6B4CC0A6}"/>
              </a:ext>
            </a:extLst>
          </p:cNvPr>
          <p:cNvSpPr txBox="1"/>
          <p:nvPr/>
        </p:nvSpPr>
        <p:spPr>
          <a:xfrm>
            <a:off x="5373559" y="2770479"/>
            <a:ext cx="340158" cy="261610"/>
          </a:xfrm>
          <a:prstGeom prst="rect">
            <a:avLst/>
          </a:prstGeom>
          <a:noFill/>
        </p:spPr>
        <p:txBody>
          <a:bodyPr wrap="none" rtlCol="0">
            <a:spAutoFit/>
          </a:bodyPr>
          <a:lstStyle/>
          <a:p>
            <a:r>
              <a:rPr lang="en-US" sz="1100">
                <a:solidFill>
                  <a:srgbClr val="FF0000"/>
                </a:solidFill>
              </a:rPr>
              <a:t>3. </a:t>
            </a:r>
          </a:p>
        </p:txBody>
      </p:sp>
      <p:sp>
        <p:nvSpPr>
          <p:cNvPr id="25" name="TextBox 24">
            <a:extLst>
              <a:ext uri="{FF2B5EF4-FFF2-40B4-BE49-F238E27FC236}">
                <a16:creationId xmlns:a16="http://schemas.microsoft.com/office/drawing/2014/main" id="{243B7055-EF6A-E35B-CC0E-ACB07632F073}"/>
              </a:ext>
            </a:extLst>
          </p:cNvPr>
          <p:cNvSpPr txBox="1"/>
          <p:nvPr/>
        </p:nvSpPr>
        <p:spPr>
          <a:xfrm>
            <a:off x="6160825" y="2783041"/>
            <a:ext cx="340158" cy="261610"/>
          </a:xfrm>
          <a:prstGeom prst="rect">
            <a:avLst/>
          </a:prstGeom>
          <a:noFill/>
        </p:spPr>
        <p:txBody>
          <a:bodyPr wrap="none" rtlCol="0">
            <a:spAutoFit/>
          </a:bodyPr>
          <a:lstStyle/>
          <a:p>
            <a:r>
              <a:rPr lang="en-US" sz="1100">
                <a:solidFill>
                  <a:srgbClr val="FF0000"/>
                </a:solidFill>
              </a:rPr>
              <a:t>4. </a:t>
            </a:r>
          </a:p>
        </p:txBody>
      </p:sp>
      <p:sp>
        <p:nvSpPr>
          <p:cNvPr id="26" name="TextBox 25">
            <a:extLst>
              <a:ext uri="{FF2B5EF4-FFF2-40B4-BE49-F238E27FC236}">
                <a16:creationId xmlns:a16="http://schemas.microsoft.com/office/drawing/2014/main" id="{CB1192FA-D82A-971B-BA07-A10C30A77781}"/>
              </a:ext>
            </a:extLst>
          </p:cNvPr>
          <p:cNvSpPr txBox="1"/>
          <p:nvPr/>
        </p:nvSpPr>
        <p:spPr>
          <a:xfrm>
            <a:off x="3564667" y="3984819"/>
            <a:ext cx="340158" cy="261610"/>
          </a:xfrm>
          <a:prstGeom prst="rect">
            <a:avLst/>
          </a:prstGeom>
          <a:noFill/>
        </p:spPr>
        <p:txBody>
          <a:bodyPr wrap="none" rtlCol="0">
            <a:spAutoFit/>
          </a:bodyPr>
          <a:lstStyle/>
          <a:p>
            <a:r>
              <a:rPr lang="en-US" sz="1100">
                <a:solidFill>
                  <a:srgbClr val="FF0000"/>
                </a:solidFill>
              </a:rPr>
              <a:t>5. </a:t>
            </a:r>
          </a:p>
        </p:txBody>
      </p:sp>
      <p:sp>
        <p:nvSpPr>
          <p:cNvPr id="27" name="TextBox 26">
            <a:extLst>
              <a:ext uri="{FF2B5EF4-FFF2-40B4-BE49-F238E27FC236}">
                <a16:creationId xmlns:a16="http://schemas.microsoft.com/office/drawing/2014/main" id="{D803BD5E-B2D2-61DE-4337-A0B297B41D1E}"/>
              </a:ext>
            </a:extLst>
          </p:cNvPr>
          <p:cNvSpPr txBox="1"/>
          <p:nvPr/>
        </p:nvSpPr>
        <p:spPr>
          <a:xfrm>
            <a:off x="3564667" y="4689725"/>
            <a:ext cx="340158" cy="261610"/>
          </a:xfrm>
          <a:prstGeom prst="rect">
            <a:avLst/>
          </a:prstGeom>
          <a:noFill/>
        </p:spPr>
        <p:txBody>
          <a:bodyPr wrap="none" rtlCol="0">
            <a:spAutoFit/>
          </a:bodyPr>
          <a:lstStyle/>
          <a:p>
            <a:r>
              <a:rPr lang="en-US" sz="1100">
                <a:solidFill>
                  <a:srgbClr val="FF0000"/>
                </a:solidFill>
              </a:rPr>
              <a:t>5. </a:t>
            </a:r>
          </a:p>
        </p:txBody>
      </p:sp>
      <p:sp>
        <p:nvSpPr>
          <p:cNvPr id="28" name="TextBox 27">
            <a:extLst>
              <a:ext uri="{FF2B5EF4-FFF2-40B4-BE49-F238E27FC236}">
                <a16:creationId xmlns:a16="http://schemas.microsoft.com/office/drawing/2014/main" id="{AF6DE415-1034-3440-B281-4735DBF90DD9}"/>
              </a:ext>
            </a:extLst>
          </p:cNvPr>
          <p:cNvSpPr txBox="1"/>
          <p:nvPr/>
        </p:nvSpPr>
        <p:spPr>
          <a:xfrm>
            <a:off x="6105860" y="4722725"/>
            <a:ext cx="340158" cy="261610"/>
          </a:xfrm>
          <a:prstGeom prst="rect">
            <a:avLst/>
          </a:prstGeom>
          <a:noFill/>
        </p:spPr>
        <p:txBody>
          <a:bodyPr wrap="none" rtlCol="0">
            <a:spAutoFit/>
          </a:bodyPr>
          <a:lstStyle/>
          <a:p>
            <a:r>
              <a:rPr lang="en-US" sz="1100">
                <a:solidFill>
                  <a:srgbClr val="FF0000"/>
                </a:solidFill>
              </a:rPr>
              <a:t>5. </a:t>
            </a:r>
          </a:p>
        </p:txBody>
      </p:sp>
      <p:sp>
        <p:nvSpPr>
          <p:cNvPr id="29" name="TextBox 28">
            <a:extLst>
              <a:ext uri="{FF2B5EF4-FFF2-40B4-BE49-F238E27FC236}">
                <a16:creationId xmlns:a16="http://schemas.microsoft.com/office/drawing/2014/main" id="{C8072853-3F69-CDB6-5226-38CE7C4A3CD9}"/>
              </a:ext>
            </a:extLst>
          </p:cNvPr>
          <p:cNvSpPr txBox="1"/>
          <p:nvPr/>
        </p:nvSpPr>
        <p:spPr>
          <a:xfrm>
            <a:off x="5474584" y="3506344"/>
            <a:ext cx="340158" cy="261610"/>
          </a:xfrm>
          <a:prstGeom prst="rect">
            <a:avLst/>
          </a:prstGeom>
          <a:noFill/>
        </p:spPr>
        <p:txBody>
          <a:bodyPr wrap="none" rtlCol="0">
            <a:spAutoFit/>
          </a:bodyPr>
          <a:lstStyle/>
          <a:p>
            <a:r>
              <a:rPr lang="en-US" sz="1100">
                <a:solidFill>
                  <a:srgbClr val="FF0000"/>
                </a:solidFill>
              </a:rPr>
              <a:t>6. </a:t>
            </a:r>
          </a:p>
        </p:txBody>
      </p:sp>
      <p:sp>
        <p:nvSpPr>
          <p:cNvPr id="30" name="TextBox 29">
            <a:extLst>
              <a:ext uri="{FF2B5EF4-FFF2-40B4-BE49-F238E27FC236}">
                <a16:creationId xmlns:a16="http://schemas.microsoft.com/office/drawing/2014/main" id="{03685500-D7BC-DBCF-9018-B5361C55D1DE}"/>
              </a:ext>
            </a:extLst>
          </p:cNvPr>
          <p:cNvSpPr txBox="1"/>
          <p:nvPr/>
        </p:nvSpPr>
        <p:spPr>
          <a:xfrm>
            <a:off x="6248807" y="4001320"/>
            <a:ext cx="340158" cy="261610"/>
          </a:xfrm>
          <a:prstGeom prst="rect">
            <a:avLst/>
          </a:prstGeom>
          <a:noFill/>
        </p:spPr>
        <p:txBody>
          <a:bodyPr wrap="none" rtlCol="0">
            <a:spAutoFit/>
          </a:bodyPr>
          <a:lstStyle/>
          <a:p>
            <a:r>
              <a:rPr lang="en-US" sz="1100">
                <a:solidFill>
                  <a:srgbClr val="FF0000"/>
                </a:solidFill>
              </a:rPr>
              <a:t>7. </a:t>
            </a:r>
          </a:p>
        </p:txBody>
      </p:sp>
      <p:sp>
        <p:nvSpPr>
          <p:cNvPr id="31" name="TextBox 30">
            <a:extLst>
              <a:ext uri="{FF2B5EF4-FFF2-40B4-BE49-F238E27FC236}">
                <a16:creationId xmlns:a16="http://schemas.microsoft.com/office/drawing/2014/main" id="{E92E39EA-A8E2-36D4-4E29-99BA82600F54}"/>
              </a:ext>
            </a:extLst>
          </p:cNvPr>
          <p:cNvSpPr txBox="1"/>
          <p:nvPr/>
        </p:nvSpPr>
        <p:spPr>
          <a:xfrm>
            <a:off x="3861011" y="4328725"/>
            <a:ext cx="340158" cy="261610"/>
          </a:xfrm>
          <a:prstGeom prst="rect">
            <a:avLst/>
          </a:prstGeom>
          <a:noFill/>
        </p:spPr>
        <p:txBody>
          <a:bodyPr wrap="none" rtlCol="0">
            <a:spAutoFit/>
          </a:bodyPr>
          <a:lstStyle/>
          <a:p>
            <a:r>
              <a:rPr lang="en-US" sz="1100">
                <a:solidFill>
                  <a:srgbClr val="FF0000"/>
                </a:solidFill>
              </a:rPr>
              <a:t>8. </a:t>
            </a:r>
          </a:p>
        </p:txBody>
      </p:sp>
      <p:sp>
        <p:nvSpPr>
          <p:cNvPr id="32" name="TextBox 31">
            <a:extLst>
              <a:ext uri="{FF2B5EF4-FFF2-40B4-BE49-F238E27FC236}">
                <a16:creationId xmlns:a16="http://schemas.microsoft.com/office/drawing/2014/main" id="{742F643E-84E0-9EE6-DBC1-E5B6DBDAF5BA}"/>
              </a:ext>
            </a:extLst>
          </p:cNvPr>
          <p:cNvSpPr txBox="1"/>
          <p:nvPr/>
        </p:nvSpPr>
        <p:spPr>
          <a:xfrm>
            <a:off x="4330792" y="4574221"/>
            <a:ext cx="340158" cy="261610"/>
          </a:xfrm>
          <a:prstGeom prst="rect">
            <a:avLst/>
          </a:prstGeom>
          <a:noFill/>
        </p:spPr>
        <p:txBody>
          <a:bodyPr wrap="none" rtlCol="0">
            <a:spAutoFit/>
          </a:bodyPr>
          <a:lstStyle/>
          <a:p>
            <a:r>
              <a:rPr lang="en-US" sz="1100">
                <a:solidFill>
                  <a:srgbClr val="FF0000"/>
                </a:solidFill>
              </a:rPr>
              <a:t>9. </a:t>
            </a:r>
          </a:p>
        </p:txBody>
      </p:sp>
      <p:sp>
        <p:nvSpPr>
          <p:cNvPr id="33" name="TextBox 32">
            <a:extLst>
              <a:ext uri="{FF2B5EF4-FFF2-40B4-BE49-F238E27FC236}">
                <a16:creationId xmlns:a16="http://schemas.microsoft.com/office/drawing/2014/main" id="{126D989D-ACCB-D917-472A-FD19DA3F19C1}"/>
              </a:ext>
            </a:extLst>
          </p:cNvPr>
          <p:cNvSpPr txBox="1"/>
          <p:nvPr/>
        </p:nvSpPr>
        <p:spPr>
          <a:xfrm>
            <a:off x="4531042" y="3879709"/>
            <a:ext cx="418704" cy="261610"/>
          </a:xfrm>
          <a:prstGeom prst="rect">
            <a:avLst/>
          </a:prstGeom>
          <a:noFill/>
        </p:spPr>
        <p:txBody>
          <a:bodyPr wrap="none" rtlCol="0">
            <a:spAutoFit/>
          </a:bodyPr>
          <a:lstStyle/>
          <a:p>
            <a:r>
              <a:rPr lang="en-US" sz="1100">
                <a:solidFill>
                  <a:srgbClr val="FF0000"/>
                </a:solidFill>
              </a:rPr>
              <a:t>10. </a:t>
            </a:r>
          </a:p>
        </p:txBody>
      </p:sp>
      <p:sp>
        <p:nvSpPr>
          <p:cNvPr id="35" name="TextBox 34">
            <a:extLst>
              <a:ext uri="{FF2B5EF4-FFF2-40B4-BE49-F238E27FC236}">
                <a16:creationId xmlns:a16="http://schemas.microsoft.com/office/drawing/2014/main" id="{37C7E172-8B00-4AD2-9C6B-88BF23AE9A08}"/>
              </a:ext>
            </a:extLst>
          </p:cNvPr>
          <p:cNvSpPr txBox="1"/>
          <p:nvPr/>
        </p:nvSpPr>
        <p:spPr>
          <a:xfrm>
            <a:off x="4916475" y="3879709"/>
            <a:ext cx="418704" cy="261610"/>
          </a:xfrm>
          <a:prstGeom prst="rect">
            <a:avLst/>
          </a:prstGeom>
          <a:noFill/>
        </p:spPr>
        <p:txBody>
          <a:bodyPr wrap="none" rtlCol="0">
            <a:spAutoFit/>
          </a:bodyPr>
          <a:lstStyle/>
          <a:p>
            <a:r>
              <a:rPr lang="en-US" sz="1100">
                <a:solidFill>
                  <a:srgbClr val="FF0000"/>
                </a:solidFill>
              </a:rPr>
              <a:t>11. </a:t>
            </a:r>
          </a:p>
        </p:txBody>
      </p:sp>
      <p:sp>
        <p:nvSpPr>
          <p:cNvPr id="36" name="TextBox 35">
            <a:extLst>
              <a:ext uri="{FF2B5EF4-FFF2-40B4-BE49-F238E27FC236}">
                <a16:creationId xmlns:a16="http://schemas.microsoft.com/office/drawing/2014/main" id="{ECE46741-A3B2-BBEA-3BF8-67AF1593609C}"/>
              </a:ext>
            </a:extLst>
          </p:cNvPr>
          <p:cNvSpPr txBox="1"/>
          <p:nvPr/>
        </p:nvSpPr>
        <p:spPr>
          <a:xfrm>
            <a:off x="5825683" y="4280420"/>
            <a:ext cx="418704" cy="261610"/>
          </a:xfrm>
          <a:prstGeom prst="rect">
            <a:avLst/>
          </a:prstGeom>
          <a:noFill/>
        </p:spPr>
        <p:txBody>
          <a:bodyPr wrap="none" rtlCol="0">
            <a:spAutoFit/>
          </a:bodyPr>
          <a:lstStyle/>
          <a:p>
            <a:r>
              <a:rPr lang="en-US" sz="1100">
                <a:solidFill>
                  <a:srgbClr val="FF0000"/>
                </a:solidFill>
              </a:rPr>
              <a:t>12. </a:t>
            </a:r>
          </a:p>
        </p:txBody>
      </p:sp>
      <p:sp>
        <p:nvSpPr>
          <p:cNvPr id="37" name="TextBox 36">
            <a:extLst>
              <a:ext uri="{FF2B5EF4-FFF2-40B4-BE49-F238E27FC236}">
                <a16:creationId xmlns:a16="http://schemas.microsoft.com/office/drawing/2014/main" id="{E5725105-C264-94B0-094F-D7E7FCC4C6EA}"/>
              </a:ext>
            </a:extLst>
          </p:cNvPr>
          <p:cNvSpPr txBox="1"/>
          <p:nvPr/>
        </p:nvSpPr>
        <p:spPr>
          <a:xfrm>
            <a:off x="2964121" y="1002181"/>
            <a:ext cx="5020926" cy="1169551"/>
          </a:xfrm>
          <a:prstGeom prst="rect">
            <a:avLst/>
          </a:prstGeom>
          <a:noFill/>
        </p:spPr>
        <p:txBody>
          <a:bodyPr wrap="none" rtlCol="0">
            <a:spAutoFit/>
          </a:bodyPr>
          <a:lstStyle/>
          <a:p>
            <a:r>
              <a:rPr lang="en-US"/>
              <a:t>Major Changes:</a:t>
            </a:r>
            <a:br>
              <a:rPr lang="en-US"/>
            </a:br>
            <a:r>
              <a:rPr lang="en-US"/>
              <a:t>-     Vias added on all power rails</a:t>
            </a:r>
          </a:p>
          <a:p>
            <a:pPr marL="285750" indent="-285750">
              <a:buFontTx/>
              <a:buChar char="-"/>
            </a:pPr>
            <a:r>
              <a:rPr lang="en-US"/>
              <a:t>Level shifter added for LCD</a:t>
            </a:r>
          </a:p>
          <a:p>
            <a:pPr marL="285750" indent="-285750">
              <a:buFontTx/>
              <a:buChar char="-"/>
            </a:pPr>
            <a:r>
              <a:rPr lang="en-US"/>
              <a:t>LEDs to indicate if power was received for ease of testing</a:t>
            </a:r>
          </a:p>
          <a:p>
            <a:pPr marL="285750" indent="-285750">
              <a:buFontTx/>
              <a:buChar char="-"/>
            </a:pPr>
            <a:endParaRPr lang="en-US"/>
          </a:p>
        </p:txBody>
      </p:sp>
      <p:pic>
        <p:nvPicPr>
          <p:cNvPr id="38" name="Recorded Sound">
            <a:hlinkClick r:id="" action="ppaction://media"/>
            <a:extLst>
              <a:ext uri="{FF2B5EF4-FFF2-40B4-BE49-F238E27FC236}">
                <a16:creationId xmlns:a16="http://schemas.microsoft.com/office/drawing/2014/main" id="{226E8B13-E5E8-87BE-95C0-3E9D6E0B4848}"/>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8207687" y="4239290"/>
            <a:ext cx="487363" cy="487363"/>
          </a:xfrm>
          <a:prstGeom prst="rect">
            <a:avLst/>
          </a:prstGeom>
        </p:spPr>
      </p:pic>
    </p:spTree>
    <p:extLst>
      <p:ext uri="{BB962C8B-B14F-4D97-AF65-F5344CB8AC3E}">
        <p14:creationId xmlns:p14="http://schemas.microsoft.com/office/powerpoint/2010/main" val="638749272"/>
      </p:ext>
    </p:extLst>
  </p:cSld>
  <p:clrMapOvr>
    <a:masterClrMapping/>
  </p:clrMapOvr>
  <mc:AlternateContent xmlns:mc="http://schemas.openxmlformats.org/markup-compatibility/2006">
    <mc:Choice xmlns:p14="http://schemas.microsoft.com/office/powerpoint/2010/main" Requires="p14">
      <p:transition spd="slow" p14:dur="2000" advTm="67473"/>
    </mc:Choice>
    <mc:Fallback>
      <p:transition spd="slow" advTm="6747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893" fill="hold"/>
                                        <p:tgtEl>
                                          <p:spTgt spid="3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8"/>
                </p:tgtEl>
              </p:cMediaNode>
            </p:audi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6">
          <a:extLst>
            <a:ext uri="{FF2B5EF4-FFF2-40B4-BE49-F238E27FC236}">
              <a16:creationId xmlns:a16="http://schemas.microsoft.com/office/drawing/2014/main" id="{8953315D-BAE7-60FD-3BF9-0D3DA4972520}"/>
            </a:ext>
          </a:extLst>
        </p:cNvPr>
        <p:cNvGrpSpPr/>
        <p:nvPr/>
      </p:nvGrpSpPr>
      <p:grpSpPr>
        <a:xfrm>
          <a:off x="0" y="0"/>
          <a:ext cx="0" cy="0"/>
          <a:chOff x="0" y="0"/>
          <a:chExt cx="0" cy="0"/>
        </a:xfrm>
      </p:grpSpPr>
      <p:sp>
        <p:nvSpPr>
          <p:cNvPr id="68" name="Google Shape;68;p13">
            <a:extLst>
              <a:ext uri="{FF2B5EF4-FFF2-40B4-BE49-F238E27FC236}">
                <a16:creationId xmlns:a16="http://schemas.microsoft.com/office/drawing/2014/main" id="{B00756E4-D986-4FA9-975F-B01B54A5E312}"/>
              </a:ext>
            </a:extLst>
          </p:cNvPr>
          <p:cNvSpPr txBox="1"/>
          <p:nvPr/>
        </p:nvSpPr>
        <p:spPr>
          <a:xfrm>
            <a:off x="818941" y="135612"/>
            <a:ext cx="6020473" cy="553998"/>
          </a:xfrm>
          <a:prstGeom prst="rect">
            <a:avLst/>
          </a:prstGeom>
          <a:noFill/>
          <a:ln>
            <a:noFill/>
          </a:ln>
        </p:spPr>
        <p:txBody>
          <a:bodyPr spcFirstLastPara="1" wrap="square" lIns="0" tIns="0" rIns="0" bIns="0" anchor="t" anchorCtr="0">
            <a:spAutoFit/>
          </a:bodyPr>
          <a:lstStyle/>
          <a:p>
            <a:r>
              <a:rPr lang="en" sz="3600">
                <a:solidFill>
                  <a:srgbClr val="191515"/>
                </a:solidFill>
                <a:latin typeface="Anton"/>
              </a:rPr>
              <a:t>REGULATOR PCB Design</a:t>
            </a:r>
          </a:p>
        </p:txBody>
      </p:sp>
      <p:pic>
        <p:nvPicPr>
          <p:cNvPr id="25" name="Audio 24">
            <a:hlinkClick r:id="" action="ppaction://media"/>
            <a:extLst>
              <a:ext uri="{FF2B5EF4-FFF2-40B4-BE49-F238E27FC236}">
                <a16:creationId xmlns:a16="http://schemas.microsoft.com/office/drawing/2014/main" id="{9D92825C-CC55-3F31-4E51-A3AA7666EE82}"/>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108306" t="-108306" r="-108306" b="-108306"/>
          <a:stretch>
            <a:fillRect/>
          </a:stretch>
        </p:blipFill>
        <p:spPr>
          <a:xfrm>
            <a:off x="7539228" y="3538728"/>
            <a:ext cx="1543050" cy="1543050"/>
          </a:xfrm>
          <a:prstGeom prst="ellipse">
            <a:avLst/>
          </a:prstGeom>
        </p:spPr>
      </p:pic>
      <p:pic>
        <p:nvPicPr>
          <p:cNvPr id="3" name="Picture 2">
            <a:extLst>
              <a:ext uri="{FF2B5EF4-FFF2-40B4-BE49-F238E27FC236}">
                <a16:creationId xmlns:a16="http://schemas.microsoft.com/office/drawing/2014/main" id="{6E44FF0C-5EFF-CC82-F101-B3684D14D78F}"/>
              </a:ext>
            </a:extLst>
          </p:cNvPr>
          <p:cNvPicPr>
            <a:picLocks noChangeAspect="1"/>
          </p:cNvPicPr>
          <p:nvPr/>
        </p:nvPicPr>
        <p:blipFill>
          <a:blip r:embed="rId6"/>
          <a:srcRect l="3803" r="3803"/>
          <a:stretch/>
        </p:blipFill>
        <p:spPr>
          <a:xfrm>
            <a:off x="7333097" y="61722"/>
            <a:ext cx="1749181"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4" name="Picture 3">
            <a:extLst>
              <a:ext uri="{FF2B5EF4-FFF2-40B4-BE49-F238E27FC236}">
                <a16:creationId xmlns:a16="http://schemas.microsoft.com/office/drawing/2014/main" id="{93FEBAC5-7108-5C56-674E-D56BF250056F}"/>
              </a:ext>
            </a:extLst>
          </p:cNvPr>
          <p:cNvPicPr>
            <a:picLocks noChangeAspect="1"/>
          </p:cNvPicPr>
          <p:nvPr/>
        </p:nvPicPr>
        <p:blipFill>
          <a:blip r:embed="rId7"/>
          <a:stretch>
            <a:fillRect/>
          </a:stretch>
        </p:blipFill>
        <p:spPr>
          <a:xfrm>
            <a:off x="221201" y="689610"/>
            <a:ext cx="2256519" cy="1322530"/>
          </a:xfrm>
          <a:prstGeom prst="rect">
            <a:avLst/>
          </a:prstGeom>
        </p:spPr>
      </p:pic>
      <p:pic>
        <p:nvPicPr>
          <p:cNvPr id="8" name="Picture 7">
            <a:extLst>
              <a:ext uri="{FF2B5EF4-FFF2-40B4-BE49-F238E27FC236}">
                <a16:creationId xmlns:a16="http://schemas.microsoft.com/office/drawing/2014/main" id="{36C5A262-F054-41D2-B98A-7A30D343EDD9}"/>
              </a:ext>
            </a:extLst>
          </p:cNvPr>
          <p:cNvPicPr>
            <a:picLocks noChangeAspect="1"/>
          </p:cNvPicPr>
          <p:nvPr/>
        </p:nvPicPr>
        <p:blipFill>
          <a:blip r:embed="rId8"/>
          <a:stretch>
            <a:fillRect/>
          </a:stretch>
        </p:blipFill>
        <p:spPr>
          <a:xfrm>
            <a:off x="2552419" y="689610"/>
            <a:ext cx="2536869" cy="1495887"/>
          </a:xfrm>
          <a:prstGeom prst="rect">
            <a:avLst/>
          </a:prstGeom>
        </p:spPr>
      </p:pic>
      <p:pic>
        <p:nvPicPr>
          <p:cNvPr id="10" name="Picture 9">
            <a:extLst>
              <a:ext uri="{FF2B5EF4-FFF2-40B4-BE49-F238E27FC236}">
                <a16:creationId xmlns:a16="http://schemas.microsoft.com/office/drawing/2014/main" id="{6C08E869-3818-8A2C-139B-2DC3A579A485}"/>
              </a:ext>
            </a:extLst>
          </p:cNvPr>
          <p:cNvPicPr>
            <a:picLocks noChangeAspect="1"/>
          </p:cNvPicPr>
          <p:nvPr/>
        </p:nvPicPr>
        <p:blipFill>
          <a:blip r:embed="rId9"/>
          <a:stretch>
            <a:fillRect/>
          </a:stretch>
        </p:blipFill>
        <p:spPr>
          <a:xfrm>
            <a:off x="611760" y="2146724"/>
            <a:ext cx="1475400" cy="1113078"/>
          </a:xfrm>
          <a:prstGeom prst="rect">
            <a:avLst/>
          </a:prstGeom>
        </p:spPr>
      </p:pic>
      <p:pic>
        <p:nvPicPr>
          <p:cNvPr id="13" name="Picture 12">
            <a:extLst>
              <a:ext uri="{FF2B5EF4-FFF2-40B4-BE49-F238E27FC236}">
                <a16:creationId xmlns:a16="http://schemas.microsoft.com/office/drawing/2014/main" id="{0310E6B9-CD10-55C9-CF6F-41B25F2D27B9}"/>
              </a:ext>
            </a:extLst>
          </p:cNvPr>
          <p:cNvPicPr>
            <a:picLocks noChangeAspect="1"/>
          </p:cNvPicPr>
          <p:nvPr/>
        </p:nvPicPr>
        <p:blipFill>
          <a:blip r:embed="rId10"/>
          <a:stretch>
            <a:fillRect/>
          </a:stretch>
        </p:blipFill>
        <p:spPr>
          <a:xfrm>
            <a:off x="2552419" y="2146724"/>
            <a:ext cx="1475399" cy="1108944"/>
          </a:xfrm>
          <a:prstGeom prst="rect">
            <a:avLst/>
          </a:prstGeom>
        </p:spPr>
      </p:pic>
      <p:pic>
        <p:nvPicPr>
          <p:cNvPr id="5" name="Picture 4">
            <a:extLst>
              <a:ext uri="{FF2B5EF4-FFF2-40B4-BE49-F238E27FC236}">
                <a16:creationId xmlns:a16="http://schemas.microsoft.com/office/drawing/2014/main" id="{8DA151CE-54D4-051C-E460-3B5562F4C441}"/>
              </a:ext>
            </a:extLst>
          </p:cNvPr>
          <p:cNvPicPr>
            <a:picLocks noChangeAspect="1"/>
          </p:cNvPicPr>
          <p:nvPr/>
        </p:nvPicPr>
        <p:blipFill>
          <a:blip r:embed="rId11"/>
          <a:stretch>
            <a:fillRect/>
          </a:stretch>
        </p:blipFill>
        <p:spPr>
          <a:xfrm>
            <a:off x="221201" y="3346817"/>
            <a:ext cx="2256519" cy="1711359"/>
          </a:xfrm>
          <a:prstGeom prst="rect">
            <a:avLst/>
          </a:prstGeom>
        </p:spPr>
      </p:pic>
      <p:pic>
        <p:nvPicPr>
          <p:cNvPr id="7" name="Picture 6">
            <a:extLst>
              <a:ext uri="{FF2B5EF4-FFF2-40B4-BE49-F238E27FC236}">
                <a16:creationId xmlns:a16="http://schemas.microsoft.com/office/drawing/2014/main" id="{81A2C592-3BAC-8960-CBE7-80AC78E56CE2}"/>
              </a:ext>
            </a:extLst>
          </p:cNvPr>
          <p:cNvPicPr>
            <a:picLocks noChangeAspect="1"/>
          </p:cNvPicPr>
          <p:nvPr/>
        </p:nvPicPr>
        <p:blipFill>
          <a:blip r:embed="rId12"/>
          <a:stretch>
            <a:fillRect/>
          </a:stretch>
        </p:blipFill>
        <p:spPr>
          <a:xfrm>
            <a:off x="2592299" y="3384562"/>
            <a:ext cx="2166131" cy="1623326"/>
          </a:xfrm>
          <a:prstGeom prst="rect">
            <a:avLst/>
          </a:prstGeom>
        </p:spPr>
      </p:pic>
      <p:sp>
        <p:nvSpPr>
          <p:cNvPr id="9" name="Rectangle 8">
            <a:extLst>
              <a:ext uri="{FF2B5EF4-FFF2-40B4-BE49-F238E27FC236}">
                <a16:creationId xmlns:a16="http://schemas.microsoft.com/office/drawing/2014/main" id="{13191766-F929-A21F-203E-0A4E60DEBAD2}"/>
              </a:ext>
            </a:extLst>
          </p:cNvPr>
          <p:cNvSpPr/>
          <p:nvPr/>
        </p:nvSpPr>
        <p:spPr>
          <a:xfrm>
            <a:off x="4501662" y="743578"/>
            <a:ext cx="622359" cy="88927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2356256-33DB-9F36-56B4-E626B9BB2939}"/>
              </a:ext>
            </a:extLst>
          </p:cNvPr>
          <p:cNvSpPr/>
          <p:nvPr/>
        </p:nvSpPr>
        <p:spPr>
          <a:xfrm>
            <a:off x="4246065" y="3434804"/>
            <a:ext cx="512365" cy="564442"/>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409221D-E051-FD42-1062-75B7751A4B97}"/>
              </a:ext>
            </a:extLst>
          </p:cNvPr>
          <p:cNvSpPr/>
          <p:nvPr/>
        </p:nvSpPr>
        <p:spPr>
          <a:xfrm>
            <a:off x="2517686" y="689610"/>
            <a:ext cx="1245422" cy="658167"/>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2EACFFC-8D23-C884-813E-72E514D65FE9}"/>
              </a:ext>
            </a:extLst>
          </p:cNvPr>
          <p:cNvSpPr/>
          <p:nvPr/>
        </p:nvSpPr>
        <p:spPr>
          <a:xfrm>
            <a:off x="2512453" y="1418167"/>
            <a:ext cx="1245422" cy="658167"/>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6038DC4F-A041-7039-B901-AC6414D107A9}"/>
              </a:ext>
            </a:extLst>
          </p:cNvPr>
          <p:cNvSpPr/>
          <p:nvPr/>
        </p:nvSpPr>
        <p:spPr>
          <a:xfrm>
            <a:off x="3853107" y="1509385"/>
            <a:ext cx="553323" cy="36034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2115DEC-1F04-5986-6C03-57BA72ACEE94}"/>
              </a:ext>
            </a:extLst>
          </p:cNvPr>
          <p:cNvSpPr/>
          <p:nvPr/>
        </p:nvSpPr>
        <p:spPr>
          <a:xfrm>
            <a:off x="3759057" y="692147"/>
            <a:ext cx="741421" cy="79641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C77E273-B506-9EC0-E341-22A387026F84}"/>
              </a:ext>
            </a:extLst>
          </p:cNvPr>
          <p:cNvSpPr/>
          <p:nvPr/>
        </p:nvSpPr>
        <p:spPr>
          <a:xfrm>
            <a:off x="2764454" y="2255887"/>
            <a:ext cx="707252" cy="658167"/>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318706AF-1D05-6354-4924-5ACE045D9B55}"/>
              </a:ext>
            </a:extLst>
          </p:cNvPr>
          <p:cNvSpPr/>
          <p:nvPr/>
        </p:nvSpPr>
        <p:spPr>
          <a:xfrm>
            <a:off x="3069771" y="3434804"/>
            <a:ext cx="442128" cy="40089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385E277-AE82-65CE-4385-18A03BFEDA13}"/>
              </a:ext>
            </a:extLst>
          </p:cNvPr>
          <p:cNvSpPr/>
          <p:nvPr/>
        </p:nvSpPr>
        <p:spPr>
          <a:xfrm>
            <a:off x="2641771" y="3835703"/>
            <a:ext cx="870128" cy="459967"/>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A4219621-569B-E701-A1A7-1735BEE6BC40}"/>
              </a:ext>
            </a:extLst>
          </p:cNvPr>
          <p:cNvSpPr/>
          <p:nvPr/>
        </p:nvSpPr>
        <p:spPr>
          <a:xfrm>
            <a:off x="3682722" y="4295669"/>
            <a:ext cx="452176" cy="612951"/>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B092344-627B-FEFA-E79F-C70D0605D476}"/>
              </a:ext>
            </a:extLst>
          </p:cNvPr>
          <p:cNvSpPr/>
          <p:nvPr/>
        </p:nvSpPr>
        <p:spPr>
          <a:xfrm>
            <a:off x="3561371" y="3387940"/>
            <a:ext cx="633816" cy="90772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30C0EE14-AAE3-60CF-117A-C7E28332C251}"/>
              </a:ext>
            </a:extLst>
          </p:cNvPr>
          <p:cNvSpPr txBox="1"/>
          <p:nvPr/>
        </p:nvSpPr>
        <p:spPr>
          <a:xfrm>
            <a:off x="5089288" y="792278"/>
            <a:ext cx="340158" cy="261610"/>
          </a:xfrm>
          <a:prstGeom prst="rect">
            <a:avLst/>
          </a:prstGeom>
          <a:noFill/>
        </p:spPr>
        <p:txBody>
          <a:bodyPr wrap="none" rtlCol="0">
            <a:spAutoFit/>
          </a:bodyPr>
          <a:lstStyle/>
          <a:p>
            <a:r>
              <a:rPr lang="en-US" sz="1100">
                <a:solidFill>
                  <a:srgbClr val="FF0000"/>
                </a:solidFill>
              </a:rPr>
              <a:t>1. </a:t>
            </a:r>
          </a:p>
        </p:txBody>
      </p:sp>
      <p:sp>
        <p:nvSpPr>
          <p:cNvPr id="26" name="TextBox 25">
            <a:extLst>
              <a:ext uri="{FF2B5EF4-FFF2-40B4-BE49-F238E27FC236}">
                <a16:creationId xmlns:a16="http://schemas.microsoft.com/office/drawing/2014/main" id="{B84D8B6F-27F9-61FD-026B-010D51E73DED}"/>
              </a:ext>
            </a:extLst>
          </p:cNvPr>
          <p:cNvSpPr txBox="1"/>
          <p:nvPr/>
        </p:nvSpPr>
        <p:spPr>
          <a:xfrm>
            <a:off x="4749130" y="3455415"/>
            <a:ext cx="340158" cy="261610"/>
          </a:xfrm>
          <a:prstGeom prst="rect">
            <a:avLst/>
          </a:prstGeom>
          <a:noFill/>
        </p:spPr>
        <p:txBody>
          <a:bodyPr wrap="none" rtlCol="0">
            <a:spAutoFit/>
          </a:bodyPr>
          <a:lstStyle/>
          <a:p>
            <a:r>
              <a:rPr lang="en-US" sz="1100">
                <a:solidFill>
                  <a:srgbClr val="FF0000"/>
                </a:solidFill>
              </a:rPr>
              <a:t>1. </a:t>
            </a:r>
          </a:p>
        </p:txBody>
      </p:sp>
      <p:sp>
        <p:nvSpPr>
          <p:cNvPr id="27" name="TextBox 26">
            <a:extLst>
              <a:ext uri="{FF2B5EF4-FFF2-40B4-BE49-F238E27FC236}">
                <a16:creationId xmlns:a16="http://schemas.microsoft.com/office/drawing/2014/main" id="{D40D7542-1C55-66B7-DE9D-1D602C69A17F}"/>
              </a:ext>
            </a:extLst>
          </p:cNvPr>
          <p:cNvSpPr txBox="1"/>
          <p:nvPr/>
        </p:nvSpPr>
        <p:spPr>
          <a:xfrm>
            <a:off x="4195053" y="739852"/>
            <a:ext cx="340158" cy="261610"/>
          </a:xfrm>
          <a:prstGeom prst="rect">
            <a:avLst/>
          </a:prstGeom>
          <a:noFill/>
        </p:spPr>
        <p:txBody>
          <a:bodyPr wrap="none" rtlCol="0">
            <a:spAutoFit/>
          </a:bodyPr>
          <a:lstStyle/>
          <a:p>
            <a:r>
              <a:rPr lang="en-US" sz="1100">
                <a:solidFill>
                  <a:srgbClr val="FF0000"/>
                </a:solidFill>
              </a:rPr>
              <a:t>2. </a:t>
            </a:r>
          </a:p>
        </p:txBody>
      </p:sp>
      <p:sp>
        <p:nvSpPr>
          <p:cNvPr id="28" name="TextBox 27">
            <a:extLst>
              <a:ext uri="{FF2B5EF4-FFF2-40B4-BE49-F238E27FC236}">
                <a16:creationId xmlns:a16="http://schemas.microsoft.com/office/drawing/2014/main" id="{658F9BF3-3EA7-FF7A-CB99-FBC318177DD7}"/>
              </a:ext>
            </a:extLst>
          </p:cNvPr>
          <p:cNvSpPr txBox="1"/>
          <p:nvPr/>
        </p:nvSpPr>
        <p:spPr>
          <a:xfrm>
            <a:off x="3939899" y="3384562"/>
            <a:ext cx="340158" cy="261610"/>
          </a:xfrm>
          <a:prstGeom prst="rect">
            <a:avLst/>
          </a:prstGeom>
          <a:noFill/>
        </p:spPr>
        <p:txBody>
          <a:bodyPr wrap="none" rtlCol="0">
            <a:spAutoFit/>
          </a:bodyPr>
          <a:lstStyle/>
          <a:p>
            <a:r>
              <a:rPr lang="en-US" sz="1100">
                <a:solidFill>
                  <a:srgbClr val="FF0000"/>
                </a:solidFill>
              </a:rPr>
              <a:t>2. </a:t>
            </a:r>
          </a:p>
        </p:txBody>
      </p:sp>
      <p:sp>
        <p:nvSpPr>
          <p:cNvPr id="29" name="TextBox 28">
            <a:extLst>
              <a:ext uri="{FF2B5EF4-FFF2-40B4-BE49-F238E27FC236}">
                <a16:creationId xmlns:a16="http://schemas.microsoft.com/office/drawing/2014/main" id="{DA0365B4-4981-EDD5-8977-59BCD76C90B8}"/>
              </a:ext>
            </a:extLst>
          </p:cNvPr>
          <p:cNvSpPr txBox="1"/>
          <p:nvPr/>
        </p:nvSpPr>
        <p:spPr>
          <a:xfrm>
            <a:off x="2512453" y="792278"/>
            <a:ext cx="340158" cy="261610"/>
          </a:xfrm>
          <a:prstGeom prst="rect">
            <a:avLst/>
          </a:prstGeom>
          <a:noFill/>
        </p:spPr>
        <p:txBody>
          <a:bodyPr wrap="none" rtlCol="0">
            <a:spAutoFit/>
          </a:bodyPr>
          <a:lstStyle/>
          <a:p>
            <a:r>
              <a:rPr lang="en-US" sz="1100">
                <a:solidFill>
                  <a:srgbClr val="FF0000"/>
                </a:solidFill>
              </a:rPr>
              <a:t>3. </a:t>
            </a:r>
          </a:p>
        </p:txBody>
      </p:sp>
      <p:sp>
        <p:nvSpPr>
          <p:cNvPr id="30" name="TextBox 29">
            <a:extLst>
              <a:ext uri="{FF2B5EF4-FFF2-40B4-BE49-F238E27FC236}">
                <a16:creationId xmlns:a16="http://schemas.microsoft.com/office/drawing/2014/main" id="{F21354DC-D1A4-FF08-473F-5250F4C288E2}"/>
              </a:ext>
            </a:extLst>
          </p:cNvPr>
          <p:cNvSpPr txBox="1"/>
          <p:nvPr/>
        </p:nvSpPr>
        <p:spPr>
          <a:xfrm>
            <a:off x="3018573" y="3455415"/>
            <a:ext cx="340158" cy="261610"/>
          </a:xfrm>
          <a:prstGeom prst="rect">
            <a:avLst/>
          </a:prstGeom>
          <a:noFill/>
        </p:spPr>
        <p:txBody>
          <a:bodyPr wrap="none" rtlCol="0">
            <a:spAutoFit/>
          </a:bodyPr>
          <a:lstStyle/>
          <a:p>
            <a:r>
              <a:rPr lang="en-US" sz="1100">
                <a:solidFill>
                  <a:srgbClr val="FF0000"/>
                </a:solidFill>
              </a:rPr>
              <a:t>3. </a:t>
            </a:r>
          </a:p>
        </p:txBody>
      </p:sp>
      <p:sp>
        <p:nvSpPr>
          <p:cNvPr id="31" name="TextBox 30">
            <a:extLst>
              <a:ext uri="{FF2B5EF4-FFF2-40B4-BE49-F238E27FC236}">
                <a16:creationId xmlns:a16="http://schemas.microsoft.com/office/drawing/2014/main" id="{759CB11B-943E-DC06-5C86-20547F150775}"/>
              </a:ext>
            </a:extLst>
          </p:cNvPr>
          <p:cNvSpPr txBox="1"/>
          <p:nvPr/>
        </p:nvSpPr>
        <p:spPr>
          <a:xfrm>
            <a:off x="2594375" y="3913835"/>
            <a:ext cx="340158" cy="261610"/>
          </a:xfrm>
          <a:prstGeom prst="rect">
            <a:avLst/>
          </a:prstGeom>
          <a:noFill/>
        </p:spPr>
        <p:txBody>
          <a:bodyPr wrap="none" rtlCol="0">
            <a:spAutoFit/>
          </a:bodyPr>
          <a:lstStyle/>
          <a:p>
            <a:r>
              <a:rPr lang="en-US" sz="1100">
                <a:solidFill>
                  <a:srgbClr val="FF0000"/>
                </a:solidFill>
              </a:rPr>
              <a:t>4. </a:t>
            </a:r>
          </a:p>
        </p:txBody>
      </p:sp>
      <p:sp>
        <p:nvSpPr>
          <p:cNvPr id="32" name="TextBox 31">
            <a:extLst>
              <a:ext uri="{FF2B5EF4-FFF2-40B4-BE49-F238E27FC236}">
                <a16:creationId xmlns:a16="http://schemas.microsoft.com/office/drawing/2014/main" id="{DB347B1C-509B-0C3F-EC71-C380BF444056}"/>
              </a:ext>
            </a:extLst>
          </p:cNvPr>
          <p:cNvSpPr txBox="1"/>
          <p:nvPr/>
        </p:nvSpPr>
        <p:spPr>
          <a:xfrm>
            <a:off x="2512453" y="1391810"/>
            <a:ext cx="340158" cy="261610"/>
          </a:xfrm>
          <a:prstGeom prst="rect">
            <a:avLst/>
          </a:prstGeom>
          <a:noFill/>
        </p:spPr>
        <p:txBody>
          <a:bodyPr wrap="none" rtlCol="0">
            <a:spAutoFit/>
          </a:bodyPr>
          <a:lstStyle/>
          <a:p>
            <a:r>
              <a:rPr lang="en-US" sz="1100">
                <a:solidFill>
                  <a:srgbClr val="FF0000"/>
                </a:solidFill>
              </a:rPr>
              <a:t>4. </a:t>
            </a:r>
          </a:p>
        </p:txBody>
      </p:sp>
      <p:sp>
        <p:nvSpPr>
          <p:cNvPr id="33" name="TextBox 32">
            <a:extLst>
              <a:ext uri="{FF2B5EF4-FFF2-40B4-BE49-F238E27FC236}">
                <a16:creationId xmlns:a16="http://schemas.microsoft.com/office/drawing/2014/main" id="{62C3FBF6-839E-7C14-89D1-30292A0BE957}"/>
              </a:ext>
            </a:extLst>
          </p:cNvPr>
          <p:cNvSpPr txBox="1"/>
          <p:nvPr/>
        </p:nvSpPr>
        <p:spPr>
          <a:xfrm>
            <a:off x="3941838" y="1551695"/>
            <a:ext cx="340158" cy="261610"/>
          </a:xfrm>
          <a:prstGeom prst="rect">
            <a:avLst/>
          </a:prstGeom>
          <a:noFill/>
        </p:spPr>
        <p:txBody>
          <a:bodyPr wrap="none" rtlCol="0">
            <a:spAutoFit/>
          </a:bodyPr>
          <a:lstStyle/>
          <a:p>
            <a:r>
              <a:rPr lang="en-US" sz="1100">
                <a:solidFill>
                  <a:srgbClr val="FF0000"/>
                </a:solidFill>
              </a:rPr>
              <a:t>5. </a:t>
            </a:r>
          </a:p>
        </p:txBody>
      </p:sp>
      <p:sp>
        <p:nvSpPr>
          <p:cNvPr id="34" name="TextBox 33">
            <a:extLst>
              <a:ext uri="{FF2B5EF4-FFF2-40B4-BE49-F238E27FC236}">
                <a16:creationId xmlns:a16="http://schemas.microsoft.com/office/drawing/2014/main" id="{7FBEEAD8-1278-FBED-9DDE-8D7D1D81334C}"/>
              </a:ext>
            </a:extLst>
          </p:cNvPr>
          <p:cNvSpPr txBox="1"/>
          <p:nvPr/>
        </p:nvSpPr>
        <p:spPr>
          <a:xfrm>
            <a:off x="3757875" y="4292291"/>
            <a:ext cx="340158" cy="261610"/>
          </a:xfrm>
          <a:prstGeom prst="rect">
            <a:avLst/>
          </a:prstGeom>
          <a:noFill/>
        </p:spPr>
        <p:txBody>
          <a:bodyPr wrap="none" rtlCol="0">
            <a:spAutoFit/>
          </a:bodyPr>
          <a:lstStyle/>
          <a:p>
            <a:r>
              <a:rPr lang="en-US" sz="1100">
                <a:solidFill>
                  <a:srgbClr val="FF0000"/>
                </a:solidFill>
              </a:rPr>
              <a:t>5. </a:t>
            </a:r>
          </a:p>
        </p:txBody>
      </p:sp>
      <p:sp>
        <p:nvSpPr>
          <p:cNvPr id="35" name="TextBox 34">
            <a:extLst>
              <a:ext uri="{FF2B5EF4-FFF2-40B4-BE49-F238E27FC236}">
                <a16:creationId xmlns:a16="http://schemas.microsoft.com/office/drawing/2014/main" id="{73C15A7B-0CC1-B005-9244-FFB47575FF36}"/>
              </a:ext>
            </a:extLst>
          </p:cNvPr>
          <p:cNvSpPr txBox="1"/>
          <p:nvPr/>
        </p:nvSpPr>
        <p:spPr>
          <a:xfrm>
            <a:off x="5259367" y="1130200"/>
            <a:ext cx="1281120" cy="261610"/>
          </a:xfrm>
          <a:prstGeom prst="rect">
            <a:avLst/>
          </a:prstGeom>
          <a:noFill/>
        </p:spPr>
        <p:txBody>
          <a:bodyPr wrap="none" rtlCol="0">
            <a:spAutoFit/>
          </a:bodyPr>
          <a:lstStyle/>
          <a:p>
            <a:r>
              <a:rPr lang="en-US" sz="1100">
                <a:solidFill>
                  <a:srgbClr val="FF0000"/>
                </a:solidFill>
              </a:rPr>
              <a:t>3.3/5V Regulator </a:t>
            </a:r>
          </a:p>
        </p:txBody>
      </p:sp>
      <p:sp>
        <p:nvSpPr>
          <p:cNvPr id="36" name="TextBox 35">
            <a:extLst>
              <a:ext uri="{FF2B5EF4-FFF2-40B4-BE49-F238E27FC236}">
                <a16:creationId xmlns:a16="http://schemas.microsoft.com/office/drawing/2014/main" id="{0FA77908-652C-01DA-6007-E44D22A519F1}"/>
              </a:ext>
            </a:extLst>
          </p:cNvPr>
          <p:cNvSpPr txBox="1"/>
          <p:nvPr/>
        </p:nvSpPr>
        <p:spPr>
          <a:xfrm>
            <a:off x="4095266" y="2523419"/>
            <a:ext cx="1164101" cy="261610"/>
          </a:xfrm>
          <a:prstGeom prst="rect">
            <a:avLst/>
          </a:prstGeom>
          <a:noFill/>
        </p:spPr>
        <p:txBody>
          <a:bodyPr wrap="none" rtlCol="0">
            <a:spAutoFit/>
          </a:bodyPr>
          <a:lstStyle/>
          <a:p>
            <a:r>
              <a:rPr lang="en-US" sz="1100">
                <a:solidFill>
                  <a:srgbClr val="FF0000"/>
                </a:solidFill>
              </a:rPr>
              <a:t>1.8V Regulator </a:t>
            </a:r>
          </a:p>
        </p:txBody>
      </p:sp>
      <p:sp>
        <p:nvSpPr>
          <p:cNvPr id="37" name="TextBox 36">
            <a:extLst>
              <a:ext uri="{FF2B5EF4-FFF2-40B4-BE49-F238E27FC236}">
                <a16:creationId xmlns:a16="http://schemas.microsoft.com/office/drawing/2014/main" id="{04F4C850-A4F6-01FE-ECBB-2100BF68B0F4}"/>
              </a:ext>
            </a:extLst>
          </p:cNvPr>
          <p:cNvSpPr txBox="1"/>
          <p:nvPr/>
        </p:nvSpPr>
        <p:spPr>
          <a:xfrm>
            <a:off x="4805826" y="4123755"/>
            <a:ext cx="1087157" cy="261610"/>
          </a:xfrm>
          <a:prstGeom prst="rect">
            <a:avLst/>
          </a:prstGeom>
          <a:noFill/>
        </p:spPr>
        <p:txBody>
          <a:bodyPr wrap="none" rtlCol="0">
            <a:spAutoFit/>
          </a:bodyPr>
          <a:lstStyle/>
          <a:p>
            <a:r>
              <a:rPr lang="en-US" sz="1100">
                <a:solidFill>
                  <a:srgbClr val="FF0000"/>
                </a:solidFill>
              </a:rPr>
              <a:t>19V Regulator</a:t>
            </a:r>
          </a:p>
        </p:txBody>
      </p:sp>
      <p:sp>
        <p:nvSpPr>
          <p:cNvPr id="38" name="TextBox 37">
            <a:extLst>
              <a:ext uri="{FF2B5EF4-FFF2-40B4-BE49-F238E27FC236}">
                <a16:creationId xmlns:a16="http://schemas.microsoft.com/office/drawing/2014/main" id="{F1D66BE6-6E19-2AFB-93B3-9D60B41991BB}"/>
              </a:ext>
            </a:extLst>
          </p:cNvPr>
          <p:cNvSpPr txBox="1"/>
          <p:nvPr/>
        </p:nvSpPr>
        <p:spPr>
          <a:xfrm>
            <a:off x="5692391" y="2154218"/>
            <a:ext cx="2672862" cy="1169551"/>
          </a:xfrm>
          <a:prstGeom prst="rect">
            <a:avLst/>
          </a:prstGeom>
          <a:noFill/>
        </p:spPr>
        <p:txBody>
          <a:bodyPr wrap="square" rtlCol="0">
            <a:spAutoFit/>
          </a:bodyPr>
          <a:lstStyle/>
          <a:p>
            <a:pPr marL="342900" indent="-342900">
              <a:buAutoNum type="arabicPeriod"/>
            </a:pPr>
            <a:r>
              <a:rPr lang="en-US"/>
              <a:t>Voltage Regulating Chip</a:t>
            </a:r>
          </a:p>
          <a:p>
            <a:pPr marL="342900" indent="-342900">
              <a:buAutoNum type="arabicPeriod"/>
            </a:pPr>
            <a:r>
              <a:rPr lang="en-US"/>
              <a:t>Inductor</a:t>
            </a:r>
          </a:p>
          <a:p>
            <a:pPr marL="342900" indent="-342900">
              <a:buAutoNum type="arabicPeriod"/>
            </a:pPr>
            <a:r>
              <a:rPr lang="en-US"/>
              <a:t>Output Capacitors</a:t>
            </a:r>
          </a:p>
          <a:p>
            <a:pPr marL="342900" indent="-342900">
              <a:buAutoNum type="arabicPeriod"/>
            </a:pPr>
            <a:r>
              <a:rPr lang="en-US"/>
              <a:t>Input Capacitors</a:t>
            </a:r>
          </a:p>
          <a:p>
            <a:pPr marL="342900" indent="-342900">
              <a:buAutoNum type="arabicPeriod"/>
            </a:pPr>
            <a:r>
              <a:rPr lang="en-US"/>
              <a:t>Diode</a:t>
            </a:r>
          </a:p>
        </p:txBody>
      </p:sp>
      <p:sp>
        <p:nvSpPr>
          <p:cNvPr id="39" name="TextBox 38">
            <a:extLst>
              <a:ext uri="{FF2B5EF4-FFF2-40B4-BE49-F238E27FC236}">
                <a16:creationId xmlns:a16="http://schemas.microsoft.com/office/drawing/2014/main" id="{462C2217-2685-3F9B-9D30-5AACCEE6880A}"/>
              </a:ext>
            </a:extLst>
          </p:cNvPr>
          <p:cNvSpPr txBox="1"/>
          <p:nvPr/>
        </p:nvSpPr>
        <p:spPr>
          <a:xfrm>
            <a:off x="2729613" y="2252953"/>
            <a:ext cx="340158" cy="261610"/>
          </a:xfrm>
          <a:prstGeom prst="rect">
            <a:avLst/>
          </a:prstGeom>
          <a:noFill/>
        </p:spPr>
        <p:txBody>
          <a:bodyPr wrap="none" rtlCol="0">
            <a:spAutoFit/>
          </a:bodyPr>
          <a:lstStyle/>
          <a:p>
            <a:r>
              <a:rPr lang="en-US" sz="1100">
                <a:solidFill>
                  <a:srgbClr val="FF0000"/>
                </a:solidFill>
              </a:rPr>
              <a:t>1. </a:t>
            </a:r>
          </a:p>
        </p:txBody>
      </p:sp>
    </p:spTree>
    <p:extLst>
      <p:ext uri="{BB962C8B-B14F-4D97-AF65-F5344CB8AC3E}">
        <p14:creationId xmlns:p14="http://schemas.microsoft.com/office/powerpoint/2010/main" val="1960518290"/>
      </p:ext>
    </p:extLst>
  </p:cSld>
  <p:clrMapOvr>
    <a:masterClrMapping/>
  </p:clrMapOvr>
  <mc:AlternateContent xmlns:mc="http://schemas.openxmlformats.org/markup-compatibility/2006">
    <mc:Choice xmlns:p14="http://schemas.microsoft.com/office/powerpoint/2010/main" Requires="p14">
      <p:transition spd="slow" p14:dur="2000" advTm="20929"/>
    </mc:Choice>
    <mc:Fallback>
      <p:transition spd="slow" advTm="2092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25"/>
                </p:tgtEl>
              </p:cMediaNode>
            </p:audio>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83">
          <a:extLst>
            <a:ext uri="{FF2B5EF4-FFF2-40B4-BE49-F238E27FC236}">
              <a16:creationId xmlns:a16="http://schemas.microsoft.com/office/drawing/2014/main" id="{6D4B501A-D248-48B1-9A44-66737B9885E5}"/>
            </a:ext>
          </a:extLst>
        </p:cNvPr>
        <p:cNvGrpSpPr/>
        <p:nvPr/>
      </p:nvGrpSpPr>
      <p:grpSpPr>
        <a:xfrm>
          <a:off x="0" y="0"/>
          <a:ext cx="0" cy="0"/>
          <a:chOff x="0" y="0"/>
          <a:chExt cx="0" cy="0"/>
        </a:xfrm>
      </p:grpSpPr>
      <p:sp>
        <p:nvSpPr>
          <p:cNvPr id="85" name="Google Shape;85;p14">
            <a:extLst>
              <a:ext uri="{FF2B5EF4-FFF2-40B4-BE49-F238E27FC236}">
                <a16:creationId xmlns:a16="http://schemas.microsoft.com/office/drawing/2014/main" id="{50877304-2806-4A83-10DD-81C7FCDEDAE3}"/>
              </a:ext>
            </a:extLst>
          </p:cNvPr>
          <p:cNvSpPr txBox="1"/>
          <p:nvPr/>
        </p:nvSpPr>
        <p:spPr>
          <a:xfrm>
            <a:off x="-3137476" y="219812"/>
            <a:ext cx="8351263" cy="553998"/>
          </a:xfrm>
          <a:prstGeom prst="rect">
            <a:avLst/>
          </a:prstGeom>
          <a:noFill/>
          <a:ln>
            <a:noFill/>
          </a:ln>
        </p:spPr>
        <p:txBody>
          <a:bodyPr spcFirstLastPara="1" wrap="square" lIns="0" tIns="0" rIns="0" bIns="0" anchor="t" anchorCtr="0">
            <a:spAutoFit/>
          </a:bodyPr>
          <a:lstStyle/>
          <a:p>
            <a:pPr lvl="1" algn="ctr"/>
            <a:r>
              <a:rPr lang="en" sz="3600">
                <a:solidFill>
                  <a:srgbClr val="191515"/>
                </a:solidFill>
                <a:latin typeface="Anton"/>
              </a:rPr>
              <a:t>BUDGET</a:t>
            </a:r>
            <a:endParaRPr lang="en-US" sz="3600"/>
          </a:p>
        </p:txBody>
      </p:sp>
      <p:graphicFrame>
        <p:nvGraphicFramePr>
          <p:cNvPr id="6" name="Table 5">
            <a:extLst>
              <a:ext uri="{FF2B5EF4-FFF2-40B4-BE49-F238E27FC236}">
                <a16:creationId xmlns:a16="http://schemas.microsoft.com/office/drawing/2014/main" id="{E346E3B7-5CFC-C8C7-3021-72635BC89122}"/>
              </a:ext>
            </a:extLst>
          </p:cNvPr>
          <p:cNvGraphicFramePr>
            <a:graphicFrameLocks noGrp="1"/>
          </p:cNvGraphicFramePr>
          <p:nvPr>
            <p:extLst>
              <p:ext uri="{D42A27DB-BD31-4B8C-83A1-F6EECF244321}">
                <p14:modId xmlns:p14="http://schemas.microsoft.com/office/powerpoint/2010/main" val="824878417"/>
              </p:ext>
            </p:extLst>
          </p:nvPr>
        </p:nvGraphicFramePr>
        <p:xfrm>
          <a:off x="2285456" y="496811"/>
          <a:ext cx="4767936" cy="4357024"/>
        </p:xfrm>
        <a:graphic>
          <a:graphicData uri="http://schemas.openxmlformats.org/drawingml/2006/table">
            <a:tbl>
              <a:tblPr firstRow="1" bandRow="1">
                <a:tableStyleId>{5C22544A-7EE6-4342-B048-85BDC9FD1C3A}</a:tableStyleId>
              </a:tblPr>
              <a:tblGrid>
                <a:gridCol w="1191984">
                  <a:extLst>
                    <a:ext uri="{9D8B030D-6E8A-4147-A177-3AD203B41FA5}">
                      <a16:colId xmlns:a16="http://schemas.microsoft.com/office/drawing/2014/main" val="1236901370"/>
                    </a:ext>
                  </a:extLst>
                </a:gridCol>
                <a:gridCol w="1191984">
                  <a:extLst>
                    <a:ext uri="{9D8B030D-6E8A-4147-A177-3AD203B41FA5}">
                      <a16:colId xmlns:a16="http://schemas.microsoft.com/office/drawing/2014/main" val="2774365505"/>
                    </a:ext>
                  </a:extLst>
                </a:gridCol>
                <a:gridCol w="1191984">
                  <a:extLst>
                    <a:ext uri="{9D8B030D-6E8A-4147-A177-3AD203B41FA5}">
                      <a16:colId xmlns:a16="http://schemas.microsoft.com/office/drawing/2014/main" val="2293170957"/>
                    </a:ext>
                  </a:extLst>
                </a:gridCol>
                <a:gridCol w="1191984">
                  <a:extLst>
                    <a:ext uri="{9D8B030D-6E8A-4147-A177-3AD203B41FA5}">
                      <a16:colId xmlns:a16="http://schemas.microsoft.com/office/drawing/2014/main" val="3681279002"/>
                    </a:ext>
                  </a:extLst>
                </a:gridCol>
              </a:tblGrid>
              <a:tr h="265581">
                <a:tc>
                  <a:txBody>
                    <a:bodyPr/>
                    <a:lstStyle/>
                    <a:p>
                      <a:pPr marL="0" marR="0" lvl="0" algn="ctr" rtl="0" fontAlgn="base">
                        <a:lnSpc>
                          <a:spcPts val="1295"/>
                        </a:lnSpc>
                        <a:buClr>
                          <a:srgbClr val="000000"/>
                        </a:buClr>
                        <a:buNone/>
                      </a:pPr>
                      <a:r>
                        <a:rPr lang="en-US" sz="1000" b="1">
                          <a:solidFill>
                            <a:srgbClr val="FFFFFF"/>
                          </a:solidFill>
                          <a:effectLst/>
                          <a:sym typeface="Arial"/>
                        </a:rPr>
                        <a:t>Item </a:t>
                      </a:r>
                    </a:p>
                  </a:txBody>
                  <a:tcPr marL="9525" marR="9525" marT="9525" anchor="ctr"/>
                </a:tc>
                <a:tc>
                  <a:txBody>
                    <a:bodyPr/>
                    <a:lstStyle/>
                    <a:p>
                      <a:pPr algn="ctr" rtl="0" fontAlgn="base">
                        <a:lnSpc>
                          <a:spcPts val="1295"/>
                        </a:lnSpc>
                        <a:buNone/>
                      </a:pPr>
                      <a:r>
                        <a:rPr lang="en-US" sz="1000" b="1">
                          <a:solidFill>
                            <a:srgbClr val="FFFFFF"/>
                          </a:solidFill>
                          <a:effectLst/>
                        </a:rPr>
                        <a:t>Unit Cost </a:t>
                      </a:r>
                      <a:endParaRPr lang="en-US" sz="1000" b="1">
                        <a:effectLst/>
                      </a:endParaRPr>
                    </a:p>
                  </a:txBody>
                  <a:tcPr marL="9525" marR="9525" marT="9525" anchor="ctr"/>
                </a:tc>
                <a:tc>
                  <a:txBody>
                    <a:bodyPr/>
                    <a:lstStyle/>
                    <a:p>
                      <a:pPr algn="ctr" rtl="0" fontAlgn="base">
                        <a:lnSpc>
                          <a:spcPts val="1295"/>
                        </a:lnSpc>
                        <a:buNone/>
                      </a:pPr>
                      <a:r>
                        <a:rPr lang="en-US" sz="1000" b="1">
                          <a:solidFill>
                            <a:srgbClr val="FFFFFF"/>
                          </a:solidFill>
                          <a:effectLst/>
                        </a:rPr>
                        <a:t>Quantity </a:t>
                      </a:r>
                      <a:endParaRPr lang="en-US" sz="1000" b="1">
                        <a:effectLst/>
                      </a:endParaRPr>
                    </a:p>
                  </a:txBody>
                  <a:tcPr marL="9525" marR="9525" marT="9525" anchor="ctr"/>
                </a:tc>
                <a:tc>
                  <a:txBody>
                    <a:bodyPr/>
                    <a:lstStyle/>
                    <a:p>
                      <a:pPr algn="ctr" rtl="0" fontAlgn="base">
                        <a:lnSpc>
                          <a:spcPts val="1295"/>
                        </a:lnSpc>
                        <a:buNone/>
                      </a:pPr>
                      <a:r>
                        <a:rPr lang="en-US" sz="1000" b="1">
                          <a:solidFill>
                            <a:srgbClr val="FFFFFF"/>
                          </a:solidFill>
                          <a:effectLst/>
                        </a:rPr>
                        <a:t>Total Cost </a:t>
                      </a:r>
                      <a:endParaRPr lang="en-US" sz="1000" b="1">
                        <a:effectLst/>
                      </a:endParaRPr>
                    </a:p>
                  </a:txBody>
                  <a:tcPr marL="9525" marR="9525" marT="9525" anchor="ctr"/>
                </a:tc>
                <a:extLst>
                  <a:ext uri="{0D108BD9-81ED-4DB2-BD59-A6C34878D82A}">
                    <a16:rowId xmlns:a16="http://schemas.microsoft.com/office/drawing/2014/main" val="40954265"/>
                  </a:ext>
                </a:extLst>
              </a:tr>
              <a:tr h="276882">
                <a:tc>
                  <a:txBody>
                    <a:bodyPr/>
                    <a:lstStyle/>
                    <a:p>
                      <a:pPr marL="0" marR="0" lvl="0" algn="ctr" rtl="0" fontAlgn="base">
                        <a:lnSpc>
                          <a:spcPts val="1295"/>
                        </a:lnSpc>
                        <a:buClr>
                          <a:srgbClr val="000000"/>
                        </a:buClr>
                        <a:buNone/>
                      </a:pPr>
                      <a:r>
                        <a:rPr lang="en-US" sz="1000" b="1">
                          <a:solidFill>
                            <a:srgbClr val="FFFFFF"/>
                          </a:solidFill>
                          <a:effectLst/>
                          <a:sym typeface="Arial"/>
                        </a:rPr>
                        <a:t>Nvidia Orin Nano </a:t>
                      </a:r>
                    </a:p>
                  </a:txBody>
                  <a:tcPr marL="9525" marR="9525" marT="9525" anchor="ctr">
                    <a:solidFill>
                      <a:schemeClr val="accent1"/>
                    </a:solidFill>
                  </a:tcPr>
                </a:tc>
                <a:tc>
                  <a:txBody>
                    <a:bodyPr/>
                    <a:lstStyle/>
                    <a:p>
                      <a:pPr algn="ctr" rtl="0" fontAlgn="base">
                        <a:lnSpc>
                          <a:spcPts val="1295"/>
                        </a:lnSpc>
                        <a:buNone/>
                      </a:pPr>
                      <a:r>
                        <a:rPr lang="en-US" sz="1000">
                          <a:effectLst/>
                        </a:rPr>
                        <a:t> $        249.99  </a:t>
                      </a:r>
                    </a:p>
                  </a:txBody>
                  <a:tcPr marL="9525" marR="9525" marT="9525" anchor="ctr"/>
                </a:tc>
                <a:tc>
                  <a:txBody>
                    <a:bodyPr/>
                    <a:lstStyle/>
                    <a:p>
                      <a:pPr algn="ctr" rtl="0" fontAlgn="base">
                        <a:lnSpc>
                          <a:spcPts val="1295"/>
                        </a:lnSpc>
                        <a:buNone/>
                      </a:pPr>
                      <a:r>
                        <a:rPr lang="en-US" sz="1000">
                          <a:effectLst/>
                        </a:rPr>
                        <a:t>1 </a:t>
                      </a:r>
                    </a:p>
                  </a:txBody>
                  <a:tcPr marL="9525" marR="9525" marT="9525" anchor="ctr"/>
                </a:tc>
                <a:tc>
                  <a:txBody>
                    <a:bodyPr/>
                    <a:lstStyle/>
                    <a:p>
                      <a:pPr algn="ctr" rtl="0" fontAlgn="base">
                        <a:lnSpc>
                          <a:spcPts val="1295"/>
                        </a:lnSpc>
                        <a:buNone/>
                      </a:pPr>
                      <a:r>
                        <a:rPr lang="en-US" sz="1000">
                          <a:effectLst/>
                        </a:rPr>
                        <a:t> $         249.99  </a:t>
                      </a:r>
                    </a:p>
                  </a:txBody>
                  <a:tcPr marL="9525" marR="9525" marT="9525" anchor="ctr"/>
                </a:tc>
                <a:extLst>
                  <a:ext uri="{0D108BD9-81ED-4DB2-BD59-A6C34878D82A}">
                    <a16:rowId xmlns:a16="http://schemas.microsoft.com/office/drawing/2014/main" val="3213253341"/>
                  </a:ext>
                </a:extLst>
              </a:tr>
              <a:tr h="265581">
                <a:tc>
                  <a:txBody>
                    <a:bodyPr/>
                    <a:lstStyle/>
                    <a:p>
                      <a:pPr marL="0" marR="0" lvl="0" algn="ctr" rtl="0" fontAlgn="base">
                        <a:lnSpc>
                          <a:spcPts val="1295"/>
                        </a:lnSpc>
                        <a:buClr>
                          <a:srgbClr val="000000"/>
                        </a:buClr>
                        <a:buNone/>
                      </a:pPr>
                      <a:r>
                        <a:rPr lang="en-US" sz="1000" b="1">
                          <a:solidFill>
                            <a:srgbClr val="FFFFFF"/>
                          </a:solidFill>
                          <a:effectLst/>
                          <a:sym typeface="Arial"/>
                        </a:rPr>
                        <a:t>ELP OG05B10</a:t>
                      </a:r>
                    </a:p>
                  </a:txBody>
                  <a:tcPr marL="9525" marR="9525" marT="9525" anchor="ctr">
                    <a:solidFill>
                      <a:schemeClr val="accent1"/>
                    </a:solidFill>
                  </a:tcPr>
                </a:tc>
                <a:tc>
                  <a:txBody>
                    <a:bodyPr/>
                    <a:lstStyle/>
                    <a:p>
                      <a:pPr algn="ctr" rtl="0" fontAlgn="base">
                        <a:lnSpc>
                          <a:spcPts val="1295"/>
                        </a:lnSpc>
                        <a:buNone/>
                      </a:pPr>
                      <a:r>
                        <a:rPr lang="en-US" sz="1000">
                          <a:effectLst/>
                        </a:rPr>
                        <a:t> $          163.00</a:t>
                      </a:r>
                    </a:p>
                  </a:txBody>
                  <a:tcPr marL="9525" marR="9525" marT="9525" anchor="ctr"/>
                </a:tc>
                <a:tc>
                  <a:txBody>
                    <a:bodyPr/>
                    <a:lstStyle/>
                    <a:p>
                      <a:pPr algn="ctr" rtl="0" fontAlgn="base">
                        <a:lnSpc>
                          <a:spcPts val="1295"/>
                        </a:lnSpc>
                        <a:buNone/>
                      </a:pPr>
                      <a:r>
                        <a:rPr lang="en-US" sz="1000">
                          <a:effectLst/>
                        </a:rPr>
                        <a:t>1 </a:t>
                      </a:r>
                    </a:p>
                  </a:txBody>
                  <a:tcPr marL="9525" marR="9525" marT="9525" anchor="ctr"/>
                </a:tc>
                <a:tc>
                  <a:txBody>
                    <a:bodyPr/>
                    <a:lstStyle/>
                    <a:p>
                      <a:pPr algn="ctr" rtl="0" fontAlgn="base">
                        <a:lnSpc>
                          <a:spcPts val="1295"/>
                        </a:lnSpc>
                        <a:buNone/>
                      </a:pPr>
                      <a:r>
                        <a:rPr lang="en-US" sz="1000">
                          <a:effectLst/>
                        </a:rPr>
                        <a:t> $          163.00  </a:t>
                      </a:r>
                    </a:p>
                  </a:txBody>
                  <a:tcPr marL="9525" marR="9525" marT="9525" anchor="ctr"/>
                </a:tc>
                <a:extLst>
                  <a:ext uri="{0D108BD9-81ED-4DB2-BD59-A6C34878D82A}">
                    <a16:rowId xmlns:a16="http://schemas.microsoft.com/office/drawing/2014/main" val="3996258478"/>
                  </a:ext>
                </a:extLst>
              </a:tr>
              <a:tr h="265581">
                <a:tc>
                  <a:txBody>
                    <a:bodyPr/>
                    <a:lstStyle/>
                    <a:p>
                      <a:pPr marL="0" marR="0" lvl="0" algn="ctr" rtl="0" fontAlgn="base">
                        <a:lnSpc>
                          <a:spcPts val="1295"/>
                        </a:lnSpc>
                        <a:buClr>
                          <a:srgbClr val="000000"/>
                        </a:buClr>
                        <a:buNone/>
                      </a:pPr>
                      <a:r>
                        <a:rPr lang="en-US" sz="1000" b="1">
                          <a:solidFill>
                            <a:srgbClr val="FFFFFF"/>
                          </a:solidFill>
                          <a:effectLst/>
                          <a:sym typeface="Arial"/>
                        </a:rPr>
                        <a:t>1054 Laser Diode </a:t>
                      </a:r>
                    </a:p>
                  </a:txBody>
                  <a:tcPr marL="9525" marR="9525" marT="9525" anchor="ctr">
                    <a:solidFill>
                      <a:schemeClr val="accent1"/>
                    </a:solidFill>
                  </a:tcPr>
                </a:tc>
                <a:tc>
                  <a:txBody>
                    <a:bodyPr/>
                    <a:lstStyle/>
                    <a:p>
                      <a:pPr algn="ctr" rtl="0" fontAlgn="base">
                        <a:lnSpc>
                          <a:spcPts val="1295"/>
                        </a:lnSpc>
                        <a:buNone/>
                      </a:pPr>
                      <a:r>
                        <a:rPr lang="en-US" sz="1000">
                          <a:effectLst/>
                        </a:rPr>
                        <a:t> $            6.35  </a:t>
                      </a:r>
                    </a:p>
                  </a:txBody>
                  <a:tcPr marL="9525" marR="9525" marT="9525" anchor="ctr"/>
                </a:tc>
                <a:tc>
                  <a:txBody>
                    <a:bodyPr/>
                    <a:lstStyle/>
                    <a:p>
                      <a:pPr algn="ctr" rtl="0" fontAlgn="base">
                        <a:lnSpc>
                          <a:spcPts val="1295"/>
                        </a:lnSpc>
                        <a:buNone/>
                      </a:pPr>
                      <a:r>
                        <a:rPr lang="en-US" sz="1000">
                          <a:effectLst/>
                        </a:rPr>
                        <a:t>1 </a:t>
                      </a:r>
                    </a:p>
                  </a:txBody>
                  <a:tcPr marL="9525" marR="9525" marT="9525" anchor="ctr"/>
                </a:tc>
                <a:tc>
                  <a:txBody>
                    <a:bodyPr/>
                    <a:lstStyle/>
                    <a:p>
                      <a:pPr algn="ctr" rtl="0" fontAlgn="base">
                        <a:lnSpc>
                          <a:spcPts val="1295"/>
                        </a:lnSpc>
                        <a:buNone/>
                      </a:pPr>
                      <a:r>
                        <a:rPr lang="en-US" sz="1000">
                          <a:effectLst/>
                        </a:rPr>
                        <a:t> $              6.35  </a:t>
                      </a:r>
                    </a:p>
                  </a:txBody>
                  <a:tcPr marL="9525" marR="9525" marT="9525" anchor="ctr"/>
                </a:tc>
                <a:extLst>
                  <a:ext uri="{0D108BD9-81ED-4DB2-BD59-A6C34878D82A}">
                    <a16:rowId xmlns:a16="http://schemas.microsoft.com/office/drawing/2014/main" val="3231942659"/>
                  </a:ext>
                </a:extLst>
              </a:tr>
              <a:tr h="333197">
                <a:tc>
                  <a:txBody>
                    <a:bodyPr/>
                    <a:lstStyle/>
                    <a:p>
                      <a:pPr marL="0" marR="0" lvl="0" algn="ctr" rtl="0" fontAlgn="base">
                        <a:lnSpc>
                          <a:spcPts val="1295"/>
                        </a:lnSpc>
                        <a:buClr>
                          <a:srgbClr val="000000"/>
                        </a:buClr>
                        <a:buNone/>
                      </a:pPr>
                      <a:r>
                        <a:rPr lang="en-US" sz="1000" b="1">
                          <a:solidFill>
                            <a:srgbClr val="FFFFFF"/>
                          </a:solidFill>
                          <a:effectLst/>
                        </a:rPr>
                        <a:t>AM2320</a:t>
                      </a:r>
                      <a:r>
                        <a:rPr lang="en-US" sz="1000" b="1">
                          <a:solidFill>
                            <a:srgbClr val="FFFFFF"/>
                          </a:solidFill>
                          <a:effectLst/>
                          <a:sym typeface="Arial"/>
                        </a:rPr>
                        <a:t> Humidity Sensor </a:t>
                      </a:r>
                    </a:p>
                  </a:txBody>
                  <a:tcPr marL="9525" marR="9525" marT="9525" anchor="ctr">
                    <a:solidFill>
                      <a:schemeClr val="accent1"/>
                    </a:solidFill>
                  </a:tcPr>
                </a:tc>
                <a:tc>
                  <a:txBody>
                    <a:bodyPr/>
                    <a:lstStyle/>
                    <a:p>
                      <a:pPr algn="ctr" rtl="0" fontAlgn="base">
                        <a:lnSpc>
                          <a:spcPts val="1295"/>
                        </a:lnSpc>
                        <a:buNone/>
                      </a:pPr>
                      <a:r>
                        <a:rPr lang="en-US" sz="1000">
                          <a:effectLst/>
                        </a:rPr>
                        <a:t> $            4.21  </a:t>
                      </a:r>
                    </a:p>
                  </a:txBody>
                  <a:tcPr marL="9525" marR="9525" marT="9525" anchor="ctr"/>
                </a:tc>
                <a:tc>
                  <a:txBody>
                    <a:bodyPr/>
                    <a:lstStyle/>
                    <a:p>
                      <a:pPr algn="ctr" rtl="0" fontAlgn="base">
                        <a:lnSpc>
                          <a:spcPts val="1295"/>
                        </a:lnSpc>
                        <a:buNone/>
                      </a:pPr>
                      <a:r>
                        <a:rPr lang="en-US" sz="1000">
                          <a:effectLst/>
                        </a:rPr>
                        <a:t>1 </a:t>
                      </a:r>
                    </a:p>
                  </a:txBody>
                  <a:tcPr marL="9525" marR="9525" marT="9525" anchor="ctr"/>
                </a:tc>
                <a:tc>
                  <a:txBody>
                    <a:bodyPr/>
                    <a:lstStyle/>
                    <a:p>
                      <a:pPr algn="ctr" rtl="0" fontAlgn="base">
                        <a:lnSpc>
                          <a:spcPts val="1295"/>
                        </a:lnSpc>
                        <a:buNone/>
                      </a:pPr>
                      <a:r>
                        <a:rPr lang="en-US" sz="1000">
                          <a:effectLst/>
                        </a:rPr>
                        <a:t> $              4.21  </a:t>
                      </a:r>
                    </a:p>
                  </a:txBody>
                  <a:tcPr marL="9525" marR="9525" marT="9525" anchor="ctr"/>
                </a:tc>
                <a:extLst>
                  <a:ext uri="{0D108BD9-81ED-4DB2-BD59-A6C34878D82A}">
                    <a16:rowId xmlns:a16="http://schemas.microsoft.com/office/drawing/2014/main" val="2771283244"/>
                  </a:ext>
                </a:extLst>
              </a:tr>
              <a:tr h="333197">
                <a:tc>
                  <a:txBody>
                    <a:bodyPr/>
                    <a:lstStyle/>
                    <a:p>
                      <a:pPr marL="0" marR="0" lvl="0" algn="ctr" rtl="0" fontAlgn="base">
                        <a:lnSpc>
                          <a:spcPts val="1295"/>
                        </a:lnSpc>
                        <a:buClr>
                          <a:srgbClr val="000000"/>
                        </a:buClr>
                        <a:buNone/>
                      </a:pPr>
                      <a:r>
                        <a:rPr lang="en-US" sz="1000" b="1">
                          <a:solidFill>
                            <a:srgbClr val="FFFFFF"/>
                          </a:solidFill>
                          <a:effectLst/>
                          <a:sym typeface="Arial"/>
                        </a:rPr>
                        <a:t>XM125 Radar Sensor Module </a:t>
                      </a:r>
                    </a:p>
                  </a:txBody>
                  <a:tcPr marL="9525" marR="9525" marT="9525" anchor="ctr">
                    <a:solidFill>
                      <a:schemeClr val="accent1"/>
                    </a:solidFill>
                  </a:tcPr>
                </a:tc>
                <a:tc>
                  <a:txBody>
                    <a:bodyPr/>
                    <a:lstStyle/>
                    <a:p>
                      <a:pPr algn="ctr" rtl="0" fontAlgn="base">
                        <a:lnSpc>
                          <a:spcPts val="1295"/>
                        </a:lnSpc>
                        <a:buNone/>
                      </a:pPr>
                      <a:r>
                        <a:rPr lang="en-US" sz="1000">
                          <a:effectLst/>
                        </a:rPr>
                        <a:t> $          21.21  </a:t>
                      </a:r>
                    </a:p>
                  </a:txBody>
                  <a:tcPr marL="9525" marR="9525" marT="9525" anchor="ctr"/>
                </a:tc>
                <a:tc>
                  <a:txBody>
                    <a:bodyPr/>
                    <a:lstStyle/>
                    <a:p>
                      <a:pPr algn="ctr" rtl="0" fontAlgn="base">
                        <a:lnSpc>
                          <a:spcPts val="1295"/>
                        </a:lnSpc>
                        <a:buNone/>
                      </a:pPr>
                      <a:r>
                        <a:rPr lang="en-US" sz="1000">
                          <a:effectLst/>
                        </a:rPr>
                        <a:t>3 </a:t>
                      </a:r>
                    </a:p>
                  </a:txBody>
                  <a:tcPr marL="9525" marR="9525" marT="9525" anchor="ctr"/>
                </a:tc>
                <a:tc>
                  <a:txBody>
                    <a:bodyPr/>
                    <a:lstStyle/>
                    <a:p>
                      <a:pPr algn="ctr" rtl="0" fontAlgn="base">
                        <a:lnSpc>
                          <a:spcPts val="1295"/>
                        </a:lnSpc>
                        <a:buNone/>
                      </a:pPr>
                      <a:r>
                        <a:rPr lang="en-US" sz="1000">
                          <a:effectLst/>
                        </a:rPr>
                        <a:t> $            63.63  </a:t>
                      </a:r>
                    </a:p>
                  </a:txBody>
                  <a:tcPr marL="9525" marR="9525" marT="9525" anchor="ctr"/>
                </a:tc>
                <a:extLst>
                  <a:ext uri="{0D108BD9-81ED-4DB2-BD59-A6C34878D82A}">
                    <a16:rowId xmlns:a16="http://schemas.microsoft.com/office/drawing/2014/main" val="2471548293"/>
                  </a:ext>
                </a:extLst>
              </a:tr>
              <a:tr h="265581">
                <a:tc>
                  <a:txBody>
                    <a:bodyPr/>
                    <a:lstStyle/>
                    <a:p>
                      <a:pPr marL="0" marR="0" lvl="0" algn="ctr" rtl="0" fontAlgn="base">
                        <a:lnSpc>
                          <a:spcPts val="1295"/>
                        </a:lnSpc>
                        <a:buClr>
                          <a:srgbClr val="000000"/>
                        </a:buClr>
                        <a:buNone/>
                      </a:pPr>
                      <a:r>
                        <a:rPr lang="en-US" sz="1000" b="1">
                          <a:solidFill>
                            <a:srgbClr val="FFFFFF"/>
                          </a:solidFill>
                          <a:effectLst/>
                          <a:sym typeface="Arial"/>
                        </a:rPr>
                        <a:t>LCD </a:t>
                      </a:r>
                    </a:p>
                  </a:txBody>
                  <a:tcPr marL="9525" marR="9525" marT="9525" anchor="ctr">
                    <a:solidFill>
                      <a:schemeClr val="accent1"/>
                    </a:solidFill>
                  </a:tcPr>
                </a:tc>
                <a:tc>
                  <a:txBody>
                    <a:bodyPr/>
                    <a:lstStyle/>
                    <a:p>
                      <a:pPr algn="ctr" rtl="0" fontAlgn="base">
                        <a:lnSpc>
                          <a:spcPts val="1295"/>
                        </a:lnSpc>
                        <a:buNone/>
                      </a:pPr>
                      <a:r>
                        <a:rPr lang="en-US" sz="1000">
                          <a:effectLst/>
                        </a:rPr>
                        <a:t> $          11.21  </a:t>
                      </a:r>
                    </a:p>
                  </a:txBody>
                  <a:tcPr marL="9525" marR="9525" marT="9525" anchor="ctr"/>
                </a:tc>
                <a:tc>
                  <a:txBody>
                    <a:bodyPr/>
                    <a:lstStyle/>
                    <a:p>
                      <a:pPr algn="ctr" rtl="0" fontAlgn="base">
                        <a:lnSpc>
                          <a:spcPts val="1295"/>
                        </a:lnSpc>
                        <a:buNone/>
                      </a:pPr>
                      <a:r>
                        <a:rPr lang="en-US" sz="1000">
                          <a:effectLst/>
                        </a:rPr>
                        <a:t>1 </a:t>
                      </a:r>
                    </a:p>
                  </a:txBody>
                  <a:tcPr marL="9525" marR="9525" marT="9525" anchor="ctr"/>
                </a:tc>
                <a:tc>
                  <a:txBody>
                    <a:bodyPr/>
                    <a:lstStyle/>
                    <a:p>
                      <a:pPr algn="ctr" rtl="0" fontAlgn="base">
                        <a:lnSpc>
                          <a:spcPts val="1295"/>
                        </a:lnSpc>
                        <a:buNone/>
                      </a:pPr>
                      <a:r>
                        <a:rPr lang="en-US" sz="1000">
                          <a:effectLst/>
                        </a:rPr>
                        <a:t>$            11.21  </a:t>
                      </a:r>
                    </a:p>
                  </a:txBody>
                  <a:tcPr marL="9525" marR="9525" marT="9525" anchor="ctr"/>
                </a:tc>
                <a:extLst>
                  <a:ext uri="{0D108BD9-81ED-4DB2-BD59-A6C34878D82A}">
                    <a16:rowId xmlns:a16="http://schemas.microsoft.com/office/drawing/2014/main" val="1744115115"/>
                  </a:ext>
                </a:extLst>
              </a:tr>
              <a:tr h="265581">
                <a:tc>
                  <a:txBody>
                    <a:bodyPr/>
                    <a:lstStyle/>
                    <a:p>
                      <a:pPr marL="0" marR="0" lvl="0" algn="ctr" rtl="0" fontAlgn="base">
                        <a:lnSpc>
                          <a:spcPts val="1295"/>
                        </a:lnSpc>
                        <a:buClr>
                          <a:srgbClr val="000000"/>
                        </a:buClr>
                        <a:buNone/>
                      </a:pPr>
                      <a:r>
                        <a:rPr lang="en-US" sz="1000" b="1">
                          <a:solidFill>
                            <a:srgbClr val="FFFFFF"/>
                          </a:solidFill>
                          <a:effectLst/>
                          <a:sym typeface="Arial"/>
                        </a:rPr>
                        <a:t>Microcontroller </a:t>
                      </a:r>
                    </a:p>
                  </a:txBody>
                  <a:tcPr marL="9525" marR="9525" marT="9525" anchor="ctr">
                    <a:solidFill>
                      <a:schemeClr val="accent1"/>
                    </a:solidFill>
                  </a:tcPr>
                </a:tc>
                <a:tc>
                  <a:txBody>
                    <a:bodyPr/>
                    <a:lstStyle/>
                    <a:p>
                      <a:pPr algn="ctr" rtl="0" fontAlgn="base">
                        <a:lnSpc>
                          <a:spcPts val="1295"/>
                        </a:lnSpc>
                        <a:buNone/>
                      </a:pPr>
                      <a:r>
                        <a:rPr lang="en-US" sz="1000">
                          <a:effectLst/>
                        </a:rPr>
                        <a:t> $            5.20  </a:t>
                      </a:r>
                    </a:p>
                  </a:txBody>
                  <a:tcPr marL="9525" marR="9525" marT="9525" anchor="ctr"/>
                </a:tc>
                <a:tc>
                  <a:txBody>
                    <a:bodyPr/>
                    <a:lstStyle/>
                    <a:p>
                      <a:pPr algn="ctr" rtl="0" fontAlgn="base">
                        <a:lnSpc>
                          <a:spcPts val="1295"/>
                        </a:lnSpc>
                        <a:buNone/>
                      </a:pPr>
                      <a:r>
                        <a:rPr lang="en-US" sz="1000">
                          <a:effectLst/>
                        </a:rPr>
                        <a:t>1 </a:t>
                      </a:r>
                    </a:p>
                  </a:txBody>
                  <a:tcPr marL="9525" marR="9525" marT="9525" anchor="ctr"/>
                </a:tc>
                <a:tc>
                  <a:txBody>
                    <a:bodyPr/>
                    <a:lstStyle/>
                    <a:p>
                      <a:pPr algn="ctr" rtl="0" fontAlgn="base">
                        <a:lnSpc>
                          <a:spcPts val="1295"/>
                        </a:lnSpc>
                        <a:buNone/>
                      </a:pPr>
                      <a:r>
                        <a:rPr lang="en-US" sz="1000">
                          <a:effectLst/>
                        </a:rPr>
                        <a:t>$            5.20  </a:t>
                      </a:r>
                    </a:p>
                  </a:txBody>
                  <a:tcPr marL="9525" marR="9525" marT="9525" anchor="ctr"/>
                </a:tc>
                <a:extLst>
                  <a:ext uri="{0D108BD9-81ED-4DB2-BD59-A6C34878D82A}">
                    <a16:rowId xmlns:a16="http://schemas.microsoft.com/office/drawing/2014/main" val="4184090391"/>
                  </a:ext>
                </a:extLst>
              </a:tr>
              <a:tr h="265581">
                <a:tc>
                  <a:txBody>
                    <a:bodyPr/>
                    <a:lstStyle/>
                    <a:p>
                      <a:pPr marL="0" marR="0" lvl="0" algn="ctr" rtl="0" fontAlgn="base">
                        <a:lnSpc>
                          <a:spcPts val="1295"/>
                        </a:lnSpc>
                        <a:buClr>
                          <a:srgbClr val="000000"/>
                        </a:buClr>
                        <a:buNone/>
                      </a:pPr>
                      <a:r>
                        <a:rPr lang="en-US" sz="1000" b="1">
                          <a:solidFill>
                            <a:srgbClr val="FFFFFF"/>
                          </a:solidFill>
                          <a:effectLst/>
                          <a:sym typeface="Arial"/>
                        </a:rPr>
                        <a:t>Buck Regulator </a:t>
                      </a:r>
                    </a:p>
                  </a:txBody>
                  <a:tcPr marL="9525" marR="9525" marT="9525" anchor="ctr">
                    <a:solidFill>
                      <a:schemeClr val="accent1"/>
                    </a:solidFill>
                  </a:tcPr>
                </a:tc>
                <a:tc>
                  <a:txBody>
                    <a:bodyPr/>
                    <a:lstStyle/>
                    <a:p>
                      <a:pPr algn="ctr" rtl="0" fontAlgn="base">
                        <a:lnSpc>
                          <a:spcPts val="1295"/>
                        </a:lnSpc>
                        <a:buNone/>
                      </a:pPr>
                      <a:r>
                        <a:rPr lang="en-US" sz="1000">
                          <a:effectLst/>
                        </a:rPr>
                        <a:t>$            8.15 </a:t>
                      </a:r>
                    </a:p>
                  </a:txBody>
                  <a:tcPr marL="9525" marR="9525" marT="9525" anchor="ctr"/>
                </a:tc>
                <a:tc>
                  <a:txBody>
                    <a:bodyPr/>
                    <a:lstStyle/>
                    <a:p>
                      <a:pPr algn="ctr" rtl="0" fontAlgn="base">
                        <a:lnSpc>
                          <a:spcPts val="1295"/>
                        </a:lnSpc>
                        <a:buNone/>
                      </a:pPr>
                      <a:r>
                        <a:rPr lang="en-US" sz="1000">
                          <a:effectLst/>
                        </a:rPr>
                        <a:t>3 </a:t>
                      </a:r>
                    </a:p>
                  </a:txBody>
                  <a:tcPr marL="9525" marR="9525" marT="9525" anchor="ctr"/>
                </a:tc>
                <a:tc>
                  <a:txBody>
                    <a:bodyPr/>
                    <a:lstStyle/>
                    <a:p>
                      <a:pPr algn="ctr" rtl="0" fontAlgn="base">
                        <a:lnSpc>
                          <a:spcPts val="1295"/>
                        </a:lnSpc>
                        <a:buNone/>
                      </a:pPr>
                      <a:r>
                        <a:rPr lang="en-US" sz="1000">
                          <a:effectLst/>
                        </a:rPr>
                        <a:t>$            24.45 </a:t>
                      </a:r>
                    </a:p>
                  </a:txBody>
                  <a:tcPr marL="9525" marR="9525" marT="9525" anchor="ctr"/>
                </a:tc>
                <a:extLst>
                  <a:ext uri="{0D108BD9-81ED-4DB2-BD59-A6C34878D82A}">
                    <a16:rowId xmlns:a16="http://schemas.microsoft.com/office/drawing/2014/main" val="66078404"/>
                  </a:ext>
                </a:extLst>
              </a:tr>
              <a:tr h="265581">
                <a:tc>
                  <a:txBody>
                    <a:bodyPr/>
                    <a:lstStyle/>
                    <a:p>
                      <a:pPr marL="0" marR="0" lvl="0" algn="ctr" rtl="0" fontAlgn="base">
                        <a:lnSpc>
                          <a:spcPts val="1295"/>
                        </a:lnSpc>
                        <a:buClr>
                          <a:srgbClr val="000000"/>
                        </a:buClr>
                        <a:buNone/>
                      </a:pPr>
                      <a:r>
                        <a:rPr lang="en-US" sz="1000" b="1">
                          <a:solidFill>
                            <a:srgbClr val="FFFFFF"/>
                          </a:solidFill>
                          <a:effectLst/>
                          <a:sym typeface="Arial"/>
                        </a:rPr>
                        <a:t>Brushless Servo </a:t>
                      </a:r>
                    </a:p>
                  </a:txBody>
                  <a:tcPr marL="9525" marR="9525" marT="9525" anchor="ctr">
                    <a:solidFill>
                      <a:schemeClr val="accent1"/>
                    </a:solidFill>
                  </a:tcPr>
                </a:tc>
                <a:tc>
                  <a:txBody>
                    <a:bodyPr/>
                    <a:lstStyle/>
                    <a:p>
                      <a:pPr algn="ctr" rtl="0" fontAlgn="base">
                        <a:lnSpc>
                          <a:spcPts val="1295"/>
                        </a:lnSpc>
                        <a:buNone/>
                      </a:pPr>
                      <a:r>
                        <a:rPr lang="en-US" sz="1000">
                          <a:effectLst/>
                        </a:rPr>
                        <a:t> $          23.42  </a:t>
                      </a:r>
                    </a:p>
                  </a:txBody>
                  <a:tcPr marL="9525" marR="9525" marT="9525" anchor="ctr"/>
                </a:tc>
                <a:tc>
                  <a:txBody>
                    <a:bodyPr/>
                    <a:lstStyle/>
                    <a:p>
                      <a:pPr algn="ctr" rtl="0" fontAlgn="base">
                        <a:lnSpc>
                          <a:spcPts val="1295"/>
                        </a:lnSpc>
                        <a:buNone/>
                      </a:pPr>
                      <a:r>
                        <a:rPr lang="en-US" sz="1000">
                          <a:effectLst/>
                        </a:rPr>
                        <a:t>2 </a:t>
                      </a:r>
                    </a:p>
                  </a:txBody>
                  <a:tcPr marL="9525" marR="9525" marT="9525" anchor="ctr"/>
                </a:tc>
                <a:tc>
                  <a:txBody>
                    <a:bodyPr/>
                    <a:lstStyle/>
                    <a:p>
                      <a:pPr algn="ctr" rtl="0" fontAlgn="base">
                        <a:lnSpc>
                          <a:spcPts val="1295"/>
                        </a:lnSpc>
                        <a:buNone/>
                      </a:pPr>
                      <a:r>
                        <a:rPr lang="en-US" sz="1000">
                          <a:effectLst/>
                        </a:rPr>
                        <a:t>$           46.84</a:t>
                      </a:r>
                    </a:p>
                  </a:txBody>
                  <a:tcPr marL="9525" marR="9525" marT="9525" anchor="ctr"/>
                </a:tc>
                <a:extLst>
                  <a:ext uri="{0D108BD9-81ED-4DB2-BD59-A6C34878D82A}">
                    <a16:rowId xmlns:a16="http://schemas.microsoft.com/office/drawing/2014/main" val="2558045676"/>
                  </a:ext>
                </a:extLst>
              </a:tr>
              <a:tr h="305143">
                <a:tc>
                  <a:txBody>
                    <a:bodyPr/>
                    <a:lstStyle/>
                    <a:p>
                      <a:pPr marL="0" marR="0" lvl="0" algn="ctr" rtl="0" fontAlgn="base">
                        <a:lnSpc>
                          <a:spcPts val="1295"/>
                        </a:lnSpc>
                        <a:buClr>
                          <a:srgbClr val="000000"/>
                        </a:buClr>
                        <a:buNone/>
                      </a:pPr>
                      <a:r>
                        <a:rPr lang="en-US" sz="1000" b="1">
                          <a:solidFill>
                            <a:srgbClr val="FFFFFF"/>
                          </a:solidFill>
                          <a:effectLst/>
                          <a:sym typeface="Arial"/>
                        </a:rPr>
                        <a:t>LiPo Battery</a:t>
                      </a:r>
                    </a:p>
                  </a:txBody>
                  <a:tcPr marL="9525" marR="9525" marT="9525" anchor="ctr">
                    <a:solidFill>
                      <a:schemeClr val="accent1"/>
                    </a:solidFill>
                  </a:tcPr>
                </a:tc>
                <a:tc>
                  <a:txBody>
                    <a:bodyPr/>
                    <a:lstStyle/>
                    <a:p>
                      <a:pPr algn="ctr" rtl="0" fontAlgn="base">
                        <a:lnSpc>
                          <a:spcPts val="1295"/>
                        </a:lnSpc>
                        <a:buNone/>
                      </a:pPr>
                      <a:r>
                        <a:rPr lang="en-US" sz="1000">
                          <a:effectLst/>
                        </a:rPr>
                        <a:t>$          24.50  </a:t>
                      </a:r>
                    </a:p>
                  </a:txBody>
                  <a:tcPr marL="9525" marR="9525" marT="9525" anchor="ctr"/>
                </a:tc>
                <a:tc>
                  <a:txBody>
                    <a:bodyPr/>
                    <a:lstStyle/>
                    <a:p>
                      <a:pPr algn="ctr" rtl="0" fontAlgn="base">
                        <a:lnSpc>
                          <a:spcPts val="1295"/>
                        </a:lnSpc>
                        <a:buNone/>
                      </a:pPr>
                      <a:r>
                        <a:rPr lang="en-US" sz="1000">
                          <a:effectLst/>
                        </a:rPr>
                        <a:t>1</a:t>
                      </a:r>
                    </a:p>
                  </a:txBody>
                  <a:tcPr marL="9525" marR="9525" marT="9525" anchor="ctr"/>
                </a:tc>
                <a:tc>
                  <a:txBody>
                    <a:bodyPr/>
                    <a:lstStyle/>
                    <a:p>
                      <a:pPr marL="0" marR="0" lvl="0" indent="0" algn="ctr" defTabSz="914400" rtl="0" eaLnBrk="1" fontAlgn="base" latinLnBrk="0" hangingPunct="1">
                        <a:lnSpc>
                          <a:spcPts val="1295"/>
                        </a:lnSpc>
                        <a:spcBef>
                          <a:spcPts val="0"/>
                        </a:spcBef>
                        <a:spcAft>
                          <a:spcPts val="0"/>
                        </a:spcAft>
                        <a:buClr>
                          <a:srgbClr val="000000"/>
                        </a:buClr>
                        <a:buSzTx/>
                        <a:buFont typeface="Arial"/>
                        <a:buNone/>
                        <a:tabLst/>
                        <a:defRPr/>
                      </a:pPr>
                      <a:r>
                        <a:rPr lang="en-US" sz="1000">
                          <a:effectLst/>
                        </a:rPr>
                        <a:t>$          24.50</a:t>
                      </a:r>
                    </a:p>
                  </a:txBody>
                  <a:tcPr marL="9525" marR="9525" marT="9525" anchor="ctr"/>
                </a:tc>
                <a:extLst>
                  <a:ext uri="{0D108BD9-81ED-4DB2-BD59-A6C34878D82A}">
                    <a16:rowId xmlns:a16="http://schemas.microsoft.com/office/drawing/2014/main" val="2885265031"/>
                  </a:ext>
                </a:extLst>
              </a:tr>
              <a:tr h="265581">
                <a:tc>
                  <a:txBody>
                    <a:bodyPr/>
                    <a:lstStyle/>
                    <a:p>
                      <a:pPr marL="0" marR="0" lvl="0" algn="ctr" rtl="0" fontAlgn="base">
                        <a:lnSpc>
                          <a:spcPts val="1295"/>
                        </a:lnSpc>
                        <a:buClr>
                          <a:srgbClr val="000000"/>
                        </a:buClr>
                        <a:buNone/>
                      </a:pPr>
                      <a:r>
                        <a:rPr lang="en-US" sz="1000" b="1">
                          <a:solidFill>
                            <a:srgbClr val="FFFFFF"/>
                          </a:solidFill>
                          <a:effectLst/>
                          <a:sym typeface="Arial"/>
                        </a:rPr>
                        <a:t>UART</a:t>
                      </a:r>
                    </a:p>
                  </a:txBody>
                  <a:tcPr marL="9525" marR="9525" marT="9525" anchor="ctr">
                    <a:solidFill>
                      <a:schemeClr val="accent1"/>
                    </a:solidFill>
                  </a:tcPr>
                </a:tc>
                <a:tc>
                  <a:txBody>
                    <a:bodyPr/>
                    <a:lstStyle/>
                    <a:p>
                      <a:pPr marL="0" marR="0" lvl="0" indent="0" algn="ctr" defTabSz="914400" rtl="0" eaLnBrk="1" fontAlgn="base" latinLnBrk="0" hangingPunct="1">
                        <a:lnSpc>
                          <a:spcPts val="1295"/>
                        </a:lnSpc>
                        <a:spcBef>
                          <a:spcPts val="0"/>
                        </a:spcBef>
                        <a:spcAft>
                          <a:spcPts val="0"/>
                        </a:spcAft>
                        <a:buClr>
                          <a:srgbClr val="000000"/>
                        </a:buClr>
                        <a:buSzTx/>
                        <a:buFont typeface="Arial"/>
                        <a:buNone/>
                        <a:tabLst/>
                        <a:defRPr/>
                      </a:pPr>
                      <a:r>
                        <a:rPr lang="en-US" sz="1000">
                          <a:effectLst/>
                        </a:rPr>
                        <a:t>$           3.33</a:t>
                      </a:r>
                    </a:p>
                  </a:txBody>
                  <a:tcPr marL="9525" marR="9525" marT="9525" anchor="ctr"/>
                </a:tc>
                <a:tc>
                  <a:txBody>
                    <a:bodyPr/>
                    <a:lstStyle/>
                    <a:p>
                      <a:pPr algn="ctr" rtl="0" fontAlgn="base">
                        <a:lnSpc>
                          <a:spcPts val="1295"/>
                        </a:lnSpc>
                        <a:buNone/>
                      </a:pPr>
                      <a:r>
                        <a:rPr lang="en-US" sz="1000">
                          <a:effectLst/>
                        </a:rPr>
                        <a:t>1</a:t>
                      </a:r>
                    </a:p>
                  </a:txBody>
                  <a:tcPr marL="9525" marR="9525" marT="9525" anchor="ctr"/>
                </a:tc>
                <a:tc>
                  <a:txBody>
                    <a:bodyPr/>
                    <a:lstStyle/>
                    <a:p>
                      <a:pPr marL="0" marR="0" lvl="0" indent="0" algn="ctr" defTabSz="914400" rtl="0" eaLnBrk="1" fontAlgn="base" latinLnBrk="0" hangingPunct="1">
                        <a:lnSpc>
                          <a:spcPts val="1295"/>
                        </a:lnSpc>
                        <a:spcBef>
                          <a:spcPts val="0"/>
                        </a:spcBef>
                        <a:spcAft>
                          <a:spcPts val="0"/>
                        </a:spcAft>
                        <a:buClr>
                          <a:srgbClr val="000000"/>
                        </a:buClr>
                        <a:buSzTx/>
                        <a:buFont typeface="Arial"/>
                        <a:buNone/>
                        <a:tabLst/>
                        <a:defRPr/>
                      </a:pPr>
                      <a:r>
                        <a:rPr lang="en-US" sz="1000">
                          <a:effectLst/>
                        </a:rPr>
                        <a:t>$           3.33</a:t>
                      </a:r>
                    </a:p>
                  </a:txBody>
                  <a:tcPr marL="9525" marR="9525" marT="9525" anchor="ctr"/>
                </a:tc>
                <a:extLst>
                  <a:ext uri="{0D108BD9-81ED-4DB2-BD59-A6C34878D82A}">
                    <a16:rowId xmlns:a16="http://schemas.microsoft.com/office/drawing/2014/main" val="2954079000"/>
                  </a:ext>
                </a:extLst>
              </a:tr>
              <a:tr h="265581">
                <a:tc>
                  <a:txBody>
                    <a:bodyPr/>
                    <a:lstStyle/>
                    <a:p>
                      <a:pPr marL="0" marR="0" lvl="0" algn="ctr" rtl="0" fontAlgn="base">
                        <a:lnSpc>
                          <a:spcPts val="1295"/>
                        </a:lnSpc>
                        <a:buClr>
                          <a:srgbClr val="000000"/>
                        </a:buClr>
                        <a:buNone/>
                      </a:pPr>
                      <a:r>
                        <a:rPr lang="en-US" sz="1000" b="1">
                          <a:solidFill>
                            <a:srgbClr val="FFFFFF"/>
                          </a:solidFill>
                          <a:effectLst/>
                          <a:sym typeface="Arial"/>
                        </a:rPr>
                        <a:t>PCBs</a:t>
                      </a:r>
                    </a:p>
                  </a:txBody>
                  <a:tcPr marL="9525" marR="9525" marT="9525" anchor="ctr">
                    <a:solidFill>
                      <a:schemeClr val="accent1"/>
                    </a:solidFill>
                  </a:tcPr>
                </a:tc>
                <a:tc>
                  <a:txBody>
                    <a:bodyPr/>
                    <a:lstStyle/>
                    <a:p>
                      <a:pPr marL="0" marR="0" lvl="0" indent="0" algn="ctr" defTabSz="914400" rtl="0" eaLnBrk="1" fontAlgn="base" latinLnBrk="0" hangingPunct="1">
                        <a:lnSpc>
                          <a:spcPts val="1295"/>
                        </a:lnSpc>
                        <a:spcBef>
                          <a:spcPts val="0"/>
                        </a:spcBef>
                        <a:spcAft>
                          <a:spcPts val="0"/>
                        </a:spcAft>
                        <a:buClr>
                          <a:srgbClr val="000000"/>
                        </a:buClr>
                        <a:buSzTx/>
                        <a:buFont typeface="Arial"/>
                        <a:buNone/>
                        <a:tabLst/>
                        <a:defRPr/>
                      </a:pPr>
                      <a:r>
                        <a:rPr lang="en-US" sz="1000">
                          <a:effectLst/>
                        </a:rPr>
                        <a:t>$           21.07</a:t>
                      </a:r>
                    </a:p>
                  </a:txBody>
                  <a:tcPr marL="9525" marR="9525" marT="9525" anchor="ctr"/>
                </a:tc>
                <a:tc>
                  <a:txBody>
                    <a:bodyPr/>
                    <a:lstStyle/>
                    <a:p>
                      <a:pPr algn="ctr" rtl="0" fontAlgn="base">
                        <a:lnSpc>
                          <a:spcPts val="1295"/>
                        </a:lnSpc>
                        <a:buNone/>
                      </a:pPr>
                      <a:r>
                        <a:rPr lang="en-US" sz="1000">
                          <a:effectLst/>
                        </a:rPr>
                        <a:t>1</a:t>
                      </a:r>
                    </a:p>
                  </a:txBody>
                  <a:tcPr marL="9525" marR="9525" marT="9525" anchor="ctr"/>
                </a:tc>
                <a:tc>
                  <a:txBody>
                    <a:bodyPr/>
                    <a:lstStyle/>
                    <a:p>
                      <a:pPr marL="0" marR="0" lvl="0" indent="0" algn="ctr" defTabSz="914400" rtl="0" eaLnBrk="1" fontAlgn="base" latinLnBrk="0" hangingPunct="1">
                        <a:lnSpc>
                          <a:spcPts val="1295"/>
                        </a:lnSpc>
                        <a:spcBef>
                          <a:spcPts val="0"/>
                        </a:spcBef>
                        <a:spcAft>
                          <a:spcPts val="0"/>
                        </a:spcAft>
                        <a:buClr>
                          <a:srgbClr val="000000"/>
                        </a:buClr>
                        <a:buSzTx/>
                        <a:buFont typeface="Arial"/>
                        <a:buNone/>
                        <a:tabLst/>
                        <a:defRPr/>
                      </a:pPr>
                      <a:r>
                        <a:rPr lang="en-US" sz="1000">
                          <a:effectLst/>
                        </a:rPr>
                        <a:t>$            21.07 </a:t>
                      </a:r>
                    </a:p>
                  </a:txBody>
                  <a:tcPr marL="9525" marR="9525" marT="9525" anchor="ctr"/>
                </a:tc>
                <a:extLst>
                  <a:ext uri="{0D108BD9-81ED-4DB2-BD59-A6C34878D82A}">
                    <a16:rowId xmlns:a16="http://schemas.microsoft.com/office/drawing/2014/main" val="3741515286"/>
                  </a:ext>
                </a:extLst>
              </a:tr>
              <a:tr h="333197">
                <a:tc>
                  <a:txBody>
                    <a:bodyPr/>
                    <a:lstStyle/>
                    <a:p>
                      <a:pPr marL="0" marR="0" lvl="0" algn="ctr" rtl="0" fontAlgn="base">
                        <a:lnSpc>
                          <a:spcPts val="1295"/>
                        </a:lnSpc>
                        <a:buClr>
                          <a:srgbClr val="000000"/>
                        </a:buClr>
                        <a:buNone/>
                      </a:pPr>
                      <a:r>
                        <a:rPr lang="en-US" sz="1000" b="1">
                          <a:solidFill>
                            <a:srgbClr val="FFFFFF"/>
                          </a:solidFill>
                          <a:effectLst/>
                          <a:sym typeface="Arial"/>
                        </a:rPr>
                        <a:t>Miscellaneous PCB Parts</a:t>
                      </a:r>
                    </a:p>
                  </a:txBody>
                  <a:tcPr marL="9525" marR="9525" marT="9525" anchor="ctr">
                    <a:solidFill>
                      <a:schemeClr val="accent1"/>
                    </a:solidFill>
                  </a:tcPr>
                </a:tc>
                <a:tc>
                  <a:txBody>
                    <a:bodyPr/>
                    <a:lstStyle/>
                    <a:p>
                      <a:pPr marL="0" marR="0" lvl="0" indent="0" algn="ctr" defTabSz="914400" rtl="0" eaLnBrk="1" fontAlgn="base" latinLnBrk="0" hangingPunct="1">
                        <a:lnSpc>
                          <a:spcPts val="1295"/>
                        </a:lnSpc>
                        <a:spcBef>
                          <a:spcPts val="0"/>
                        </a:spcBef>
                        <a:spcAft>
                          <a:spcPts val="0"/>
                        </a:spcAft>
                        <a:buClr>
                          <a:srgbClr val="000000"/>
                        </a:buClr>
                        <a:buSzTx/>
                        <a:buFont typeface="Arial"/>
                        <a:buNone/>
                        <a:tabLst/>
                        <a:defRPr/>
                      </a:pPr>
                      <a:r>
                        <a:rPr lang="en-US" sz="1000">
                          <a:effectLst/>
                        </a:rPr>
                        <a:t>$           109.68</a:t>
                      </a:r>
                    </a:p>
                  </a:txBody>
                  <a:tcPr marL="9525" marR="9525" marT="9525" anchor="ctr"/>
                </a:tc>
                <a:tc>
                  <a:txBody>
                    <a:bodyPr/>
                    <a:lstStyle/>
                    <a:p>
                      <a:pPr algn="ctr" rtl="0" fontAlgn="base">
                        <a:lnSpc>
                          <a:spcPts val="1295"/>
                        </a:lnSpc>
                        <a:buNone/>
                      </a:pPr>
                      <a:r>
                        <a:rPr lang="en-US" sz="1000">
                          <a:effectLst/>
                        </a:rPr>
                        <a:t>1</a:t>
                      </a:r>
                    </a:p>
                  </a:txBody>
                  <a:tcPr marL="9525" marR="9525" marT="9525" anchor="ctr"/>
                </a:tc>
                <a:tc>
                  <a:txBody>
                    <a:bodyPr/>
                    <a:lstStyle/>
                    <a:p>
                      <a:pPr marL="0" marR="0" lvl="0" indent="0" algn="ctr" defTabSz="914400" rtl="0" eaLnBrk="1" fontAlgn="base" latinLnBrk="0" hangingPunct="1">
                        <a:lnSpc>
                          <a:spcPts val="1295"/>
                        </a:lnSpc>
                        <a:spcBef>
                          <a:spcPts val="0"/>
                        </a:spcBef>
                        <a:spcAft>
                          <a:spcPts val="0"/>
                        </a:spcAft>
                        <a:buClr>
                          <a:srgbClr val="000000"/>
                        </a:buClr>
                        <a:buSzTx/>
                        <a:buFont typeface="Arial"/>
                        <a:buNone/>
                        <a:tabLst/>
                        <a:defRPr/>
                      </a:pPr>
                      <a:r>
                        <a:rPr lang="en-US" sz="1000">
                          <a:effectLst/>
                        </a:rPr>
                        <a:t>$           109.68</a:t>
                      </a:r>
                    </a:p>
                    <a:p>
                      <a:pPr marL="0" marR="0" lvl="0" indent="0" algn="ctr" defTabSz="914400" rtl="0" eaLnBrk="1" fontAlgn="base" latinLnBrk="0" hangingPunct="1">
                        <a:lnSpc>
                          <a:spcPts val="1295"/>
                        </a:lnSpc>
                        <a:spcBef>
                          <a:spcPts val="0"/>
                        </a:spcBef>
                        <a:spcAft>
                          <a:spcPts val="0"/>
                        </a:spcAft>
                        <a:buClr>
                          <a:srgbClr val="000000"/>
                        </a:buClr>
                        <a:buSzTx/>
                        <a:buFont typeface="Arial"/>
                        <a:buNone/>
                        <a:tabLst/>
                        <a:defRPr/>
                      </a:pPr>
                      <a:endParaRPr lang="en-US" sz="1000">
                        <a:effectLst/>
                      </a:endParaRPr>
                    </a:p>
                  </a:txBody>
                  <a:tcPr marL="9525" marR="9525" marT="9525" anchor="ctr"/>
                </a:tc>
                <a:extLst>
                  <a:ext uri="{0D108BD9-81ED-4DB2-BD59-A6C34878D82A}">
                    <a16:rowId xmlns:a16="http://schemas.microsoft.com/office/drawing/2014/main" val="2017491220"/>
                  </a:ext>
                </a:extLst>
              </a:tr>
              <a:tr h="265581">
                <a:tc>
                  <a:txBody>
                    <a:bodyPr/>
                    <a:lstStyle/>
                    <a:p>
                      <a:pPr marL="0" marR="0" lvl="0" algn="l" rtl="0" fontAlgn="base">
                        <a:lnSpc>
                          <a:spcPts val="1295"/>
                        </a:lnSpc>
                        <a:buClr>
                          <a:srgbClr val="000000"/>
                        </a:buClr>
                        <a:buNone/>
                      </a:pPr>
                      <a:r>
                        <a:rPr lang="en-US" sz="1000" b="1">
                          <a:solidFill>
                            <a:srgbClr val="FFFFFF"/>
                          </a:solidFill>
                          <a:effectLst/>
                          <a:sym typeface="Arial"/>
                        </a:rPr>
                        <a:t>Total </a:t>
                      </a:r>
                    </a:p>
                  </a:txBody>
                  <a:tcPr marL="9525" marR="9525" marT="9525" anchor="ctr">
                    <a:solidFill>
                      <a:schemeClr val="accent1"/>
                    </a:solidFill>
                  </a:tcPr>
                </a:tc>
                <a:tc>
                  <a:txBody>
                    <a:bodyPr/>
                    <a:lstStyle/>
                    <a:p>
                      <a:pPr algn="ctr" rtl="0" fontAlgn="base">
                        <a:lnSpc>
                          <a:spcPts val="1295"/>
                        </a:lnSpc>
                        <a:buNone/>
                      </a:pPr>
                      <a:r>
                        <a:rPr lang="en-US" sz="1000">
                          <a:effectLst/>
                        </a:rPr>
                        <a:t>  </a:t>
                      </a:r>
                    </a:p>
                  </a:txBody>
                  <a:tcPr marL="9525" marR="9525" marT="9525" anchor="ctr"/>
                </a:tc>
                <a:tc>
                  <a:txBody>
                    <a:bodyPr/>
                    <a:lstStyle/>
                    <a:p>
                      <a:pPr algn="ctr" rtl="0" fontAlgn="base">
                        <a:lnSpc>
                          <a:spcPts val="1295"/>
                        </a:lnSpc>
                        <a:buNone/>
                      </a:pPr>
                      <a:r>
                        <a:rPr lang="en-US" sz="1000">
                          <a:effectLst/>
                        </a:rPr>
                        <a:t>  </a:t>
                      </a:r>
                    </a:p>
                  </a:txBody>
                  <a:tcPr marL="9525" marR="9525" marT="9525" anchor="ctr"/>
                </a:tc>
                <a:tc>
                  <a:txBody>
                    <a:bodyPr/>
                    <a:lstStyle/>
                    <a:p>
                      <a:pPr algn="ctr" rtl="0" fontAlgn="base">
                        <a:lnSpc>
                          <a:spcPts val="1295"/>
                        </a:lnSpc>
                        <a:buNone/>
                      </a:pPr>
                      <a:r>
                        <a:rPr lang="en-US" sz="1000" b="1">
                          <a:effectLst/>
                        </a:rPr>
                        <a:t> $      733.47  </a:t>
                      </a:r>
                    </a:p>
                  </a:txBody>
                  <a:tcPr marL="9525" marR="9525" marT="9525" anchor="ctr"/>
                </a:tc>
                <a:extLst>
                  <a:ext uri="{0D108BD9-81ED-4DB2-BD59-A6C34878D82A}">
                    <a16:rowId xmlns:a16="http://schemas.microsoft.com/office/drawing/2014/main" val="4012413280"/>
                  </a:ext>
                </a:extLst>
              </a:tr>
            </a:tbl>
          </a:graphicData>
        </a:graphic>
      </p:graphicFrame>
      <p:pic>
        <p:nvPicPr>
          <p:cNvPr id="8" name="Audio 7">
            <a:hlinkClick r:id="" action="ppaction://media"/>
            <a:extLst>
              <a:ext uri="{FF2B5EF4-FFF2-40B4-BE49-F238E27FC236}">
                <a16:creationId xmlns:a16="http://schemas.microsoft.com/office/drawing/2014/main" id="{04F4C549-097C-1491-5254-354578BE28B5}"/>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pic>
        <p:nvPicPr>
          <p:cNvPr id="2" name="Picture 1" descr="profile image">
            <a:extLst>
              <a:ext uri="{FF2B5EF4-FFF2-40B4-BE49-F238E27FC236}">
                <a16:creationId xmlns:a16="http://schemas.microsoft.com/office/drawing/2014/main" id="{C1EA93AC-9457-C21B-96AD-1F1F1ECB56E6}"/>
              </a:ext>
            </a:extLst>
          </p:cNvPr>
          <p:cNvPicPr>
            <a:picLocks noChangeAspect="1"/>
          </p:cNvPicPr>
          <p:nvPr/>
        </p:nvPicPr>
        <p:blipFill>
          <a:blip r:embed="rId6"/>
          <a:stretch>
            <a:fillRect/>
          </a:stretch>
        </p:blipFill>
        <p:spPr>
          <a:xfrm>
            <a:off x="7340036" y="54721"/>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sp>
        <p:nvSpPr>
          <p:cNvPr id="3" name="TextBox 2">
            <a:extLst>
              <a:ext uri="{FF2B5EF4-FFF2-40B4-BE49-F238E27FC236}">
                <a16:creationId xmlns:a16="http://schemas.microsoft.com/office/drawing/2014/main" id="{55B55241-3D9B-C38A-4BF7-FD74AE4B7854}"/>
              </a:ext>
            </a:extLst>
          </p:cNvPr>
          <p:cNvSpPr txBox="1"/>
          <p:nvPr/>
        </p:nvSpPr>
        <p:spPr>
          <a:xfrm>
            <a:off x="111998" y="2205963"/>
            <a:ext cx="2173458" cy="938719"/>
          </a:xfrm>
          <a:prstGeom prst="rect">
            <a:avLst/>
          </a:prstGeom>
          <a:noFill/>
        </p:spPr>
        <p:txBody>
          <a:bodyPr wrap="square" rtlCol="0">
            <a:spAutoFit/>
          </a:bodyPr>
          <a:lstStyle/>
          <a:p>
            <a:pPr marL="285750" indent="-285750">
              <a:buFont typeface="Arial" panose="020B0604020202020204" pitchFamily="34" charset="0"/>
              <a:buChar char="•"/>
            </a:pPr>
            <a:r>
              <a:rPr lang="en-US" sz="1100"/>
              <a:t>Budget: </a:t>
            </a:r>
            <a:r>
              <a:rPr lang="en-US" sz="1100" b="1"/>
              <a:t>$1000</a:t>
            </a:r>
          </a:p>
          <a:p>
            <a:pPr marL="285750" indent="-285750">
              <a:buFont typeface="Arial" panose="020B0604020202020204" pitchFamily="34" charset="0"/>
              <a:buChar char="•"/>
            </a:pPr>
            <a:r>
              <a:rPr lang="en-US" sz="1100"/>
              <a:t>Stayed under by </a:t>
            </a:r>
            <a:r>
              <a:rPr lang="en-US" sz="1100" b="1"/>
              <a:t>$266.53</a:t>
            </a:r>
          </a:p>
          <a:p>
            <a:pPr marL="285750" indent="-285750">
              <a:buFont typeface="Arial" panose="020B0604020202020204" pitchFamily="34" charset="0"/>
              <a:buChar char="•"/>
            </a:pPr>
            <a:r>
              <a:rPr lang="en-US" sz="1100"/>
              <a:t>Largest Expenses: Nvidia Orin Nano, ELP OG05B10, and PCB parts</a:t>
            </a:r>
          </a:p>
        </p:txBody>
      </p:sp>
    </p:spTree>
    <p:extLst>
      <p:ext uri="{BB962C8B-B14F-4D97-AF65-F5344CB8AC3E}">
        <p14:creationId xmlns:p14="http://schemas.microsoft.com/office/powerpoint/2010/main" val="4201979982"/>
      </p:ext>
    </p:extLst>
  </p:cSld>
  <p:clrMapOvr>
    <a:masterClrMapping/>
  </p:clrMapOvr>
  <mc:AlternateContent xmlns:mc="http://schemas.openxmlformats.org/markup-compatibility/2006">
    <mc:Choice xmlns:p14="http://schemas.microsoft.com/office/powerpoint/2010/main" Requires="p14">
      <p:transition spd="slow" p14:dur="2000" advTm="38349"/>
    </mc:Choice>
    <mc:Fallback>
      <p:transition spd="slow" advTm="3834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12"/>
        <p:cNvGrpSpPr/>
        <p:nvPr/>
      </p:nvGrpSpPr>
      <p:grpSpPr>
        <a:xfrm>
          <a:off x="0" y="0"/>
          <a:ext cx="0" cy="0"/>
          <a:chOff x="0" y="0"/>
          <a:chExt cx="0" cy="0"/>
        </a:xfrm>
      </p:grpSpPr>
      <p:sp>
        <p:nvSpPr>
          <p:cNvPr id="113" name="Google Shape;113;p17"/>
          <p:cNvSpPr txBox="1"/>
          <p:nvPr/>
        </p:nvSpPr>
        <p:spPr>
          <a:xfrm>
            <a:off x="525447" y="430602"/>
            <a:ext cx="6413049"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PROTOTYPING &amp; TESTING</a:t>
            </a:r>
          </a:p>
        </p:txBody>
      </p:sp>
      <p:pic>
        <p:nvPicPr>
          <p:cNvPr id="6" name="Picture 5" descr="A person wearing glasses smiling&#10;&#10;AI-generated content may be incorrect.">
            <a:extLst>
              <a:ext uri="{FF2B5EF4-FFF2-40B4-BE49-F238E27FC236}">
                <a16:creationId xmlns:a16="http://schemas.microsoft.com/office/drawing/2014/main" id="{2A6BDC1F-7CEF-D30B-4757-56218C3906A3}"/>
              </a:ext>
            </a:extLst>
          </p:cNvPr>
          <p:cNvPicPr>
            <a:picLocks noChangeAspect="1"/>
          </p:cNvPicPr>
          <p:nvPr/>
        </p:nvPicPr>
        <p:blipFill>
          <a:blip r:embed="rId5"/>
          <a:srcRect l="11353" r="11353"/>
          <a:stretch>
            <a:fillRect/>
          </a:stretch>
        </p:blipFill>
        <p:spPr>
          <a:xfrm>
            <a:off x="7338868" y="51049"/>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sp>
        <p:nvSpPr>
          <p:cNvPr id="4" name="TextBox 3">
            <a:extLst>
              <a:ext uri="{FF2B5EF4-FFF2-40B4-BE49-F238E27FC236}">
                <a16:creationId xmlns:a16="http://schemas.microsoft.com/office/drawing/2014/main" id="{A6BEFFE0-C33F-476E-1B46-9EAD79F62984}"/>
              </a:ext>
            </a:extLst>
          </p:cNvPr>
          <p:cNvSpPr txBox="1"/>
          <p:nvPr/>
        </p:nvSpPr>
        <p:spPr>
          <a:xfrm>
            <a:off x="524059" y="993190"/>
            <a:ext cx="5632779"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Char char="•"/>
            </a:pPr>
            <a:r>
              <a:rPr lang="en-US" sz="1200"/>
              <a:t>YOLO model testing</a:t>
            </a:r>
          </a:p>
          <a:p>
            <a:pPr marL="742950" lvl="1" indent="-285750">
              <a:buFont typeface="Courier New"/>
              <a:buChar char="o"/>
            </a:pPr>
            <a:r>
              <a:rPr lang="en-US" sz="1200"/>
              <a:t>Evaluated detection accuracy and response time</a:t>
            </a:r>
          </a:p>
          <a:p>
            <a:pPr marL="742950" lvl="1" indent="-285750">
              <a:buFont typeface="Courier New"/>
              <a:buChar char="o"/>
            </a:pPr>
            <a:r>
              <a:rPr lang="en-US" sz="1200"/>
              <a:t>Stationary and moving target detection</a:t>
            </a:r>
          </a:p>
          <a:p>
            <a:pPr marL="285750" indent="-285750">
              <a:buFont typeface="Arial"/>
              <a:buChar char="•"/>
            </a:pPr>
            <a:r>
              <a:rPr lang="en-US" sz="1200"/>
              <a:t>Communication protocol testing</a:t>
            </a:r>
          </a:p>
          <a:p>
            <a:pPr marL="742950" lvl="1" indent="-285750">
              <a:buFont typeface="Courier New"/>
              <a:buChar char="o"/>
            </a:pPr>
            <a:r>
              <a:rPr lang="en-US" sz="1200"/>
              <a:t>Validated UART, SPI, and I2C communications</a:t>
            </a:r>
          </a:p>
          <a:p>
            <a:pPr marL="285750" indent="-285750">
              <a:buFont typeface="Arial"/>
              <a:buChar char="•"/>
            </a:pPr>
            <a:r>
              <a:rPr lang="en-US" sz="1200"/>
              <a:t>Breadboarded laser, motos, and ESP32 logic</a:t>
            </a:r>
          </a:p>
          <a:p>
            <a:pPr marL="742950" lvl="1" indent="-285750">
              <a:buFont typeface="Courier New"/>
              <a:buChar char="o"/>
            </a:pPr>
            <a:r>
              <a:rPr lang="en-US" sz="1200"/>
              <a:t>Developed pan/tilt motor control and laser activation</a:t>
            </a:r>
          </a:p>
          <a:p>
            <a:pPr marL="285750" indent="-285750">
              <a:buFont typeface="Arial"/>
              <a:buChar char="•"/>
            </a:pPr>
            <a:r>
              <a:rPr lang="en-US" sz="1200"/>
              <a:t>Humidity sensor validation</a:t>
            </a:r>
          </a:p>
          <a:p>
            <a:pPr marL="742950" lvl="1" indent="-285750">
              <a:buFont typeface="Courier New"/>
              <a:buChar char="o"/>
            </a:pPr>
            <a:r>
              <a:rPr lang="en-US" sz="1200"/>
              <a:t>Verified accurate readings using ambient conditions</a:t>
            </a:r>
          </a:p>
          <a:p>
            <a:pPr marL="285750" indent="-285750">
              <a:buFont typeface="Arial"/>
              <a:buChar char="•"/>
            </a:pPr>
            <a:r>
              <a:rPr lang="en-US" sz="1200"/>
              <a:t>Radar module characterization</a:t>
            </a:r>
          </a:p>
          <a:p>
            <a:pPr marL="742950" lvl="1" indent="-285750">
              <a:buFont typeface="Courier New"/>
              <a:buChar char="o"/>
            </a:pPr>
            <a:r>
              <a:rPr lang="en-US" sz="1200"/>
              <a:t>Tested response time, accuracy, and minimum time between readings</a:t>
            </a:r>
          </a:p>
          <a:p>
            <a:pPr marL="742950" lvl="1" indent="-285750">
              <a:buFont typeface="Courier New"/>
              <a:buChar char="o"/>
            </a:pPr>
            <a:r>
              <a:rPr lang="en-US" sz="1200"/>
              <a:t>Determined performance limitations for real time tracking</a:t>
            </a:r>
          </a:p>
          <a:p>
            <a:pPr marL="285750" indent="-285750">
              <a:buFont typeface="Arial"/>
              <a:buChar char="•"/>
            </a:pPr>
            <a:r>
              <a:rPr lang="en-US" sz="1200"/>
              <a:t>I2C multiplexor testing</a:t>
            </a:r>
          </a:p>
          <a:p>
            <a:pPr marL="742950" lvl="1" indent="-285750">
              <a:buFont typeface="Courier New"/>
              <a:buChar char="o"/>
            </a:pPr>
            <a:r>
              <a:rPr lang="en-US" sz="1200"/>
              <a:t>Implementation using radars and humidity sensors</a:t>
            </a:r>
          </a:p>
          <a:p>
            <a:pPr marL="285750" indent="-285750">
              <a:buFont typeface="Arial"/>
              <a:buChar char="•"/>
            </a:pPr>
            <a:r>
              <a:rPr lang="en-US" sz="1200"/>
              <a:t>LCD level shifter testing</a:t>
            </a:r>
          </a:p>
          <a:p>
            <a:pPr marL="742950" lvl="1" indent="-285750">
              <a:buFont typeface="Courier New"/>
              <a:buChar char="o"/>
            </a:pPr>
            <a:r>
              <a:rPr lang="en-US" sz="1200"/>
              <a:t>Verified communications between LCD and ESP32</a:t>
            </a:r>
          </a:p>
          <a:p>
            <a:pPr marL="285750" indent="-285750">
              <a:buFont typeface="Arial"/>
              <a:buChar char="•"/>
            </a:pPr>
            <a:r>
              <a:rPr lang="en-US" sz="1200"/>
              <a:t>Full system integration</a:t>
            </a:r>
          </a:p>
          <a:p>
            <a:pPr marL="742950" lvl="1" indent="-285750">
              <a:buFont typeface="Courier New"/>
              <a:buChar char="o"/>
            </a:pPr>
            <a:r>
              <a:rPr lang="en-US" sz="1200"/>
              <a:t>Combined camera subsystem, radar sensing, motor control, laser activation, buzzer activation, and lcd display</a:t>
            </a:r>
          </a:p>
          <a:p>
            <a:pPr marL="742950" lvl="1" indent="-285750">
              <a:buFont typeface="Courier New"/>
              <a:buChar char="o"/>
            </a:pPr>
            <a:r>
              <a:rPr lang="en-US" sz="1200"/>
              <a:t>Complete operation using the final 3D-printed apparatus</a:t>
            </a:r>
          </a:p>
        </p:txBody>
      </p:sp>
      <p:pic>
        <p:nvPicPr>
          <p:cNvPr id="3" name="Picture 2">
            <a:extLst>
              <a:ext uri="{FF2B5EF4-FFF2-40B4-BE49-F238E27FC236}">
                <a16:creationId xmlns:a16="http://schemas.microsoft.com/office/drawing/2014/main" id="{63883BB9-503C-9496-6690-B551E8B48A2B}"/>
              </a:ext>
            </a:extLst>
          </p:cNvPr>
          <p:cNvPicPr>
            <a:picLocks noChangeAspect="1"/>
          </p:cNvPicPr>
          <p:nvPr/>
        </p:nvPicPr>
        <p:blipFill>
          <a:blip r:embed="rId6"/>
          <a:stretch>
            <a:fillRect/>
          </a:stretch>
        </p:blipFill>
        <p:spPr>
          <a:xfrm>
            <a:off x="6339840" y="1855846"/>
            <a:ext cx="2430285" cy="3107662"/>
          </a:xfrm>
          <a:prstGeom prst="rect">
            <a:avLst/>
          </a:prstGeom>
        </p:spPr>
      </p:pic>
      <p:pic>
        <p:nvPicPr>
          <p:cNvPr id="5" name="Testing Audio">
            <a:hlinkClick r:id="" action="ppaction://media"/>
            <a:extLst>
              <a:ext uri="{FF2B5EF4-FFF2-40B4-BE49-F238E27FC236}">
                <a16:creationId xmlns:a16="http://schemas.microsoft.com/office/drawing/2014/main" id="{AF250373-2EA9-3988-1FCC-F2FC1F782C6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970030" y="4422775"/>
            <a:ext cx="487363" cy="487363"/>
          </a:xfrm>
          <a:prstGeom prst="rect">
            <a:avLst/>
          </a:prstGeom>
        </p:spPr>
      </p:pic>
      <p:sp>
        <p:nvSpPr>
          <p:cNvPr id="7" name="TextBox 6">
            <a:extLst>
              <a:ext uri="{FF2B5EF4-FFF2-40B4-BE49-F238E27FC236}">
                <a16:creationId xmlns:a16="http://schemas.microsoft.com/office/drawing/2014/main" id="{A2B137C8-0C7A-D064-E606-8DB60B792B80}"/>
              </a:ext>
            </a:extLst>
          </p:cNvPr>
          <p:cNvSpPr txBox="1"/>
          <p:nvPr/>
        </p:nvSpPr>
        <p:spPr>
          <a:xfrm>
            <a:off x="6532620" y="4958834"/>
            <a:ext cx="2044724" cy="184666"/>
          </a:xfrm>
          <a:prstGeom prst="rect">
            <a:avLst/>
          </a:prstGeom>
          <a:noFill/>
        </p:spPr>
        <p:txBody>
          <a:bodyPr wrap="square" rtlCol="0">
            <a:spAutoFit/>
          </a:bodyPr>
          <a:lstStyle/>
          <a:p>
            <a:pPr algn="ctr"/>
            <a:r>
              <a:rPr lang="en-US" sz="600" i="1"/>
              <a:t>Custom PCB Testing</a:t>
            </a:r>
          </a:p>
        </p:txBody>
      </p:sp>
    </p:spTree>
  </p:cSld>
  <p:clrMapOvr>
    <a:masterClrMapping/>
  </p:clrMapOvr>
  <mc:AlternateContent xmlns:mc="http://schemas.openxmlformats.org/markup-compatibility/2006">
    <mc:Choice xmlns:p14="http://schemas.microsoft.com/office/powerpoint/2010/main" Requires="p14">
      <p:transition spd="slow" p14:dur="2000" advTm="86414"/>
    </mc:Choice>
    <mc:Fallback>
      <p:transition spd="slow" advTm="8641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86414"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AE8F3"/>
        </a:solidFill>
        <a:effectLst/>
      </p:bgPr>
    </p:bg>
    <p:spTree>
      <p:nvGrpSpPr>
        <p:cNvPr id="1" name="Shape 112">
          <a:extLst>
            <a:ext uri="{FF2B5EF4-FFF2-40B4-BE49-F238E27FC236}">
              <a16:creationId xmlns:a16="http://schemas.microsoft.com/office/drawing/2014/main" id="{23FD7CA7-1132-9F97-F784-0D5FBAEB907C}"/>
            </a:ext>
          </a:extLst>
        </p:cNvPr>
        <p:cNvGrpSpPr/>
        <p:nvPr/>
      </p:nvGrpSpPr>
      <p:grpSpPr>
        <a:xfrm>
          <a:off x="0" y="0"/>
          <a:ext cx="0" cy="0"/>
          <a:chOff x="0" y="0"/>
          <a:chExt cx="0" cy="0"/>
        </a:xfrm>
      </p:grpSpPr>
      <p:sp>
        <p:nvSpPr>
          <p:cNvPr id="113" name="Google Shape;113;p17">
            <a:extLst>
              <a:ext uri="{FF2B5EF4-FFF2-40B4-BE49-F238E27FC236}">
                <a16:creationId xmlns:a16="http://schemas.microsoft.com/office/drawing/2014/main" id="{38CE21FD-C516-F0C5-9EE3-8BB0FDE35353}"/>
              </a:ext>
            </a:extLst>
          </p:cNvPr>
          <p:cNvSpPr txBox="1"/>
          <p:nvPr/>
        </p:nvSpPr>
        <p:spPr>
          <a:xfrm>
            <a:off x="514350" y="430602"/>
            <a:ext cx="3938400" cy="553998"/>
          </a:xfrm>
          <a:prstGeom prst="rect">
            <a:avLst/>
          </a:prstGeom>
          <a:noFill/>
          <a:ln>
            <a:noFill/>
          </a:ln>
        </p:spPr>
        <p:txBody>
          <a:bodyPr spcFirstLastPara="1" wrap="square" lIns="0" tIns="0" rIns="0" bIns="0" anchor="t" anchorCtr="0">
            <a:spAutoFit/>
          </a:bodyPr>
          <a:lstStyle/>
          <a:p>
            <a:pPr lvl="1"/>
            <a:r>
              <a:rPr lang="en" sz="3600">
                <a:solidFill>
                  <a:srgbClr val="191515"/>
                </a:solidFill>
                <a:latin typeface="Anton"/>
              </a:rPr>
              <a:t>SBC + YOLO Testing</a:t>
            </a:r>
          </a:p>
        </p:txBody>
      </p:sp>
      <p:sp>
        <p:nvSpPr>
          <p:cNvPr id="115" name="Google Shape;115;p17">
            <a:extLst>
              <a:ext uri="{FF2B5EF4-FFF2-40B4-BE49-F238E27FC236}">
                <a16:creationId xmlns:a16="http://schemas.microsoft.com/office/drawing/2014/main" id="{3F8A7F52-003B-50EF-7540-DD4D30CF58D1}"/>
              </a:ext>
            </a:extLst>
          </p:cNvPr>
          <p:cNvSpPr txBox="1"/>
          <p:nvPr/>
        </p:nvSpPr>
        <p:spPr>
          <a:xfrm>
            <a:off x="4231145" y="1775975"/>
            <a:ext cx="3074238" cy="1077218"/>
          </a:xfrm>
          <a:prstGeom prst="rect">
            <a:avLst/>
          </a:prstGeom>
          <a:noFill/>
          <a:ln>
            <a:noFill/>
          </a:ln>
        </p:spPr>
        <p:txBody>
          <a:bodyPr spcFirstLastPara="1" wrap="square" lIns="0" tIns="0" rIns="0" bIns="0" anchor="t" anchorCtr="0">
            <a:spAutoFit/>
          </a:bodyPr>
          <a:lstStyle/>
          <a:p>
            <a:pPr marL="171450" marR="0" lvl="1" indent="-171450" algn="l" rtl="0">
              <a:lnSpc>
                <a:spcPct val="100000"/>
              </a:lnSpc>
              <a:spcBef>
                <a:spcPts val="0"/>
              </a:spcBef>
              <a:spcAft>
                <a:spcPts val="0"/>
              </a:spcAft>
              <a:buFont typeface="Arial" panose="020B0604020202020204" pitchFamily="34" charset="0"/>
              <a:buChar char="•"/>
            </a:pPr>
            <a:r>
              <a:rPr lang="en" sz="1000" b="0" i="0" u="none" strike="noStrike" cap="none">
                <a:solidFill>
                  <a:srgbClr val="191515"/>
                </a:solidFill>
                <a:latin typeface="Alata"/>
                <a:ea typeface="Alata"/>
                <a:cs typeface="Alata"/>
                <a:sym typeface="Alata"/>
              </a:rPr>
              <a:t>Dataset of ~2500 images used in training the green playground balls. </a:t>
            </a:r>
          </a:p>
          <a:p>
            <a:pPr marL="171450" lvl="3" indent="-171450">
              <a:buFont typeface="Arial" panose="020B0604020202020204" pitchFamily="34" charset="0"/>
              <a:buChar char="•"/>
            </a:pPr>
            <a:r>
              <a:rPr lang="en" sz="1000">
                <a:solidFill>
                  <a:srgbClr val="191515"/>
                </a:solidFill>
                <a:latin typeface="Alata"/>
                <a:cs typeface="Alata"/>
                <a:sym typeface="Alata"/>
              </a:rPr>
              <a:t>B</a:t>
            </a:r>
            <a:r>
              <a:rPr lang="en-US" sz="1000">
                <a:solidFill>
                  <a:srgbClr val="191515"/>
                </a:solidFill>
                <a:latin typeface="Alata"/>
                <a:cs typeface="Alata"/>
                <a:sym typeface="Alata"/>
              </a:rPr>
              <a:t>o</a:t>
            </a:r>
            <a:r>
              <a:rPr lang="en" sz="1000">
                <a:solidFill>
                  <a:srgbClr val="191515"/>
                </a:solidFill>
                <a:latin typeface="Alata"/>
                <a:cs typeface="Alata"/>
                <a:sym typeface="Alata"/>
              </a:rPr>
              <a:t>th playground balls are considered the same object. Training was meant to generalize the idea of the green playground ball.</a:t>
            </a:r>
          </a:p>
          <a:p>
            <a:pPr marL="171450" marR="0" lvl="1" indent="-171450" algn="l" rtl="0">
              <a:lnSpc>
                <a:spcPct val="100000"/>
              </a:lnSpc>
              <a:spcBef>
                <a:spcPts val="0"/>
              </a:spcBef>
              <a:spcAft>
                <a:spcPts val="0"/>
              </a:spcAft>
              <a:buFont typeface="Arial" panose="020B0604020202020204" pitchFamily="34" charset="0"/>
              <a:buChar char="•"/>
            </a:pPr>
            <a:r>
              <a:rPr lang="en" sz="1000">
                <a:solidFill>
                  <a:srgbClr val="191515"/>
                </a:solidFill>
                <a:latin typeface="Alata"/>
                <a:cs typeface="Alata"/>
                <a:sym typeface="Alata"/>
              </a:rPr>
              <a:t>High success rate as shown by the Confusion Matrix, a product of the training process.</a:t>
            </a:r>
          </a:p>
        </p:txBody>
      </p:sp>
      <p:sp>
        <p:nvSpPr>
          <p:cNvPr id="116" name="Google Shape;116;p17">
            <a:extLst>
              <a:ext uri="{FF2B5EF4-FFF2-40B4-BE49-F238E27FC236}">
                <a16:creationId xmlns:a16="http://schemas.microsoft.com/office/drawing/2014/main" id="{6450BFC5-1102-8B37-C046-65A6DDA42150}"/>
              </a:ext>
            </a:extLst>
          </p:cNvPr>
          <p:cNvSpPr txBox="1"/>
          <p:nvPr/>
        </p:nvSpPr>
        <p:spPr>
          <a:xfrm>
            <a:off x="4231145" y="3447273"/>
            <a:ext cx="3074238" cy="877163"/>
          </a:xfrm>
          <a:prstGeom prst="rect">
            <a:avLst/>
          </a:prstGeom>
          <a:noFill/>
          <a:ln>
            <a:noFill/>
          </a:ln>
        </p:spPr>
        <p:txBody>
          <a:bodyPr spcFirstLastPara="1" wrap="square" lIns="0" tIns="0" rIns="0" bIns="0" anchor="t" anchorCtr="0">
            <a:spAutoFit/>
          </a:bodyPr>
          <a:lstStyle/>
          <a:p>
            <a:pPr marL="171450" lvl="1" indent="-171450">
              <a:buFont typeface="Arial" panose="020B0604020202020204" pitchFamily="34" charset="0"/>
              <a:buChar char="•"/>
            </a:pPr>
            <a:r>
              <a:rPr lang="en-US" sz="1000">
                <a:solidFill>
                  <a:srgbClr val="191515"/>
                </a:solidFill>
                <a:latin typeface="Alata"/>
                <a:ea typeface="Alata"/>
                <a:cs typeface="Alata"/>
                <a:sym typeface="Alata"/>
              </a:rPr>
              <a:t>Using a Docker container to automate deployment</a:t>
            </a:r>
          </a:p>
          <a:p>
            <a:pPr marL="171450" indent="-171450">
              <a:buFont typeface="Arial" panose="020B0604020202020204" pitchFamily="34" charset="0"/>
              <a:buChar char="•"/>
            </a:pPr>
            <a:r>
              <a:rPr lang="en-US" sz="1000">
                <a:solidFill>
                  <a:srgbClr val="191515"/>
                </a:solidFill>
                <a:latin typeface="Alata"/>
                <a:ea typeface="Alata"/>
                <a:cs typeface="Alata"/>
                <a:sym typeface="Alata"/>
              </a:rPr>
              <a:t>Docker container able to access all necessary components </a:t>
            </a:r>
          </a:p>
          <a:p>
            <a:pPr marL="171450" lvl="1" indent="-171450">
              <a:buFont typeface="Arial" panose="020B0604020202020204" pitchFamily="34" charset="0"/>
              <a:buChar char="•"/>
            </a:pPr>
            <a:r>
              <a:rPr lang="en-US" sz="1000">
                <a:solidFill>
                  <a:srgbClr val="191515"/>
                </a:solidFill>
                <a:latin typeface="Alata"/>
                <a:ea typeface="Alata"/>
                <a:cs typeface="Alata"/>
                <a:sym typeface="Alata"/>
              </a:rPr>
              <a:t>Able to maintain ~20-30 frames per second</a:t>
            </a:r>
          </a:p>
          <a:p>
            <a:pPr marL="171450" lvl="1" indent="-171450">
              <a:buFont typeface="Arial" panose="020B0604020202020204" pitchFamily="34" charset="0"/>
              <a:buChar char="•"/>
            </a:pPr>
            <a:endParaRPr lang="en-US" sz="700"/>
          </a:p>
        </p:txBody>
      </p:sp>
      <p:sp>
        <p:nvSpPr>
          <p:cNvPr id="118" name="Google Shape;118;p17">
            <a:extLst>
              <a:ext uri="{FF2B5EF4-FFF2-40B4-BE49-F238E27FC236}">
                <a16:creationId xmlns:a16="http://schemas.microsoft.com/office/drawing/2014/main" id="{6A7532C4-9B11-6A74-8317-F53C2F89FE39}"/>
              </a:ext>
            </a:extLst>
          </p:cNvPr>
          <p:cNvSpPr txBox="1"/>
          <p:nvPr/>
        </p:nvSpPr>
        <p:spPr>
          <a:xfrm>
            <a:off x="4231307" y="1501035"/>
            <a:ext cx="1795993" cy="195759"/>
          </a:xfrm>
          <a:prstGeom prst="rect">
            <a:avLst/>
          </a:prstGeom>
          <a:noFill/>
          <a:ln>
            <a:noFill/>
          </a:ln>
        </p:spPr>
        <p:txBody>
          <a:bodyPr spcFirstLastPara="1" wrap="square" lIns="0" tIns="0" rIns="0" bIns="0" anchor="t" anchorCtr="0">
            <a:spAutoFit/>
          </a:bodyPr>
          <a:lstStyle/>
          <a:p>
            <a:pPr marL="0" marR="0" lvl="1" indent="0" algn="l" rtl="0">
              <a:lnSpc>
                <a:spcPct val="106002"/>
              </a:lnSpc>
              <a:spcBef>
                <a:spcPts val="0"/>
              </a:spcBef>
              <a:spcAft>
                <a:spcPts val="0"/>
              </a:spcAft>
              <a:buNone/>
            </a:pPr>
            <a:r>
              <a:rPr lang="en-US" sz="1200" b="0" i="0" u="none" strike="noStrike" cap="none">
                <a:solidFill>
                  <a:srgbClr val="191515"/>
                </a:solidFill>
                <a:latin typeface="Anton"/>
                <a:ea typeface="Anton"/>
                <a:cs typeface="Anton"/>
                <a:sym typeface="Anton"/>
              </a:rPr>
              <a:t>Dataset</a:t>
            </a:r>
            <a:endParaRPr sz="700"/>
          </a:p>
        </p:txBody>
      </p:sp>
      <p:sp>
        <p:nvSpPr>
          <p:cNvPr id="119" name="Google Shape;119;p17">
            <a:extLst>
              <a:ext uri="{FF2B5EF4-FFF2-40B4-BE49-F238E27FC236}">
                <a16:creationId xmlns:a16="http://schemas.microsoft.com/office/drawing/2014/main" id="{A0975951-9FD7-F4AF-262E-DF79A2059CA4}"/>
              </a:ext>
            </a:extLst>
          </p:cNvPr>
          <p:cNvSpPr txBox="1"/>
          <p:nvPr/>
        </p:nvSpPr>
        <p:spPr>
          <a:xfrm>
            <a:off x="4231145" y="3154737"/>
            <a:ext cx="1796155" cy="195759"/>
          </a:xfrm>
          <a:prstGeom prst="rect">
            <a:avLst/>
          </a:prstGeom>
          <a:noFill/>
          <a:ln>
            <a:noFill/>
          </a:ln>
        </p:spPr>
        <p:txBody>
          <a:bodyPr spcFirstLastPara="1" wrap="square" lIns="0" tIns="0" rIns="0" bIns="0" anchor="t" anchorCtr="0">
            <a:spAutoFit/>
          </a:bodyPr>
          <a:lstStyle/>
          <a:p>
            <a:pPr marL="0" marR="0" lvl="1" indent="0" algn="l" rtl="0">
              <a:lnSpc>
                <a:spcPct val="106002"/>
              </a:lnSpc>
              <a:spcBef>
                <a:spcPts val="0"/>
              </a:spcBef>
              <a:spcAft>
                <a:spcPts val="0"/>
              </a:spcAft>
              <a:buNone/>
            </a:pPr>
            <a:r>
              <a:rPr lang="en-US" sz="1200" b="0" i="0" u="none" strike="noStrike" cap="none">
                <a:solidFill>
                  <a:srgbClr val="191515"/>
                </a:solidFill>
                <a:latin typeface="Anton"/>
                <a:ea typeface="Anton"/>
                <a:cs typeface="Anton"/>
                <a:sym typeface="Anton"/>
              </a:rPr>
              <a:t>Orin Nano</a:t>
            </a:r>
            <a:endParaRPr sz="700"/>
          </a:p>
        </p:txBody>
      </p:sp>
      <p:pic>
        <p:nvPicPr>
          <p:cNvPr id="2" name="Picture 1">
            <a:extLst>
              <a:ext uri="{FF2B5EF4-FFF2-40B4-BE49-F238E27FC236}">
                <a16:creationId xmlns:a16="http://schemas.microsoft.com/office/drawing/2014/main" id="{C6E34BFC-4CA7-B024-D2B6-E573C6B7EE61}"/>
              </a:ext>
            </a:extLst>
          </p:cNvPr>
          <p:cNvPicPr>
            <a:picLocks noChangeAspect="1"/>
          </p:cNvPicPr>
          <p:nvPr/>
        </p:nvPicPr>
        <p:blipFill>
          <a:blip r:embed="rId5"/>
          <a:stretch>
            <a:fillRect/>
          </a:stretch>
        </p:blipFill>
        <p:spPr>
          <a:xfrm>
            <a:off x="7364120" y="32531"/>
            <a:ext cx="1743444" cy="1743444"/>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10" name="Audio 9">
            <a:hlinkClick r:id="" action="ppaction://media"/>
            <a:extLst>
              <a:ext uri="{FF2B5EF4-FFF2-40B4-BE49-F238E27FC236}">
                <a16:creationId xmlns:a16="http://schemas.microsoft.com/office/drawing/2014/main" id="{4EA5AFB8-D090-1A4A-9FD6-EBF32EC705B8}"/>
              </a:ext>
            </a:extLst>
          </p:cNvPr>
          <p:cNvPicPr>
            <a:picLocks noChangeAspect="1"/>
          </p:cNvPicPr>
          <p:nvPr>
            <a:audioFile r:link="rId2"/>
            <p:extLst>
              <p:ext uri="{DAA4B4D4-6D71-4841-9C94-3DE7FCFB9230}">
                <p14:media xmlns:p14="http://schemas.microsoft.com/office/powerpoint/2010/main" r:embed="rId1"/>
              </p:ext>
            </p:extLst>
          </p:nvPr>
        </p:nvPicPr>
        <p:blipFill>
          <a:blip r:embed="rId6"/>
          <a:srcRect l="-76563" t="-76563" r="-76563" b="-76563"/>
          <a:stretch>
            <a:fillRect/>
          </a:stretch>
        </p:blipFill>
        <p:spPr>
          <a:xfrm>
            <a:off x="7539228" y="3538728"/>
            <a:ext cx="1543050" cy="1543050"/>
          </a:xfrm>
          <a:prstGeom prst="ellipse">
            <a:avLst/>
          </a:prstGeom>
        </p:spPr>
      </p:pic>
      <p:pic>
        <p:nvPicPr>
          <p:cNvPr id="3" name="Picture 2">
            <a:extLst>
              <a:ext uri="{FF2B5EF4-FFF2-40B4-BE49-F238E27FC236}">
                <a16:creationId xmlns:a16="http://schemas.microsoft.com/office/drawing/2014/main" id="{C36B558E-5B98-3422-7A57-CB4D262BACEF}"/>
              </a:ext>
            </a:extLst>
          </p:cNvPr>
          <p:cNvPicPr>
            <a:picLocks noChangeAspect="1"/>
          </p:cNvPicPr>
          <p:nvPr/>
        </p:nvPicPr>
        <p:blipFill>
          <a:blip r:embed="rId7">
            <a:extLst>
              <a:ext uri="{28A0092B-C50C-407E-A947-70E740481C1C}">
                <a14:useLocalDpi xmlns:a14="http://schemas.microsoft.com/office/drawing/2010/main" val="0"/>
              </a:ext>
            </a:extLst>
          </a:blip>
          <a:srcRect r="3" b="9020"/>
          <a:stretch>
            <a:fillRect/>
          </a:stretch>
        </p:blipFill>
        <p:spPr>
          <a:xfrm>
            <a:off x="810519" y="1049893"/>
            <a:ext cx="2474905" cy="1688808"/>
          </a:xfrm>
          <a:prstGeom prst="rect">
            <a:avLst/>
          </a:prstGeom>
        </p:spPr>
      </p:pic>
      <p:pic>
        <p:nvPicPr>
          <p:cNvPr id="4" name="Picture 3">
            <a:extLst>
              <a:ext uri="{FF2B5EF4-FFF2-40B4-BE49-F238E27FC236}">
                <a16:creationId xmlns:a16="http://schemas.microsoft.com/office/drawing/2014/main" id="{677AF637-767A-846E-E62C-7E8A0FEC907A}"/>
              </a:ext>
            </a:extLst>
          </p:cNvPr>
          <p:cNvPicPr>
            <a:picLocks noChangeAspect="1"/>
          </p:cNvPicPr>
          <p:nvPr/>
        </p:nvPicPr>
        <p:blipFill>
          <a:blip r:embed="rId8">
            <a:extLst>
              <a:ext uri="{28A0092B-C50C-407E-A947-70E740481C1C}">
                <a14:useLocalDpi xmlns:a14="http://schemas.microsoft.com/office/drawing/2010/main" val="0"/>
              </a:ext>
            </a:extLst>
          </a:blip>
          <a:srcRect l="17647" r="4" b="4"/>
          <a:stretch>
            <a:fillRect/>
          </a:stretch>
        </p:blipFill>
        <p:spPr>
          <a:xfrm>
            <a:off x="810520" y="3039761"/>
            <a:ext cx="2474904" cy="1690470"/>
          </a:xfrm>
          <a:prstGeom prst="rect">
            <a:avLst/>
          </a:prstGeom>
        </p:spPr>
      </p:pic>
      <p:sp>
        <p:nvSpPr>
          <p:cNvPr id="5" name="TextBox 4">
            <a:extLst>
              <a:ext uri="{FF2B5EF4-FFF2-40B4-BE49-F238E27FC236}">
                <a16:creationId xmlns:a16="http://schemas.microsoft.com/office/drawing/2014/main" id="{F74B7D9E-99A1-4FBB-403D-0D6E721A3458}"/>
              </a:ext>
            </a:extLst>
          </p:cNvPr>
          <p:cNvSpPr txBox="1"/>
          <p:nvPr/>
        </p:nvSpPr>
        <p:spPr>
          <a:xfrm>
            <a:off x="1119799" y="2738701"/>
            <a:ext cx="1856343" cy="184666"/>
          </a:xfrm>
          <a:prstGeom prst="rect">
            <a:avLst/>
          </a:prstGeom>
          <a:noFill/>
        </p:spPr>
        <p:txBody>
          <a:bodyPr wrap="square" rtlCol="0">
            <a:spAutoFit/>
          </a:bodyPr>
          <a:lstStyle/>
          <a:p>
            <a:pPr algn="ctr"/>
            <a:r>
              <a:rPr lang="en-US" sz="600" i="1"/>
              <a:t>Confusion Matrix of the latest model.</a:t>
            </a:r>
          </a:p>
        </p:txBody>
      </p:sp>
      <p:sp>
        <p:nvSpPr>
          <p:cNvPr id="6" name="TextBox 5">
            <a:extLst>
              <a:ext uri="{FF2B5EF4-FFF2-40B4-BE49-F238E27FC236}">
                <a16:creationId xmlns:a16="http://schemas.microsoft.com/office/drawing/2014/main" id="{7AEA8CF3-5A65-2FF5-796B-52FC71387016}"/>
              </a:ext>
            </a:extLst>
          </p:cNvPr>
          <p:cNvSpPr txBox="1"/>
          <p:nvPr/>
        </p:nvSpPr>
        <p:spPr>
          <a:xfrm>
            <a:off x="1007669" y="4754292"/>
            <a:ext cx="2080601" cy="184666"/>
          </a:xfrm>
          <a:prstGeom prst="rect">
            <a:avLst/>
          </a:prstGeom>
          <a:noFill/>
        </p:spPr>
        <p:txBody>
          <a:bodyPr wrap="square" rtlCol="0">
            <a:spAutoFit/>
          </a:bodyPr>
          <a:lstStyle/>
          <a:p>
            <a:pPr algn="ctr"/>
            <a:r>
              <a:rPr lang="en-US" sz="600" i="1"/>
              <a:t>Green playground ball detected with 90% confidence.</a:t>
            </a:r>
          </a:p>
        </p:txBody>
      </p:sp>
    </p:spTree>
    <p:extLst>
      <p:ext uri="{BB962C8B-B14F-4D97-AF65-F5344CB8AC3E}">
        <p14:creationId xmlns:p14="http://schemas.microsoft.com/office/powerpoint/2010/main" val="659568634"/>
      </p:ext>
    </p:extLst>
  </p:cSld>
  <p:clrMapOvr>
    <a:masterClrMapping/>
  </p:clrMapOvr>
  <mc:AlternateContent xmlns:mc="http://schemas.openxmlformats.org/markup-compatibility/2006">
    <mc:Choice xmlns:p14="http://schemas.microsoft.com/office/powerpoint/2010/main" Requires="p14">
      <p:transition spd="slow" p14:dur="2000" advTm="163096"/>
    </mc:Choice>
    <mc:Fallback>
      <p:transition spd="slow" advTm="1630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7" name="Google Shape;107;p16"/>
          <p:cNvSpPr txBox="1"/>
          <p:nvPr/>
        </p:nvSpPr>
        <p:spPr>
          <a:xfrm>
            <a:off x="199090" y="173567"/>
            <a:ext cx="5350800" cy="830997"/>
          </a:xfrm>
          <a:prstGeom prst="rect">
            <a:avLst/>
          </a:prstGeom>
          <a:noFill/>
          <a:ln>
            <a:noFill/>
          </a:ln>
        </p:spPr>
        <p:txBody>
          <a:bodyPr spcFirstLastPara="1" wrap="square" lIns="0" tIns="0" rIns="0" bIns="0" anchor="t" anchorCtr="0">
            <a:spAutoFit/>
          </a:bodyPr>
          <a:lstStyle/>
          <a:p>
            <a:pPr lvl="1"/>
            <a:r>
              <a:rPr lang="en" sz="5400">
                <a:solidFill>
                  <a:srgbClr val="191515"/>
                </a:solidFill>
                <a:latin typeface="Anton"/>
              </a:rPr>
              <a:t>WORK DISTRIBUTION</a:t>
            </a:r>
          </a:p>
        </p:txBody>
      </p:sp>
      <p:graphicFrame>
        <p:nvGraphicFramePr>
          <p:cNvPr id="7" name="Table 6">
            <a:extLst>
              <a:ext uri="{FF2B5EF4-FFF2-40B4-BE49-F238E27FC236}">
                <a16:creationId xmlns:a16="http://schemas.microsoft.com/office/drawing/2014/main" id="{E7CC7258-6191-068D-C64A-A6BEB457C6A8}"/>
              </a:ext>
            </a:extLst>
          </p:cNvPr>
          <p:cNvGraphicFramePr>
            <a:graphicFrameLocks noGrp="1"/>
          </p:cNvGraphicFramePr>
          <p:nvPr>
            <p:extLst>
              <p:ext uri="{D42A27DB-BD31-4B8C-83A1-F6EECF244321}">
                <p14:modId xmlns:p14="http://schemas.microsoft.com/office/powerpoint/2010/main" val="3427275248"/>
              </p:ext>
            </p:extLst>
          </p:nvPr>
        </p:nvGraphicFramePr>
        <p:xfrm>
          <a:off x="627571" y="874577"/>
          <a:ext cx="6572250" cy="4131035"/>
        </p:xfrm>
        <a:graphic>
          <a:graphicData uri="http://schemas.openxmlformats.org/drawingml/2006/table">
            <a:tbl>
              <a:tblPr firstRow="1" bandRow="1">
                <a:tableStyleId>{5C22544A-7EE6-4342-B048-85BDC9FD1C3A}</a:tableStyleId>
              </a:tblPr>
              <a:tblGrid>
                <a:gridCol w="2190750">
                  <a:extLst>
                    <a:ext uri="{9D8B030D-6E8A-4147-A177-3AD203B41FA5}">
                      <a16:colId xmlns:a16="http://schemas.microsoft.com/office/drawing/2014/main" val="3533620574"/>
                    </a:ext>
                  </a:extLst>
                </a:gridCol>
                <a:gridCol w="2190750">
                  <a:extLst>
                    <a:ext uri="{9D8B030D-6E8A-4147-A177-3AD203B41FA5}">
                      <a16:colId xmlns:a16="http://schemas.microsoft.com/office/drawing/2014/main" val="972354481"/>
                    </a:ext>
                  </a:extLst>
                </a:gridCol>
                <a:gridCol w="2190750">
                  <a:extLst>
                    <a:ext uri="{9D8B030D-6E8A-4147-A177-3AD203B41FA5}">
                      <a16:colId xmlns:a16="http://schemas.microsoft.com/office/drawing/2014/main" val="1782088305"/>
                    </a:ext>
                  </a:extLst>
                </a:gridCol>
              </a:tblGrid>
              <a:tr h="298575">
                <a:tc>
                  <a:txBody>
                    <a:bodyPr/>
                    <a:lstStyle/>
                    <a:p>
                      <a:pPr algn="ctr" rtl="0" fontAlgn="base">
                        <a:lnSpc>
                          <a:spcPts val="1457"/>
                        </a:lnSpc>
                        <a:buNone/>
                      </a:pPr>
                      <a:r>
                        <a:rPr lang="en-US" sz="1200" b="1">
                          <a:solidFill>
                            <a:srgbClr val="FFFFFF"/>
                          </a:solidFill>
                          <a:effectLst/>
                        </a:rPr>
                        <a:t>Name/Major </a:t>
                      </a:r>
                      <a:endParaRPr lang="en-US" b="1">
                        <a:effectLst/>
                      </a:endParaRPr>
                    </a:p>
                  </a:txBody>
                  <a:tcPr marL="9525" marR="9525" marT="9525" anchor="ctr"/>
                </a:tc>
                <a:tc>
                  <a:txBody>
                    <a:bodyPr/>
                    <a:lstStyle/>
                    <a:p>
                      <a:pPr algn="ctr" rtl="0" fontAlgn="base">
                        <a:lnSpc>
                          <a:spcPts val="1457"/>
                        </a:lnSpc>
                        <a:buNone/>
                      </a:pPr>
                      <a:r>
                        <a:rPr lang="en-US" sz="1200" b="1">
                          <a:solidFill>
                            <a:srgbClr val="FFFFFF"/>
                          </a:solidFill>
                          <a:effectLst/>
                        </a:rPr>
                        <a:t>Primary Responsibilities </a:t>
                      </a:r>
                      <a:endParaRPr lang="en-US" b="1">
                        <a:effectLst/>
                      </a:endParaRPr>
                    </a:p>
                  </a:txBody>
                  <a:tcPr marL="9525" marR="9525" marT="9525" anchor="ctr"/>
                </a:tc>
                <a:tc>
                  <a:txBody>
                    <a:bodyPr/>
                    <a:lstStyle/>
                    <a:p>
                      <a:pPr algn="ctr" rtl="0" fontAlgn="base">
                        <a:lnSpc>
                          <a:spcPts val="1457"/>
                        </a:lnSpc>
                        <a:buNone/>
                      </a:pPr>
                      <a:r>
                        <a:rPr lang="en-US" sz="1200" b="1">
                          <a:solidFill>
                            <a:srgbClr val="FFFFFF"/>
                          </a:solidFill>
                          <a:effectLst/>
                        </a:rPr>
                        <a:t>Secondary Responsibilities </a:t>
                      </a:r>
                      <a:endParaRPr lang="en-US" b="1">
                        <a:effectLst/>
                      </a:endParaRPr>
                    </a:p>
                  </a:txBody>
                  <a:tcPr marL="9525" marR="9525" marT="9525" anchor="ctr"/>
                </a:tc>
                <a:extLst>
                  <a:ext uri="{0D108BD9-81ED-4DB2-BD59-A6C34878D82A}">
                    <a16:rowId xmlns:a16="http://schemas.microsoft.com/office/drawing/2014/main" val="1566397232"/>
                  </a:ext>
                </a:extLst>
              </a:tr>
              <a:tr h="298575">
                <a:tc rowSpan="3">
                  <a:txBody>
                    <a:bodyPr/>
                    <a:lstStyle/>
                    <a:p>
                      <a:pPr algn="ctr" rtl="0" fontAlgn="base">
                        <a:lnSpc>
                          <a:spcPts val="1457"/>
                        </a:lnSpc>
                        <a:buNone/>
                      </a:pPr>
                      <a:r>
                        <a:rPr lang="en-US" sz="1200">
                          <a:effectLst/>
                        </a:rPr>
                        <a:t>Alex Evison </a:t>
                      </a:r>
                      <a:endParaRPr lang="en-US">
                        <a:effectLst/>
                      </a:endParaRPr>
                    </a:p>
                    <a:p>
                      <a:pPr algn="ctr" rtl="0" fontAlgn="base">
                        <a:lnSpc>
                          <a:spcPts val="1457"/>
                        </a:lnSpc>
                        <a:buNone/>
                      </a:pPr>
                      <a:r>
                        <a:rPr lang="en-US" sz="1200">
                          <a:effectLst/>
                        </a:rPr>
                        <a:t>Electrical Engineering </a:t>
                      </a:r>
                      <a:endParaRPr lang="en-US">
                        <a:effectLst/>
                      </a:endParaRPr>
                    </a:p>
                  </a:txBody>
                  <a:tcPr marL="9525" marR="9525" marT="9525" anchor="ctr"/>
                </a:tc>
                <a:tc>
                  <a:txBody>
                    <a:bodyPr/>
                    <a:lstStyle/>
                    <a:p>
                      <a:pPr algn="ctr" rtl="0" fontAlgn="base">
                        <a:lnSpc>
                          <a:spcPts val="1457"/>
                        </a:lnSpc>
                        <a:buNone/>
                      </a:pPr>
                      <a:r>
                        <a:rPr lang="en-US" sz="1200">
                          <a:effectLst/>
                        </a:rPr>
                        <a:t> PCB Design  </a:t>
                      </a:r>
                      <a:endParaRPr lang="en-US">
                        <a:effectLst/>
                      </a:endParaRPr>
                    </a:p>
                  </a:txBody>
                  <a:tcPr marL="9525" marR="9525" marT="9525" anchor="ctr"/>
                </a:tc>
                <a:tc>
                  <a:txBody>
                    <a:bodyPr/>
                    <a:lstStyle/>
                    <a:p>
                      <a:pPr algn="ctr" rtl="0" fontAlgn="base">
                        <a:lnSpc>
                          <a:spcPts val="1457"/>
                        </a:lnSpc>
                        <a:buNone/>
                      </a:pPr>
                      <a:r>
                        <a:rPr lang="en-US" sz="1200">
                          <a:effectLst/>
                        </a:rPr>
                        <a:t>Peripheral Integration </a:t>
                      </a:r>
                      <a:endParaRPr lang="en-US">
                        <a:effectLst/>
                      </a:endParaRPr>
                    </a:p>
                  </a:txBody>
                  <a:tcPr marL="9525" marR="9525" marT="9525" anchor="ctr"/>
                </a:tc>
                <a:extLst>
                  <a:ext uri="{0D108BD9-81ED-4DB2-BD59-A6C34878D82A}">
                    <a16:rowId xmlns:a16="http://schemas.microsoft.com/office/drawing/2014/main" val="3671969942"/>
                  </a:ext>
                </a:extLst>
              </a:tr>
              <a:tr h="298575">
                <a:tc vMerge="1">
                  <a:txBody>
                    <a:bodyPr/>
                    <a:lstStyle/>
                    <a:p>
                      <a:endParaRPr lang="en-US"/>
                    </a:p>
                  </a:txBody>
                  <a:tcPr marL="0" marR="0" marT="0" marB="0" horzOverflow="overflow"/>
                </a:tc>
                <a:tc>
                  <a:txBody>
                    <a:bodyPr/>
                    <a:lstStyle/>
                    <a:p>
                      <a:pPr algn="ctr" rtl="0" fontAlgn="base">
                        <a:lnSpc>
                          <a:spcPts val="1457"/>
                        </a:lnSpc>
                        <a:buNone/>
                      </a:pPr>
                      <a:r>
                        <a:rPr lang="en-US" sz="1200">
                          <a:effectLst/>
                        </a:rPr>
                        <a:t>Motors and Motor Control </a:t>
                      </a:r>
                      <a:endParaRPr lang="en-US">
                        <a:effectLst/>
                      </a:endParaRPr>
                    </a:p>
                  </a:txBody>
                  <a:tcPr marL="9525" marR="9525" marT="9525" anchor="ctr"/>
                </a:tc>
                <a:tc>
                  <a:txBody>
                    <a:bodyPr/>
                    <a:lstStyle/>
                    <a:p>
                      <a:pPr algn="ctr" rtl="0" fontAlgn="base">
                        <a:lnSpc>
                          <a:spcPts val="1457"/>
                        </a:lnSpc>
                        <a:buNone/>
                      </a:pPr>
                      <a:r>
                        <a:rPr lang="en-US" sz="1200">
                          <a:effectLst/>
                        </a:rPr>
                        <a:t>Testing </a:t>
                      </a:r>
                      <a:endParaRPr lang="en-US">
                        <a:effectLst/>
                      </a:endParaRPr>
                    </a:p>
                  </a:txBody>
                  <a:tcPr marL="9525" marR="9525" marT="9525" anchor="ctr"/>
                </a:tc>
                <a:extLst>
                  <a:ext uri="{0D108BD9-81ED-4DB2-BD59-A6C34878D82A}">
                    <a16:rowId xmlns:a16="http://schemas.microsoft.com/office/drawing/2014/main" val="198861465"/>
                  </a:ext>
                </a:extLst>
              </a:tr>
              <a:tr h="298575">
                <a:tc vMerge="1">
                  <a:txBody>
                    <a:bodyPr/>
                    <a:lstStyle/>
                    <a:p>
                      <a:endParaRPr lang="en-US"/>
                    </a:p>
                  </a:txBody>
                  <a:tcPr marL="0" marR="0" marT="0" marB="0" horzOverflow="overflow"/>
                </a:tc>
                <a:tc>
                  <a:txBody>
                    <a:bodyPr/>
                    <a:lstStyle/>
                    <a:p>
                      <a:pPr marL="0" marR="0" lvl="0" indent="0" algn="ctr" defTabSz="914400" rtl="0" eaLnBrk="1" fontAlgn="base" latinLnBrk="0" hangingPunct="1">
                        <a:lnSpc>
                          <a:spcPts val="1457"/>
                        </a:lnSpc>
                        <a:spcBef>
                          <a:spcPts val="0"/>
                        </a:spcBef>
                        <a:spcAft>
                          <a:spcPts val="0"/>
                        </a:spcAft>
                        <a:buClr>
                          <a:srgbClr val="000000"/>
                        </a:buClr>
                        <a:buSzTx/>
                        <a:buFont typeface="Arial"/>
                        <a:buNone/>
                        <a:tabLst/>
                        <a:defRPr/>
                      </a:pPr>
                      <a:r>
                        <a:rPr kumimoji="0" lang="en-US" sz="1200" b="0" i="0" u="none" strike="noStrike" kern="0" cap="none" spc="0" normalizeH="0" baseline="0" noProof="0">
                          <a:ln>
                            <a:noFill/>
                          </a:ln>
                          <a:solidFill>
                            <a:srgbClr val="000000"/>
                          </a:solidFill>
                          <a:effectLst/>
                          <a:uLnTx/>
                          <a:uFillTx/>
                          <a:latin typeface="+mn-lt"/>
                          <a:ea typeface="+mn-ea"/>
                          <a:cs typeface="+mn-cs"/>
                          <a:sym typeface="Arial"/>
                        </a:rPr>
                        <a:t>Administrative Documentation </a:t>
                      </a:r>
                      <a:endParaRPr kumimoji="0" lang="en-US" sz="1400" b="0" i="0" u="none" strike="noStrike" kern="0" cap="none" spc="0" normalizeH="0" baseline="0" noProof="0">
                        <a:ln>
                          <a:noFill/>
                        </a:ln>
                        <a:solidFill>
                          <a:srgbClr val="000000"/>
                        </a:solidFill>
                        <a:effectLst/>
                        <a:uLnTx/>
                        <a:uFillTx/>
                        <a:latin typeface="+mn-lt"/>
                        <a:ea typeface="+mn-ea"/>
                        <a:cs typeface="+mn-cs"/>
                        <a:sym typeface="Arial"/>
                      </a:endParaRPr>
                    </a:p>
                  </a:txBody>
                  <a:tcPr marL="9525" marR="9525" marT="9525" anchor="ctr"/>
                </a:tc>
                <a:tc>
                  <a:txBody>
                    <a:bodyPr/>
                    <a:lstStyle/>
                    <a:p>
                      <a:pPr algn="ctr" rtl="0" fontAlgn="base">
                        <a:lnSpc>
                          <a:spcPts val="1457"/>
                        </a:lnSpc>
                        <a:buNone/>
                      </a:pPr>
                      <a:r>
                        <a:rPr lang="en-US" sz="1200">
                          <a:effectLst/>
                        </a:rPr>
                        <a:t>MCU Implementation </a:t>
                      </a:r>
                      <a:endParaRPr lang="en-US">
                        <a:effectLst/>
                      </a:endParaRPr>
                    </a:p>
                  </a:txBody>
                  <a:tcPr marL="9525" marR="9525" marT="9525" anchor="ctr"/>
                </a:tc>
                <a:extLst>
                  <a:ext uri="{0D108BD9-81ED-4DB2-BD59-A6C34878D82A}">
                    <a16:rowId xmlns:a16="http://schemas.microsoft.com/office/drawing/2014/main" val="3834826752"/>
                  </a:ext>
                </a:extLst>
              </a:tr>
              <a:tr h="298575">
                <a:tc rowSpan="3">
                  <a:txBody>
                    <a:bodyPr/>
                    <a:lstStyle/>
                    <a:p>
                      <a:pPr algn="ctr" rtl="0" fontAlgn="base">
                        <a:lnSpc>
                          <a:spcPts val="1457"/>
                        </a:lnSpc>
                        <a:buNone/>
                      </a:pPr>
                      <a:r>
                        <a:rPr lang="en-US" sz="1200">
                          <a:effectLst/>
                        </a:rPr>
                        <a:t>Callum Fuller </a:t>
                      </a:r>
                      <a:endParaRPr lang="en-US">
                        <a:effectLst/>
                      </a:endParaRPr>
                    </a:p>
                    <a:p>
                      <a:pPr algn="ctr" rtl="0" fontAlgn="base">
                        <a:lnSpc>
                          <a:spcPts val="1457"/>
                        </a:lnSpc>
                        <a:buNone/>
                      </a:pPr>
                      <a:r>
                        <a:rPr lang="en-US" sz="1200">
                          <a:effectLst/>
                        </a:rPr>
                        <a:t>Electrical Engineering </a:t>
                      </a:r>
                      <a:endParaRPr lang="en-US">
                        <a:effectLst/>
                      </a:endParaRPr>
                    </a:p>
                  </a:txBody>
                  <a:tcPr marL="9525" marR="9525" marT="9525" anchor="ctr"/>
                </a:tc>
                <a:tc>
                  <a:txBody>
                    <a:bodyPr/>
                    <a:lstStyle/>
                    <a:p>
                      <a:pPr algn="ctr" rtl="0" fontAlgn="base">
                        <a:lnSpc>
                          <a:spcPts val="1457"/>
                        </a:lnSpc>
                        <a:buNone/>
                      </a:pPr>
                      <a:r>
                        <a:rPr lang="en-US" sz="1200">
                          <a:effectLst/>
                        </a:rPr>
                        <a:t>Peripheral Integration </a:t>
                      </a:r>
                      <a:endParaRPr lang="en-US">
                        <a:effectLst/>
                      </a:endParaRPr>
                    </a:p>
                  </a:txBody>
                  <a:tcPr marL="9525" marR="9525" marT="9525" anchor="ctr"/>
                </a:tc>
                <a:tc>
                  <a:txBody>
                    <a:bodyPr/>
                    <a:lstStyle/>
                    <a:p>
                      <a:pPr algn="ctr" rtl="0" fontAlgn="base">
                        <a:lnSpc>
                          <a:spcPts val="1457"/>
                        </a:lnSpc>
                        <a:buNone/>
                      </a:pPr>
                      <a:r>
                        <a:rPr lang="en-US" sz="1200">
                          <a:effectLst/>
                        </a:rPr>
                        <a:t>Chassis Design </a:t>
                      </a:r>
                      <a:endParaRPr lang="en-US">
                        <a:effectLst/>
                      </a:endParaRPr>
                    </a:p>
                  </a:txBody>
                  <a:tcPr marL="9525" marR="9525" marT="9525" anchor="ctr"/>
                </a:tc>
                <a:extLst>
                  <a:ext uri="{0D108BD9-81ED-4DB2-BD59-A6C34878D82A}">
                    <a16:rowId xmlns:a16="http://schemas.microsoft.com/office/drawing/2014/main" val="3023712239"/>
                  </a:ext>
                </a:extLst>
              </a:tr>
              <a:tr h="298575">
                <a:tc vMerge="1">
                  <a:txBody>
                    <a:bodyPr/>
                    <a:lstStyle/>
                    <a:p>
                      <a:endParaRPr lang="en-US"/>
                    </a:p>
                  </a:txBody>
                  <a:tcPr marL="0" marR="0" marT="0" marB="0" horzOverflow="overflow"/>
                </a:tc>
                <a:tc>
                  <a:txBody>
                    <a:bodyPr/>
                    <a:lstStyle/>
                    <a:p>
                      <a:pPr algn="ctr" rtl="0" fontAlgn="base">
                        <a:lnSpc>
                          <a:spcPts val="1457"/>
                        </a:lnSpc>
                        <a:buNone/>
                      </a:pPr>
                      <a:r>
                        <a:rPr lang="en-US" sz="1200">
                          <a:effectLst/>
                        </a:rPr>
                        <a:t>PCB Design </a:t>
                      </a:r>
                      <a:endParaRPr lang="en-US">
                        <a:effectLst/>
                      </a:endParaRPr>
                    </a:p>
                  </a:txBody>
                  <a:tcPr marL="9525" marR="9525" marT="9525" anchor="ctr"/>
                </a:tc>
                <a:tc>
                  <a:txBody>
                    <a:bodyPr/>
                    <a:lstStyle/>
                    <a:p>
                      <a:pPr algn="ctr" rtl="0" fontAlgn="base">
                        <a:lnSpc>
                          <a:spcPts val="1457"/>
                        </a:lnSpc>
                        <a:buNone/>
                      </a:pPr>
                      <a:r>
                        <a:rPr lang="en-US" sz="1200">
                          <a:effectLst/>
                        </a:rPr>
                        <a:t>Safety Constraints </a:t>
                      </a:r>
                      <a:endParaRPr lang="en-US">
                        <a:effectLst/>
                      </a:endParaRPr>
                    </a:p>
                  </a:txBody>
                  <a:tcPr marL="9525" marR="9525" marT="9525" anchor="ctr"/>
                </a:tc>
                <a:extLst>
                  <a:ext uri="{0D108BD9-81ED-4DB2-BD59-A6C34878D82A}">
                    <a16:rowId xmlns:a16="http://schemas.microsoft.com/office/drawing/2014/main" val="809274232"/>
                  </a:ext>
                </a:extLst>
              </a:tr>
              <a:tr h="361909">
                <a:tc vMerge="1">
                  <a:txBody>
                    <a:bodyPr/>
                    <a:lstStyle/>
                    <a:p>
                      <a:endParaRPr lang="en-US"/>
                    </a:p>
                  </a:txBody>
                  <a:tcPr marL="0" marR="0" marT="0" marB="0" horzOverflow="overflow"/>
                </a:tc>
                <a:tc>
                  <a:txBody>
                    <a:bodyPr/>
                    <a:lstStyle/>
                    <a:p>
                      <a:pPr algn="ctr" rtl="0" fontAlgn="base">
                        <a:lnSpc>
                          <a:spcPts val="1457"/>
                        </a:lnSpc>
                        <a:buNone/>
                      </a:pPr>
                      <a:r>
                        <a:rPr lang="en-US" sz="1200">
                          <a:effectLst/>
                        </a:rPr>
                        <a:t>Administrative Documentation </a:t>
                      </a:r>
                      <a:endParaRPr lang="en-US">
                        <a:effectLst/>
                      </a:endParaRPr>
                    </a:p>
                  </a:txBody>
                  <a:tcPr marL="9525" marR="9525" marT="9525" anchor="ctr"/>
                </a:tc>
                <a:tc>
                  <a:txBody>
                    <a:bodyPr/>
                    <a:lstStyle/>
                    <a:p>
                      <a:pPr algn="ctr" rtl="0" fontAlgn="base">
                        <a:lnSpc>
                          <a:spcPts val="1457"/>
                        </a:lnSpc>
                        <a:buNone/>
                      </a:pPr>
                      <a:r>
                        <a:rPr lang="en-US" sz="1200">
                          <a:effectLst/>
                        </a:rPr>
                        <a:t>Soldering/Component Installation </a:t>
                      </a:r>
                      <a:endParaRPr lang="en-US">
                        <a:effectLst/>
                      </a:endParaRPr>
                    </a:p>
                  </a:txBody>
                  <a:tcPr marL="9525" marR="9525" marT="9525" anchor="ctr"/>
                </a:tc>
                <a:extLst>
                  <a:ext uri="{0D108BD9-81ED-4DB2-BD59-A6C34878D82A}">
                    <a16:rowId xmlns:a16="http://schemas.microsoft.com/office/drawing/2014/main" val="635788579"/>
                  </a:ext>
                </a:extLst>
              </a:tr>
              <a:tr h="361909">
                <a:tc rowSpan="3">
                  <a:txBody>
                    <a:bodyPr/>
                    <a:lstStyle/>
                    <a:p>
                      <a:pPr algn="ctr" rtl="0" fontAlgn="base">
                        <a:lnSpc>
                          <a:spcPts val="1457"/>
                        </a:lnSpc>
                        <a:buNone/>
                      </a:pPr>
                      <a:r>
                        <a:rPr lang="en-US" sz="1200">
                          <a:effectLst/>
                        </a:rPr>
                        <a:t>Nathan Kimmel </a:t>
                      </a:r>
                      <a:endParaRPr lang="en-US">
                        <a:effectLst/>
                      </a:endParaRPr>
                    </a:p>
                    <a:p>
                      <a:pPr algn="ctr" rtl="0" fontAlgn="base">
                        <a:lnSpc>
                          <a:spcPts val="1457"/>
                        </a:lnSpc>
                        <a:buNone/>
                      </a:pPr>
                      <a:r>
                        <a:rPr lang="en-US" sz="1200">
                          <a:effectLst/>
                        </a:rPr>
                        <a:t>Electrical Engineering </a:t>
                      </a:r>
                      <a:endParaRPr lang="en-US">
                        <a:effectLst/>
                      </a:endParaRPr>
                    </a:p>
                  </a:txBody>
                  <a:tcPr marL="9525" marR="9525" marT="9525" anchor="ctr"/>
                </a:tc>
                <a:tc>
                  <a:txBody>
                    <a:bodyPr/>
                    <a:lstStyle/>
                    <a:p>
                      <a:pPr algn="ctr" rtl="0" fontAlgn="base">
                        <a:lnSpc>
                          <a:spcPts val="1457"/>
                        </a:lnSpc>
                        <a:buNone/>
                      </a:pPr>
                      <a:r>
                        <a:rPr lang="en-US" sz="1200">
                          <a:effectLst/>
                        </a:rPr>
                        <a:t>Microwave Sensor Implementation </a:t>
                      </a:r>
                      <a:endParaRPr lang="en-US">
                        <a:effectLst/>
                      </a:endParaRPr>
                    </a:p>
                  </a:txBody>
                  <a:tcPr marL="9525" marR="9525" marT="9525" anchor="ctr"/>
                </a:tc>
                <a:tc>
                  <a:txBody>
                    <a:bodyPr/>
                    <a:lstStyle/>
                    <a:p>
                      <a:pPr algn="ctr" rtl="0" fontAlgn="base">
                        <a:lnSpc>
                          <a:spcPts val="1457"/>
                        </a:lnSpc>
                        <a:buNone/>
                      </a:pPr>
                      <a:r>
                        <a:rPr lang="en-US" sz="1200">
                          <a:effectLst/>
                        </a:rPr>
                        <a:t>PCB Design </a:t>
                      </a:r>
                      <a:endParaRPr lang="en-US">
                        <a:effectLst/>
                      </a:endParaRPr>
                    </a:p>
                  </a:txBody>
                  <a:tcPr marL="9525" marR="9525" marT="9525" anchor="ctr"/>
                </a:tc>
                <a:extLst>
                  <a:ext uri="{0D108BD9-81ED-4DB2-BD59-A6C34878D82A}">
                    <a16:rowId xmlns:a16="http://schemas.microsoft.com/office/drawing/2014/main" val="988601807"/>
                  </a:ext>
                </a:extLst>
              </a:tr>
              <a:tr h="298575">
                <a:tc vMerge="1">
                  <a:txBody>
                    <a:bodyPr/>
                    <a:lstStyle/>
                    <a:p>
                      <a:endParaRPr lang="en-US"/>
                    </a:p>
                  </a:txBody>
                  <a:tcPr marL="0" marR="0" marT="0" marB="0" horzOverflow="overflow"/>
                </a:tc>
                <a:tc>
                  <a:txBody>
                    <a:bodyPr/>
                    <a:lstStyle/>
                    <a:p>
                      <a:pPr algn="ctr" rtl="0" fontAlgn="base">
                        <a:lnSpc>
                          <a:spcPts val="1457"/>
                        </a:lnSpc>
                        <a:buNone/>
                      </a:pPr>
                      <a:r>
                        <a:rPr lang="en-US" sz="1200">
                          <a:effectLst/>
                        </a:rPr>
                        <a:t>MCU Implementation </a:t>
                      </a:r>
                      <a:endParaRPr lang="en-US">
                        <a:effectLst/>
                      </a:endParaRPr>
                    </a:p>
                  </a:txBody>
                  <a:tcPr marL="9525" marR="9525" marT="9525" anchor="ctr"/>
                </a:tc>
                <a:tc>
                  <a:txBody>
                    <a:bodyPr/>
                    <a:lstStyle/>
                    <a:p>
                      <a:pPr algn="ctr" rtl="0" fontAlgn="base">
                        <a:lnSpc>
                          <a:spcPts val="1457"/>
                        </a:lnSpc>
                        <a:buNone/>
                      </a:pPr>
                      <a:r>
                        <a:rPr lang="en-US" sz="1200">
                          <a:effectLst/>
                        </a:rPr>
                        <a:t>Detection System Design </a:t>
                      </a:r>
                      <a:endParaRPr lang="en-US">
                        <a:effectLst/>
                      </a:endParaRPr>
                    </a:p>
                  </a:txBody>
                  <a:tcPr marL="9525" marR="9525" marT="9525" anchor="ctr"/>
                </a:tc>
                <a:extLst>
                  <a:ext uri="{0D108BD9-81ED-4DB2-BD59-A6C34878D82A}">
                    <a16:rowId xmlns:a16="http://schemas.microsoft.com/office/drawing/2014/main" val="1806515301"/>
                  </a:ext>
                </a:extLst>
              </a:tr>
              <a:tr h="298575">
                <a:tc vMerge="1">
                  <a:txBody>
                    <a:bodyPr/>
                    <a:lstStyle/>
                    <a:p>
                      <a:endParaRPr lang="en-US"/>
                    </a:p>
                  </a:txBody>
                  <a:tcPr marL="0" marR="0" marT="0" marB="0" horzOverflow="overflow"/>
                </a:tc>
                <a:tc>
                  <a:txBody>
                    <a:bodyPr/>
                    <a:lstStyle/>
                    <a:p>
                      <a:pPr algn="ctr" rtl="0" fontAlgn="base">
                        <a:lnSpc>
                          <a:spcPts val="1457"/>
                        </a:lnSpc>
                        <a:buNone/>
                      </a:pPr>
                      <a:r>
                        <a:rPr lang="en-US" sz="1200">
                          <a:effectLst/>
                        </a:rPr>
                        <a:t>User Interfacing </a:t>
                      </a:r>
                      <a:endParaRPr lang="en-US">
                        <a:effectLst/>
                      </a:endParaRPr>
                    </a:p>
                  </a:txBody>
                  <a:tcPr marL="9525" marR="9525" marT="9525" anchor="ctr"/>
                </a:tc>
                <a:tc>
                  <a:txBody>
                    <a:bodyPr/>
                    <a:lstStyle/>
                    <a:p>
                      <a:pPr algn="ctr" rtl="0" fontAlgn="base">
                        <a:lnSpc>
                          <a:spcPts val="1457"/>
                        </a:lnSpc>
                        <a:buNone/>
                      </a:pPr>
                      <a:r>
                        <a:rPr lang="en-US" sz="1200">
                          <a:effectLst/>
                        </a:rPr>
                        <a:t>Testing </a:t>
                      </a:r>
                      <a:endParaRPr lang="en-US">
                        <a:effectLst/>
                      </a:endParaRPr>
                    </a:p>
                  </a:txBody>
                  <a:tcPr marL="9525" marR="9525" marT="9525" anchor="ctr"/>
                </a:tc>
                <a:extLst>
                  <a:ext uri="{0D108BD9-81ED-4DB2-BD59-A6C34878D82A}">
                    <a16:rowId xmlns:a16="http://schemas.microsoft.com/office/drawing/2014/main" val="1939966801"/>
                  </a:ext>
                </a:extLst>
              </a:tr>
              <a:tr h="298575">
                <a:tc rowSpan="3">
                  <a:txBody>
                    <a:bodyPr/>
                    <a:lstStyle/>
                    <a:p>
                      <a:pPr algn="ctr" rtl="0" fontAlgn="base">
                        <a:lnSpc>
                          <a:spcPts val="1457"/>
                        </a:lnSpc>
                        <a:buNone/>
                      </a:pPr>
                      <a:r>
                        <a:rPr lang="en-US" sz="1200">
                          <a:effectLst/>
                        </a:rPr>
                        <a:t>Jake Tattersall </a:t>
                      </a:r>
                      <a:endParaRPr lang="en-US">
                        <a:effectLst/>
                      </a:endParaRPr>
                    </a:p>
                    <a:p>
                      <a:pPr algn="ctr" rtl="0" fontAlgn="base">
                        <a:lnSpc>
                          <a:spcPts val="1457"/>
                        </a:lnSpc>
                        <a:buNone/>
                      </a:pPr>
                      <a:r>
                        <a:rPr lang="en-US" sz="1200">
                          <a:effectLst/>
                        </a:rPr>
                        <a:t>Computer Engineering </a:t>
                      </a:r>
                      <a:endParaRPr lang="en-US">
                        <a:effectLst/>
                      </a:endParaRPr>
                    </a:p>
                  </a:txBody>
                  <a:tcPr marL="9525" marR="9525" marT="9525" anchor="ctr"/>
                </a:tc>
                <a:tc>
                  <a:txBody>
                    <a:bodyPr/>
                    <a:lstStyle/>
                    <a:p>
                      <a:pPr algn="ctr" rtl="0" fontAlgn="base">
                        <a:lnSpc>
                          <a:spcPts val="1457"/>
                        </a:lnSpc>
                        <a:buNone/>
                      </a:pPr>
                      <a:r>
                        <a:rPr lang="en-US" sz="1200">
                          <a:effectLst/>
                        </a:rPr>
                        <a:t>Detection System Design </a:t>
                      </a:r>
                      <a:endParaRPr lang="en-US">
                        <a:effectLst/>
                      </a:endParaRPr>
                    </a:p>
                  </a:txBody>
                  <a:tcPr marL="9525" marR="9525" marT="9525" anchor="ctr"/>
                </a:tc>
                <a:tc>
                  <a:txBody>
                    <a:bodyPr/>
                    <a:lstStyle/>
                    <a:p>
                      <a:pPr algn="ctr" rtl="0" fontAlgn="base">
                        <a:lnSpc>
                          <a:spcPts val="1457"/>
                        </a:lnSpc>
                        <a:buNone/>
                      </a:pPr>
                      <a:r>
                        <a:rPr lang="en-US" sz="1200">
                          <a:effectLst/>
                        </a:rPr>
                        <a:t>Website Design </a:t>
                      </a:r>
                      <a:endParaRPr lang="en-US">
                        <a:effectLst/>
                      </a:endParaRPr>
                    </a:p>
                  </a:txBody>
                  <a:tcPr marL="9525" marR="9525" marT="9525" anchor="ctr"/>
                </a:tc>
                <a:extLst>
                  <a:ext uri="{0D108BD9-81ED-4DB2-BD59-A6C34878D82A}">
                    <a16:rowId xmlns:a16="http://schemas.microsoft.com/office/drawing/2014/main" val="1365690950"/>
                  </a:ext>
                </a:extLst>
              </a:tr>
              <a:tr h="298575">
                <a:tc vMerge="1">
                  <a:txBody>
                    <a:bodyPr/>
                    <a:lstStyle/>
                    <a:p>
                      <a:endParaRPr lang="en-US"/>
                    </a:p>
                  </a:txBody>
                  <a:tcPr marL="0" marR="0" marT="0" marB="0" horzOverflow="overflow"/>
                </a:tc>
                <a:tc>
                  <a:txBody>
                    <a:bodyPr/>
                    <a:lstStyle/>
                    <a:p>
                      <a:pPr algn="ctr" rtl="0" fontAlgn="base">
                        <a:lnSpc>
                          <a:spcPts val="1457"/>
                        </a:lnSpc>
                        <a:buNone/>
                      </a:pPr>
                      <a:r>
                        <a:rPr lang="en-US" sz="1200">
                          <a:effectLst/>
                        </a:rPr>
                        <a:t>Camera Setup </a:t>
                      </a:r>
                      <a:endParaRPr lang="en-US">
                        <a:effectLst/>
                      </a:endParaRPr>
                    </a:p>
                  </a:txBody>
                  <a:tcPr marL="9525" marR="9525" marT="9525" anchor="ctr"/>
                </a:tc>
                <a:tc>
                  <a:txBody>
                    <a:bodyPr/>
                    <a:lstStyle/>
                    <a:p>
                      <a:pPr algn="ctr" rtl="0" fontAlgn="base">
                        <a:lnSpc>
                          <a:spcPts val="1457"/>
                        </a:lnSpc>
                        <a:buNone/>
                      </a:pPr>
                      <a:r>
                        <a:rPr lang="en-US" sz="1200">
                          <a:effectLst/>
                        </a:rPr>
                        <a:t>User Interfacing </a:t>
                      </a:r>
                      <a:endParaRPr lang="en-US">
                        <a:effectLst/>
                      </a:endParaRPr>
                    </a:p>
                  </a:txBody>
                  <a:tcPr marL="9525" marR="9525" marT="9525" anchor="ctr"/>
                </a:tc>
                <a:extLst>
                  <a:ext uri="{0D108BD9-81ED-4DB2-BD59-A6C34878D82A}">
                    <a16:rowId xmlns:a16="http://schemas.microsoft.com/office/drawing/2014/main" val="690606395"/>
                  </a:ext>
                </a:extLst>
              </a:tr>
              <a:tr h="298575">
                <a:tc vMerge="1">
                  <a:txBody>
                    <a:bodyPr/>
                    <a:lstStyle/>
                    <a:p>
                      <a:endParaRPr lang="en-US"/>
                    </a:p>
                  </a:txBody>
                  <a:tcPr marL="0" marR="0" marT="0" marB="0" horzOverflow="overflow"/>
                </a:tc>
                <a:tc>
                  <a:txBody>
                    <a:bodyPr/>
                    <a:lstStyle/>
                    <a:p>
                      <a:pPr algn="ctr" rtl="0" fontAlgn="base">
                        <a:lnSpc>
                          <a:spcPts val="1457"/>
                        </a:lnSpc>
                        <a:buNone/>
                      </a:pPr>
                      <a:r>
                        <a:rPr lang="en-US" sz="1200">
                          <a:effectLst/>
                        </a:rPr>
                        <a:t>Project Lead </a:t>
                      </a:r>
                    </a:p>
                  </a:txBody>
                  <a:tcPr marL="9525" marR="9525" marT="9525" anchor="ctr"/>
                </a:tc>
                <a:tc>
                  <a:txBody>
                    <a:bodyPr/>
                    <a:lstStyle/>
                    <a:p>
                      <a:pPr algn="ctr" rtl="0" fontAlgn="base">
                        <a:lnSpc>
                          <a:spcPts val="1457"/>
                        </a:lnSpc>
                        <a:spcAft>
                          <a:spcPts val="400"/>
                        </a:spcAft>
                        <a:buNone/>
                      </a:pPr>
                      <a:r>
                        <a:rPr lang="en-US" sz="1200">
                          <a:effectLst/>
                        </a:rPr>
                        <a:t>MCU Implementation </a:t>
                      </a:r>
                      <a:endParaRPr lang="en-US">
                        <a:effectLst/>
                      </a:endParaRPr>
                    </a:p>
                  </a:txBody>
                  <a:tcPr marL="9525" marR="9525" marT="9525" anchor="ctr"/>
                </a:tc>
                <a:extLst>
                  <a:ext uri="{0D108BD9-81ED-4DB2-BD59-A6C34878D82A}">
                    <a16:rowId xmlns:a16="http://schemas.microsoft.com/office/drawing/2014/main" val="2747482356"/>
                  </a:ext>
                </a:extLst>
              </a:tr>
            </a:tbl>
          </a:graphicData>
        </a:graphic>
      </p:graphicFrame>
      <p:pic>
        <p:nvPicPr>
          <p:cNvPr id="10" name="Audio 9">
            <a:hlinkClick r:id="" action="ppaction://media"/>
            <a:extLst>
              <a:ext uri="{FF2B5EF4-FFF2-40B4-BE49-F238E27FC236}">
                <a16:creationId xmlns:a16="http://schemas.microsoft.com/office/drawing/2014/main" id="{DEE4A206-4370-EF98-C887-7607B461DE6D}"/>
              </a:ext>
            </a:extLst>
          </p:cNvPr>
          <p:cNvPicPr>
            <a:picLocks noChangeAspect="1"/>
          </p:cNvPicPr>
          <p:nvPr>
            <a:audioFile r:link="rId2"/>
            <p:extLst>
              <p:ext uri="{DAA4B4D4-6D71-4841-9C94-3DE7FCFB9230}">
                <p14:media xmlns:p14="http://schemas.microsoft.com/office/powerpoint/2010/main" r:embed="rId1"/>
              </p:ext>
            </p:extLst>
          </p:nvPr>
        </p:nvPicPr>
        <p:blipFill>
          <a:blip r:embed="rId5"/>
          <a:srcRect l="-76563" t="-76563" r="-76563" b="-76563"/>
          <a:stretch>
            <a:fillRect/>
          </a:stretch>
        </p:blipFill>
        <p:spPr>
          <a:xfrm>
            <a:off x="7539228" y="3538728"/>
            <a:ext cx="1543050" cy="1543050"/>
          </a:xfrm>
          <a:prstGeom prst="ellipse">
            <a:avLst/>
          </a:prstGeom>
        </p:spPr>
      </p:pic>
      <p:pic>
        <p:nvPicPr>
          <p:cNvPr id="2" name="Picture 1" descr="profile image">
            <a:extLst>
              <a:ext uri="{FF2B5EF4-FFF2-40B4-BE49-F238E27FC236}">
                <a16:creationId xmlns:a16="http://schemas.microsoft.com/office/drawing/2014/main" id="{955DD061-ED53-1B55-0947-224549889ECF}"/>
              </a:ext>
            </a:extLst>
          </p:cNvPr>
          <p:cNvPicPr>
            <a:picLocks noChangeAspect="1"/>
          </p:cNvPicPr>
          <p:nvPr/>
        </p:nvPicPr>
        <p:blipFill>
          <a:blip r:embed="rId6"/>
          <a:stretch>
            <a:fillRect/>
          </a:stretch>
        </p:blipFill>
        <p:spPr>
          <a:xfrm>
            <a:off x="7340036" y="54721"/>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spTree>
    <p:extLst>
      <p:ext uri="{BB962C8B-B14F-4D97-AF65-F5344CB8AC3E}">
        <p14:creationId xmlns:p14="http://schemas.microsoft.com/office/powerpoint/2010/main" val="566723005"/>
      </p:ext>
    </p:extLst>
  </p:cSld>
  <p:clrMapOvr>
    <a:masterClrMapping/>
  </p:clrMapOvr>
  <mc:AlternateContent xmlns:mc="http://schemas.openxmlformats.org/markup-compatibility/2006">
    <mc:Choice xmlns:p14="http://schemas.microsoft.com/office/powerpoint/2010/main" Requires="p14">
      <p:transition spd="slow" p14:dur="2000" advTm="11009"/>
    </mc:Choice>
    <mc:Fallback>
      <p:transition spd="slow" advTm="1100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10"/>
                </p:tgtEl>
              </p:cMediaNode>
            </p:audi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0">
  <p:cSld>
    <p:bg>
      <p:bgPr>
        <a:solidFill>
          <a:srgbClr val="EAE8F3"/>
        </a:solidFill>
        <a:effectLst/>
      </p:bgPr>
    </p:bg>
    <p:spTree>
      <p:nvGrpSpPr>
        <p:cNvPr id="1" name="Shape 130"/>
        <p:cNvGrpSpPr/>
        <p:nvPr/>
      </p:nvGrpSpPr>
      <p:grpSpPr>
        <a:xfrm>
          <a:off x="0" y="0"/>
          <a:ext cx="0" cy="0"/>
          <a:chOff x="0" y="0"/>
          <a:chExt cx="0" cy="0"/>
        </a:xfrm>
      </p:grpSpPr>
      <p:sp>
        <p:nvSpPr>
          <p:cNvPr id="155" name="Google Shape;155;p19"/>
          <p:cNvSpPr txBox="1"/>
          <p:nvPr/>
        </p:nvSpPr>
        <p:spPr>
          <a:xfrm>
            <a:off x="514350" y="516133"/>
            <a:ext cx="4631123" cy="738664"/>
          </a:xfrm>
          <a:prstGeom prst="rect">
            <a:avLst/>
          </a:prstGeom>
          <a:noFill/>
          <a:ln>
            <a:noFill/>
          </a:ln>
        </p:spPr>
        <p:txBody>
          <a:bodyPr spcFirstLastPara="1" wrap="square" lIns="0" tIns="0" rIns="0" bIns="0" anchor="t" anchorCtr="0">
            <a:spAutoFit/>
          </a:bodyPr>
          <a:lstStyle/>
          <a:p>
            <a:pPr lvl="1"/>
            <a:r>
              <a:rPr lang="en" sz="4800">
                <a:solidFill>
                  <a:srgbClr val="191515"/>
                </a:solidFill>
                <a:latin typeface="Anton"/>
              </a:rPr>
              <a:t>FUTURE PLANS</a:t>
            </a:r>
          </a:p>
        </p:txBody>
      </p:sp>
      <p:pic>
        <p:nvPicPr>
          <p:cNvPr id="2" name="Picture 1" descr="A person wearing glasses smiling&#10;&#10;AI-generated content may be incorrect.">
            <a:extLst>
              <a:ext uri="{FF2B5EF4-FFF2-40B4-BE49-F238E27FC236}">
                <a16:creationId xmlns:a16="http://schemas.microsoft.com/office/drawing/2014/main" id="{73256BD3-04E0-2839-49E6-9B1C29EBBA1F}"/>
              </a:ext>
            </a:extLst>
          </p:cNvPr>
          <p:cNvPicPr>
            <a:picLocks noChangeAspect="1"/>
          </p:cNvPicPr>
          <p:nvPr/>
        </p:nvPicPr>
        <p:blipFill>
          <a:blip r:embed="rId5"/>
          <a:srcRect l="11353" r="11353"/>
          <a:stretch>
            <a:fillRect/>
          </a:stretch>
        </p:blipFill>
        <p:spPr>
          <a:xfrm>
            <a:off x="7338868" y="51049"/>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3" name="Nathank_Future">
            <a:hlinkClick r:id="" action="ppaction://media"/>
            <a:extLst>
              <a:ext uri="{FF2B5EF4-FFF2-40B4-BE49-F238E27FC236}">
                <a16:creationId xmlns:a16="http://schemas.microsoft.com/office/drawing/2014/main" id="{1BD2D8A9-7834-9C7A-5313-883DCEF7B12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15753" y="4457526"/>
            <a:ext cx="487363" cy="487363"/>
          </a:xfrm>
          <a:prstGeom prst="rect">
            <a:avLst/>
          </a:prstGeom>
        </p:spPr>
      </p:pic>
      <p:graphicFrame>
        <p:nvGraphicFramePr>
          <p:cNvPr id="7" name="Diagram 6">
            <a:extLst>
              <a:ext uri="{FF2B5EF4-FFF2-40B4-BE49-F238E27FC236}">
                <a16:creationId xmlns:a16="http://schemas.microsoft.com/office/drawing/2014/main" id="{7050141A-D7DA-2E92-FB39-033D08C698BA}"/>
              </a:ext>
            </a:extLst>
          </p:cNvPr>
          <p:cNvGraphicFramePr/>
          <p:nvPr>
            <p:extLst>
              <p:ext uri="{D42A27DB-BD31-4B8C-83A1-F6EECF244321}">
                <p14:modId xmlns:p14="http://schemas.microsoft.com/office/powerpoint/2010/main" val="328893120"/>
              </p:ext>
            </p:extLst>
          </p:nvPr>
        </p:nvGraphicFramePr>
        <p:xfrm>
          <a:off x="2016722" y="1302020"/>
          <a:ext cx="5110556" cy="348823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3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0">
  <p:cSld>
    <p:bg>
      <p:bgPr>
        <a:solidFill>
          <a:srgbClr val="EAE8F3"/>
        </a:solidFill>
        <a:effectLst/>
      </p:bgPr>
    </p:bg>
    <p:spTree>
      <p:nvGrpSpPr>
        <p:cNvPr id="1" name="Shape 130">
          <a:extLst>
            <a:ext uri="{FF2B5EF4-FFF2-40B4-BE49-F238E27FC236}">
              <a16:creationId xmlns:a16="http://schemas.microsoft.com/office/drawing/2014/main" id="{DA6C70E4-0C6F-324E-8860-6670408734E9}"/>
            </a:ext>
          </a:extLst>
        </p:cNvPr>
        <p:cNvGrpSpPr/>
        <p:nvPr/>
      </p:nvGrpSpPr>
      <p:grpSpPr>
        <a:xfrm>
          <a:off x="0" y="0"/>
          <a:ext cx="0" cy="0"/>
          <a:chOff x="0" y="0"/>
          <a:chExt cx="0" cy="0"/>
        </a:xfrm>
      </p:grpSpPr>
      <p:sp>
        <p:nvSpPr>
          <p:cNvPr id="155" name="Google Shape;155;p19">
            <a:extLst>
              <a:ext uri="{FF2B5EF4-FFF2-40B4-BE49-F238E27FC236}">
                <a16:creationId xmlns:a16="http://schemas.microsoft.com/office/drawing/2014/main" id="{EA47D925-A7BC-0697-DEB0-92C03F1A1D44}"/>
              </a:ext>
            </a:extLst>
          </p:cNvPr>
          <p:cNvSpPr txBox="1"/>
          <p:nvPr/>
        </p:nvSpPr>
        <p:spPr>
          <a:xfrm>
            <a:off x="514350" y="516133"/>
            <a:ext cx="4631123" cy="738664"/>
          </a:xfrm>
          <a:prstGeom prst="rect">
            <a:avLst/>
          </a:prstGeom>
          <a:noFill/>
          <a:ln>
            <a:noFill/>
          </a:ln>
        </p:spPr>
        <p:txBody>
          <a:bodyPr spcFirstLastPara="1" wrap="square" lIns="0" tIns="0" rIns="0" bIns="0" anchor="t" anchorCtr="0">
            <a:spAutoFit/>
          </a:bodyPr>
          <a:lstStyle/>
          <a:p>
            <a:pPr lvl="1"/>
            <a:r>
              <a:rPr lang="en" sz="4800">
                <a:solidFill>
                  <a:srgbClr val="191515"/>
                </a:solidFill>
                <a:latin typeface="Anton"/>
              </a:rPr>
              <a:t>REFERENCES</a:t>
            </a:r>
            <a:endParaRPr lang="en-US"/>
          </a:p>
        </p:txBody>
      </p:sp>
      <p:pic>
        <p:nvPicPr>
          <p:cNvPr id="2" name="Picture 1" descr="A person wearing glasses smiling&#10;&#10;AI-generated content may be incorrect.">
            <a:extLst>
              <a:ext uri="{FF2B5EF4-FFF2-40B4-BE49-F238E27FC236}">
                <a16:creationId xmlns:a16="http://schemas.microsoft.com/office/drawing/2014/main" id="{44AF0EC3-FEDB-12B3-295C-B1F496F3FB6F}"/>
              </a:ext>
            </a:extLst>
          </p:cNvPr>
          <p:cNvPicPr>
            <a:picLocks noChangeAspect="1"/>
          </p:cNvPicPr>
          <p:nvPr/>
        </p:nvPicPr>
        <p:blipFill>
          <a:blip r:embed="rId5"/>
          <a:srcRect l="11353" r="11353"/>
          <a:stretch>
            <a:fillRect/>
          </a:stretch>
        </p:blipFill>
        <p:spPr>
          <a:xfrm>
            <a:off x="7338868" y="51049"/>
            <a:ext cx="1749688" cy="1749688"/>
          </a:xfrm>
          <a:prstGeom prst="ellipse">
            <a:avLst/>
          </a:prstGeom>
          <a:ln w="63500" cap="rnd">
            <a:solidFill>
              <a:schemeClr val="tx1"/>
            </a:solidFill>
          </a:ln>
          <a:effectLst/>
          <a:scene3d>
            <a:camera prst="orthographicFront"/>
            <a:lightRig rig="contrasting" dir="t">
              <a:rot lat="0" lon="0" rev="3000000"/>
            </a:lightRig>
          </a:scene3d>
          <a:sp3d contourW="7620">
            <a:bevelT w="95250" h="31750"/>
            <a:contourClr>
              <a:srgbClr val="333333"/>
            </a:contourClr>
          </a:sp3d>
        </p:spPr>
      </p:pic>
      <p:pic>
        <p:nvPicPr>
          <p:cNvPr id="3" name="Nathank_Future">
            <a:hlinkClick r:id="" action="ppaction://media"/>
            <a:extLst>
              <a:ext uri="{FF2B5EF4-FFF2-40B4-BE49-F238E27FC236}">
                <a16:creationId xmlns:a16="http://schemas.microsoft.com/office/drawing/2014/main" id="{CD83DD33-6DB8-79EF-2C9D-42F62347CF4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15753" y="4457526"/>
            <a:ext cx="487363" cy="487363"/>
          </a:xfrm>
          <a:prstGeom prst="rect">
            <a:avLst/>
          </a:prstGeom>
        </p:spPr>
      </p:pic>
    </p:spTree>
    <p:extLst>
      <p:ext uri="{BB962C8B-B14F-4D97-AF65-F5344CB8AC3E}">
        <p14:creationId xmlns:p14="http://schemas.microsoft.com/office/powerpoint/2010/main" val="1753114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8336"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theme/theme1.xml><?xml version="1.0" encoding="utf-8"?>
<a:theme xmlns:a="http://schemas.openxmlformats.org/drawingml/2006/main" name="Simple Light">
  <a:themeElements>
    <a:clrScheme name="Simple Light">
      <a:dk1>
        <a:srgbClr val="000000"/>
      </a:dk1>
      <a:lt1>
        <a:srgbClr val="EAE8F3"/>
      </a:lt1>
      <a:dk2>
        <a:srgbClr val="191515"/>
      </a:dk2>
      <a:lt2>
        <a:srgbClr val="EAE8F3"/>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38</Slides>
  <Notes>33</Notes>
  <HiddenSlides>2</HiddenSlide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Radar Software Flowchart</vt:lpstr>
      <vt:lpstr>ESP32 Software Flowchart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Jake Tattersall</dc:creator>
  <cp:revision>1</cp:revision>
  <dcterms:modified xsi:type="dcterms:W3CDTF">2026-04-20T05:15:57Z</dcterms:modified>
</cp:coreProperties>
</file>